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6C9"/>
    <a:srgbClr val="0BAD92"/>
    <a:srgbClr val="F32993"/>
    <a:srgbClr val="7F8FAF"/>
    <a:srgbClr val="002060"/>
    <a:srgbClr val="594C78"/>
    <a:srgbClr val="B797CF"/>
    <a:srgbClr val="52B3EE"/>
    <a:srgbClr val="A9D9F7"/>
    <a:srgbClr val="F99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581B2-8714-4673-8956-76296DBC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26CD7E-53F5-4590-A83D-5CC65DB6B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9B688-E389-4B08-A340-40DC2E8D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F6C2D8-5261-405D-BB0B-4555105A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32C0C-6484-4F52-A2C2-181039E3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A705C-5ABD-45CF-9A00-E73CC65F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8AE7DC-2F61-408F-B91A-5A7FE5F4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727F8-15F1-451B-A81F-7035458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9A0BA-00E9-441D-B057-6F593E9B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2658A-83E0-4745-8838-B6C83BBD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7E48B1-EA29-4B97-AD17-18A69E9DB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56FFE3-EB39-4054-A446-00AC42914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EEBC5-4739-4FBC-8979-5F2A44C7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20BB80-422B-4A66-B2A4-75E18652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E2F25-79AB-4AF3-A0E0-06A2C1B4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E2576-7D88-4BF5-A698-70392DE4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812A4-B60F-41C4-B9CA-C62295BE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AFC7-1FA0-4ED7-949B-7E14194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73723-A185-438B-B3BA-C91BAF20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A2F15-F67A-4345-AACA-A4B26EF8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1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9C208-66E5-4FEF-BB7F-7632F419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D4C13-E739-4E36-BA65-CF46872C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01B63-7A01-48EC-91BC-5D65B2F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F3E1B-90D2-46C0-9B61-DE6AE2A3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AB4A1D-2F03-4E12-AECF-57B47789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1810C-46DE-40CA-8FE3-C97D3DCF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CEA57-6DAF-4AA1-88F8-104B41721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5A7CBB-41FB-46D4-9A6B-A01201A66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0F281-89C5-46A1-A27D-FBD0A001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A8E12F-6B53-4153-B24B-1D292A12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0A40C4-06D0-403D-A61E-BF653CED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6863-873E-45C9-A913-CBEBCCB3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7F43C8-3B1B-4E45-A373-C5CB226C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00D928-D7CD-4668-A739-869CBC60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11366E-C562-4F08-81A7-3B01881A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325AF6-FB5F-468C-BC95-8473F8AE4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4B1F64-0361-4F56-8338-3CD0DFDC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6AF2C5-97BE-4950-A78D-67A2315E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9BA698-9D86-418F-9B18-70DC841E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9BDD-39E1-4DC9-84B2-88902A05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990A0D-6579-4643-A2C0-51EF78F3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66C04E-3501-4AD7-A906-AE041220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44004F-BDC5-480F-B2DF-3C512EF8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6A2F8F-20BB-4738-BCDC-1272A431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FBDE64-9795-4739-8689-C19CE1DA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F211B-A11E-44AE-959C-E59D42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CC999-BE33-475F-9172-E1145073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0D3BB-57D6-4826-BFAE-6D8F0D3E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5F9E18-9B38-4C08-9196-DB376573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2FBB6-0A32-4460-9262-3C1B9CE4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F53EF-97A0-4B51-8BE3-C6106FE2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F98F19-8FFC-4144-A499-867AB99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5AA0-332B-4DB8-94CC-0F3D4074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6D9EA4-7179-4605-95DC-5F5AFAAEA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15BF0C-8EE3-488B-B0A5-65441541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F83CEB-C470-4E66-89E8-1F3A7CC2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38BB2-621C-446F-896D-92A6208B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46479-F1D7-42E8-877E-0DE33F0B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D11EAD-02F7-4F7B-B8BC-EA787C97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D9DB3-0DF7-4493-B1E5-70CB83263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A2303-8486-4FA3-8A58-CE2EBB8C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51A7-0CC0-49EE-969C-7FA0FB4B659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0FC14-99DB-4BEB-A3A0-2ACA969B9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CA6F3-0067-4E0E-BDC3-A76DACF61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863560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Project Plan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1/5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BA0A73D-4122-4EB1-9A10-76000EBF3679}"/>
              </a:ext>
            </a:extLst>
          </p:cNvPr>
          <p:cNvSpPr txBox="1"/>
          <p:nvPr/>
        </p:nvSpPr>
        <p:spPr>
          <a:xfrm>
            <a:off x="772357" y="1358283"/>
            <a:ext cx="10431262" cy="4508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1 ideation </a:t>
            </a:r>
            <a:r>
              <a:rPr lang="en-US" sz="2800" dirty="0"/>
              <a:t>sprint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6 production </a:t>
            </a:r>
            <a:r>
              <a:rPr lang="en-US" sz="2800" dirty="0"/>
              <a:t>sprints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3 development stages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Weekly sprints </a:t>
            </a:r>
            <a:r>
              <a:rPr lang="en-US" sz="2800" dirty="0"/>
              <a:t>with retrospectives at the end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Sprints </a:t>
            </a:r>
            <a:r>
              <a:rPr lang="en-US" sz="2800" dirty="0">
                <a:solidFill>
                  <a:srgbClr val="0070C0"/>
                </a:solidFill>
              </a:rPr>
              <a:t>end before milestone </a:t>
            </a:r>
            <a:r>
              <a:rPr lang="en-US" sz="2800" dirty="0"/>
              <a:t>deadlines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Documentation</a:t>
            </a:r>
            <a:r>
              <a:rPr lang="en-US" sz="2800" dirty="0"/>
              <a:t> until June 9th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4" name="Grafik 3" descr="Präsentation mit Balkendiagramm RNL">
            <a:extLst>
              <a:ext uri="{FF2B5EF4-FFF2-40B4-BE49-F238E27FC236}">
                <a16:creationId xmlns:a16="http://schemas.microsoft.com/office/drawing/2014/main" id="{ACFAE566-DCB8-4168-9020-19DEEBAF9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4164" y="3532942"/>
            <a:ext cx="3325058" cy="33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April,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2/5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DA5E87-E8D7-404A-9461-A5B50CB9B298}"/>
              </a:ext>
            </a:extLst>
          </p:cNvPr>
          <p:cNvGrpSpPr/>
          <p:nvPr/>
        </p:nvGrpSpPr>
        <p:grpSpPr>
          <a:xfrm>
            <a:off x="627688" y="1229314"/>
            <a:ext cx="10575931" cy="4205401"/>
            <a:chOff x="629777" y="1414800"/>
            <a:chExt cx="10575931" cy="4205401"/>
          </a:xfrm>
        </p:grpSpPr>
        <p:graphicFrame>
          <p:nvGraphicFramePr>
            <p:cNvPr id="6" name="Content Placeholder 5">
              <a:extLst>
                <a:ext uri="{FF2B5EF4-FFF2-40B4-BE49-F238E27FC236}">
                  <a16:creationId xmlns:a16="http://schemas.microsoft.com/office/drawing/2014/main" id="{F132BD57-5D8C-40C7-B323-911AC412E1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539090"/>
                </p:ext>
              </p:extLst>
            </p:nvPr>
          </p:nvGraphicFramePr>
          <p:xfrm>
            <a:off x="630315" y="1414800"/>
            <a:ext cx="10573304" cy="4200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5104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48620"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MONDAY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TUESDAY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WEDNESDAY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THURSDAY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FRIDAY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SATURDAY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SUNDAY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25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30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60FBFCD-69BD-4455-8B89-C7E928A3143E}"/>
                </a:ext>
              </a:extLst>
            </p:cNvPr>
            <p:cNvSpPr/>
            <p:nvPr/>
          </p:nvSpPr>
          <p:spPr>
            <a:xfrm>
              <a:off x="3649809" y="2533741"/>
              <a:ext cx="1508129" cy="77123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6D67DAD-5F04-41BB-9385-8933ED6052CD}"/>
                </a:ext>
              </a:extLst>
            </p:cNvPr>
            <p:cNvSpPr txBox="1"/>
            <p:nvPr/>
          </p:nvSpPr>
          <p:spPr>
            <a:xfrm>
              <a:off x="3712363" y="2601052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First Pitch Presentation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51D806E-8971-4D01-86CA-5E2A30665DEA}"/>
                </a:ext>
              </a:extLst>
            </p:cNvPr>
            <p:cNvSpPr/>
            <p:nvPr/>
          </p:nvSpPr>
          <p:spPr>
            <a:xfrm>
              <a:off x="2139702" y="3303644"/>
              <a:ext cx="1514199" cy="770827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F34D9F4-5CC8-4CCC-9B84-53355D8A7D05}"/>
                </a:ext>
              </a:extLst>
            </p:cNvPr>
            <p:cNvSpPr txBox="1"/>
            <p:nvPr/>
          </p:nvSpPr>
          <p:spPr>
            <a:xfrm>
              <a:off x="2194281" y="3378301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10:00-16:00</a:t>
              </a:r>
              <a:br>
                <a:rPr lang="en-US" sz="1200" dirty="0"/>
              </a:br>
              <a:r>
                <a:rPr lang="en-US" sz="1200" dirty="0"/>
                <a:t>Mandatory</a:t>
              </a:r>
            </a:p>
            <a:p>
              <a:pPr algn="ctr"/>
              <a:r>
                <a:rPr lang="en-US" sz="1200" dirty="0"/>
                <a:t>Mentoring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68B9194-40D0-4AD8-9ACA-719071DA7C50}"/>
                </a:ext>
              </a:extLst>
            </p:cNvPr>
            <p:cNvSpPr/>
            <p:nvPr/>
          </p:nvSpPr>
          <p:spPr>
            <a:xfrm>
              <a:off x="2139164" y="4841870"/>
              <a:ext cx="1515835" cy="77718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C70562A-5FE4-43A3-9F9E-E038765E10FA}"/>
                </a:ext>
              </a:extLst>
            </p:cNvPr>
            <p:cNvSpPr txBox="1"/>
            <p:nvPr/>
          </p:nvSpPr>
          <p:spPr>
            <a:xfrm>
              <a:off x="2194281" y="4915057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Intermediate Presentation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CAD50AA-F69A-49AB-981C-BC491E185CF7}"/>
                </a:ext>
              </a:extLst>
            </p:cNvPr>
            <p:cNvSpPr/>
            <p:nvPr/>
          </p:nvSpPr>
          <p:spPr>
            <a:xfrm>
              <a:off x="3648549" y="4841816"/>
              <a:ext cx="1515835" cy="77838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EB150A8-DED4-466C-A57D-8348EF1C9CB1}"/>
                </a:ext>
              </a:extLst>
            </p:cNvPr>
            <p:cNvSpPr txBox="1"/>
            <p:nvPr/>
          </p:nvSpPr>
          <p:spPr>
            <a:xfrm>
              <a:off x="3712363" y="4915057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</a:t>
              </a:r>
            </a:p>
            <a:p>
              <a:pPr algn="ctr"/>
              <a:r>
                <a:rPr lang="en-US" sz="1200" dirty="0"/>
                <a:t>Watch Presentations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A2CC9C6-6C99-4638-A741-3338CE73A38F}"/>
                </a:ext>
              </a:extLst>
            </p:cNvPr>
            <p:cNvSpPr/>
            <p:nvPr/>
          </p:nvSpPr>
          <p:spPr>
            <a:xfrm>
              <a:off x="5162824" y="1760995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50F74B1-80AD-49C9-8A6E-0D042FE852CE}"/>
                </a:ext>
              </a:extLst>
            </p:cNvPr>
            <p:cNvSpPr/>
            <p:nvPr/>
          </p:nvSpPr>
          <p:spPr>
            <a:xfrm>
              <a:off x="3649089" y="1760994"/>
              <a:ext cx="1513735" cy="77565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5C43036-36D3-479F-ADC8-2F5694794AEA}"/>
                </a:ext>
              </a:extLst>
            </p:cNvPr>
            <p:cNvSpPr txBox="1"/>
            <p:nvPr/>
          </p:nvSpPr>
          <p:spPr>
            <a:xfrm>
              <a:off x="3712363" y="1911903"/>
              <a:ext cx="140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Kick-off Presentation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514B3CD-54F0-4D52-AF87-F6D7BFD3DC0D}"/>
                </a:ext>
              </a:extLst>
            </p:cNvPr>
            <p:cNvSpPr/>
            <p:nvPr/>
          </p:nvSpPr>
          <p:spPr>
            <a:xfrm>
              <a:off x="2141984" y="2529402"/>
              <a:ext cx="1815781" cy="774519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FB64296-CDD0-4BA3-8907-E58E1F1126C5}"/>
                </a:ext>
              </a:extLst>
            </p:cNvPr>
            <p:cNvSpPr/>
            <p:nvPr/>
          </p:nvSpPr>
          <p:spPr>
            <a:xfrm>
              <a:off x="4859734" y="2535637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6E14DB9-C871-4D00-9B77-FBD71B84894F}"/>
                </a:ext>
              </a:extLst>
            </p:cNvPr>
            <p:cNvSpPr/>
            <p:nvPr/>
          </p:nvSpPr>
          <p:spPr>
            <a:xfrm>
              <a:off x="6672211" y="2535783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C15FAD2-47C0-421E-B2F9-169198F26219}"/>
                </a:ext>
              </a:extLst>
            </p:cNvPr>
            <p:cNvSpPr/>
            <p:nvPr/>
          </p:nvSpPr>
          <p:spPr>
            <a:xfrm>
              <a:off x="8183393" y="2533258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FB16495-394F-413E-993D-5BF7112D4160}"/>
                </a:ext>
              </a:extLst>
            </p:cNvPr>
            <p:cNvSpPr/>
            <p:nvPr/>
          </p:nvSpPr>
          <p:spPr>
            <a:xfrm>
              <a:off x="630315" y="3307778"/>
              <a:ext cx="1814400" cy="76627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3863FAD9-11AD-4846-BA9D-00ADC4AFBA2D}"/>
                </a:ext>
              </a:extLst>
            </p:cNvPr>
            <p:cNvSpPr/>
            <p:nvPr/>
          </p:nvSpPr>
          <p:spPr>
            <a:xfrm>
              <a:off x="629778" y="4844427"/>
              <a:ext cx="1508124" cy="7668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155471F-0D1E-49F9-86CF-3655F9AC1AE0}"/>
                </a:ext>
              </a:extLst>
            </p:cNvPr>
            <p:cNvSpPr/>
            <p:nvPr/>
          </p:nvSpPr>
          <p:spPr>
            <a:xfrm>
              <a:off x="3348191" y="3306548"/>
              <a:ext cx="1811003" cy="77163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FF123ED-A61F-44DB-B9C5-CDDF0A9F04B1}"/>
                </a:ext>
              </a:extLst>
            </p:cNvPr>
            <p:cNvSpPr/>
            <p:nvPr/>
          </p:nvSpPr>
          <p:spPr>
            <a:xfrm>
              <a:off x="630000" y="4077950"/>
              <a:ext cx="1814400" cy="7668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95D991F-1259-44B0-B9CB-9A211188C9A4}"/>
                </a:ext>
              </a:extLst>
            </p:cNvPr>
            <p:cNvSpPr/>
            <p:nvPr/>
          </p:nvSpPr>
          <p:spPr>
            <a:xfrm>
              <a:off x="4860000" y="4845600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B4FCD12-9B87-4458-8F85-BC8DF88860A5}"/>
                </a:ext>
              </a:extLst>
            </p:cNvPr>
            <p:cNvSpPr txBox="1"/>
            <p:nvPr/>
          </p:nvSpPr>
          <p:spPr>
            <a:xfrm>
              <a:off x="3616583" y="2922557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30A82A3-B7B0-44E4-B2F9-C9AF0ADB41B2}"/>
                </a:ext>
              </a:extLst>
            </p:cNvPr>
            <p:cNvSpPr/>
            <p:nvPr/>
          </p:nvSpPr>
          <p:spPr>
            <a:xfrm>
              <a:off x="6673469" y="176084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8CCB228-65B0-4D47-AAB7-FA587DE8B730}"/>
                </a:ext>
              </a:extLst>
            </p:cNvPr>
            <p:cNvSpPr/>
            <p:nvPr/>
          </p:nvSpPr>
          <p:spPr>
            <a:xfrm>
              <a:off x="8185676" y="1760775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364E00E-0EB4-4A1E-91C6-C9306837258A}"/>
                </a:ext>
              </a:extLst>
            </p:cNvPr>
            <p:cNvSpPr/>
            <p:nvPr/>
          </p:nvSpPr>
          <p:spPr>
            <a:xfrm>
              <a:off x="9696321" y="176062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FF70856-72EE-459D-B9F4-BAEDBDA76E29}"/>
                </a:ext>
              </a:extLst>
            </p:cNvPr>
            <p:cNvSpPr/>
            <p:nvPr/>
          </p:nvSpPr>
          <p:spPr>
            <a:xfrm>
              <a:off x="629777" y="253325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5C2CECDB-25C1-4BAF-B3F4-B4B540D2EC49}"/>
                </a:ext>
              </a:extLst>
            </p:cNvPr>
            <p:cNvSpPr/>
            <p:nvPr/>
          </p:nvSpPr>
          <p:spPr>
            <a:xfrm>
              <a:off x="9691779" y="2534400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775039F-E054-4025-B37D-225F369B15EA}"/>
                </a:ext>
              </a:extLst>
            </p:cNvPr>
            <p:cNvSpPr/>
            <p:nvPr/>
          </p:nvSpPr>
          <p:spPr>
            <a:xfrm>
              <a:off x="5162824" y="3305644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942A7C65-BBAF-4D98-A743-99134E8A116E}"/>
                </a:ext>
              </a:extLst>
            </p:cNvPr>
            <p:cNvSpPr/>
            <p:nvPr/>
          </p:nvSpPr>
          <p:spPr>
            <a:xfrm>
              <a:off x="6673469" y="3305497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4F2F05D-B077-4784-912B-096A3EAAC163}"/>
                </a:ext>
              </a:extLst>
            </p:cNvPr>
            <p:cNvSpPr/>
            <p:nvPr/>
          </p:nvSpPr>
          <p:spPr>
            <a:xfrm>
              <a:off x="8185676" y="3305424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45A86D0-6949-44D5-B29A-21582B5CF14E}"/>
                </a:ext>
              </a:extLst>
            </p:cNvPr>
            <p:cNvSpPr/>
            <p:nvPr/>
          </p:nvSpPr>
          <p:spPr>
            <a:xfrm>
              <a:off x="9696321" y="3305277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701BC5D-67FE-4669-AD67-91052D705F04}"/>
                </a:ext>
              </a:extLst>
            </p:cNvPr>
            <p:cNvSpPr/>
            <p:nvPr/>
          </p:nvSpPr>
          <p:spPr>
            <a:xfrm>
              <a:off x="6674310" y="4076459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590E7C37-4E98-46C0-984B-8EA73FACB737}"/>
                </a:ext>
              </a:extLst>
            </p:cNvPr>
            <p:cNvSpPr/>
            <p:nvPr/>
          </p:nvSpPr>
          <p:spPr>
            <a:xfrm>
              <a:off x="8187397" y="4073934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F11608FF-F2EC-43A4-8C2D-742C1CB5211E}"/>
                </a:ext>
              </a:extLst>
            </p:cNvPr>
            <p:cNvSpPr/>
            <p:nvPr/>
          </p:nvSpPr>
          <p:spPr>
            <a:xfrm>
              <a:off x="9695783" y="4075076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8C30B99-94C1-428B-BB7B-19D8AECF14B5}"/>
                </a:ext>
              </a:extLst>
            </p:cNvPr>
            <p:cNvSpPr/>
            <p:nvPr/>
          </p:nvSpPr>
          <p:spPr>
            <a:xfrm>
              <a:off x="5162824" y="4075405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E4141CF1-97CE-4731-88CA-4B3464327691}"/>
                </a:ext>
              </a:extLst>
            </p:cNvPr>
            <p:cNvSpPr/>
            <p:nvPr/>
          </p:nvSpPr>
          <p:spPr>
            <a:xfrm>
              <a:off x="3345171" y="4071322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7136D20-D0AD-44BD-AD3F-AF071E62496D}"/>
                </a:ext>
              </a:extLst>
            </p:cNvPr>
            <p:cNvSpPr txBox="1"/>
            <p:nvPr/>
          </p:nvSpPr>
          <p:spPr>
            <a:xfrm>
              <a:off x="2100799" y="3704154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5EB9CC04-F418-4A5B-AD99-52C04D11D0C5}"/>
                </a:ext>
              </a:extLst>
            </p:cNvPr>
            <p:cNvSpPr txBox="1"/>
            <p:nvPr/>
          </p:nvSpPr>
          <p:spPr>
            <a:xfrm>
              <a:off x="2100889" y="4445541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FE86370-3970-4905-9456-97C19509619B}"/>
                </a:ext>
              </a:extLst>
            </p:cNvPr>
            <p:cNvSpPr txBox="1"/>
            <p:nvPr/>
          </p:nvSpPr>
          <p:spPr>
            <a:xfrm>
              <a:off x="3603205" y="521697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</p:grpSp>
      <p:sp>
        <p:nvSpPr>
          <p:cNvPr id="123" name="Textfeld 122">
            <a:extLst>
              <a:ext uri="{FF2B5EF4-FFF2-40B4-BE49-F238E27FC236}">
                <a16:creationId xmlns:a16="http://schemas.microsoft.com/office/drawing/2014/main" id="{67A621AF-4FC0-4BFB-BC24-C9CEF68083E5}"/>
              </a:ext>
            </a:extLst>
          </p:cNvPr>
          <p:cNvSpPr txBox="1"/>
          <p:nvPr/>
        </p:nvSpPr>
        <p:spPr>
          <a:xfrm>
            <a:off x="4101801" y="4087682"/>
            <a:ext cx="6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QA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190B7D3-D06A-487F-AA1E-E9402DC0922D}"/>
              </a:ext>
            </a:extLst>
          </p:cNvPr>
          <p:cNvSpPr/>
          <p:nvPr/>
        </p:nvSpPr>
        <p:spPr>
          <a:xfrm>
            <a:off x="4120085" y="4053667"/>
            <a:ext cx="589302" cy="4127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3D1BAC9-ED80-4649-A69F-39719599456B}"/>
              </a:ext>
            </a:extLst>
          </p:cNvPr>
          <p:cNvGrpSpPr/>
          <p:nvPr/>
        </p:nvGrpSpPr>
        <p:grpSpPr>
          <a:xfrm>
            <a:off x="626450" y="5530285"/>
            <a:ext cx="5658362" cy="1286303"/>
            <a:chOff x="626450" y="5530285"/>
            <a:chExt cx="5658362" cy="128630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F35B723-6FC4-44AE-9A73-E8BFA049BFCF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5BE75AE-98D1-4724-9B65-82FC06089DA0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EFC1A1A0-A5F7-4FC0-9C02-DB2EEDB0D9A3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86F48D5-89E7-472D-AA82-C610D640F5C6}"/>
                </a:ext>
              </a:extLst>
            </p:cNvPr>
            <p:cNvSpPr/>
            <p:nvPr/>
          </p:nvSpPr>
          <p:spPr>
            <a:xfrm>
              <a:off x="1190330" y="6212249"/>
              <a:ext cx="509475" cy="25949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3AC341F8-6330-44F2-82F7-C73616BCEBD5}"/>
                </a:ext>
              </a:extLst>
            </p:cNvPr>
            <p:cNvGrpSpPr/>
            <p:nvPr/>
          </p:nvGrpSpPr>
          <p:grpSpPr>
            <a:xfrm>
              <a:off x="627527" y="6508811"/>
              <a:ext cx="253660" cy="307777"/>
              <a:chOff x="754356" y="6494695"/>
              <a:chExt cx="253660" cy="307777"/>
            </a:xfrm>
          </p:grpSpPr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EFD37F59-5C3C-4B53-94BD-B878ACF9BA5E}"/>
                  </a:ext>
                </a:extLst>
              </p:cNvPr>
              <p:cNvSpPr/>
              <p:nvPr/>
            </p:nvSpPr>
            <p:spPr>
              <a:xfrm>
                <a:off x="754356" y="6518839"/>
                <a:ext cx="25366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87FBEB16-A1FC-421A-A502-E8819A2C169E}"/>
                  </a:ext>
                </a:extLst>
              </p:cNvPr>
              <p:cNvSpPr txBox="1"/>
              <p:nvPr/>
            </p:nvSpPr>
            <p:spPr>
              <a:xfrm>
                <a:off x="779392" y="6494695"/>
                <a:ext cx="203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60FCDAF-D34F-46D9-A4F5-4A8EFADC40DB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External deadlines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FB3791EE-F232-4C68-AA20-AD29DDEDB96D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Mentoring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4CC2317-46EE-45E7-9130-20AA69A31C42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Sprints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03EE734F-1FC3-4837-A78A-F556A9555F4D}"/>
                </a:ext>
              </a:extLst>
            </p:cNvPr>
            <p:cNvSpPr txBox="1"/>
            <p:nvPr/>
          </p:nvSpPr>
          <p:spPr>
            <a:xfrm>
              <a:off x="2135922" y="647173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Retrospectives</a:t>
              </a: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B0CFD5C7-B64A-47E8-8179-0EB53D8AD07C}"/>
                </a:ext>
              </a:extLst>
            </p:cNvPr>
            <p:cNvGrpSpPr/>
            <p:nvPr/>
          </p:nvGrpSpPr>
          <p:grpSpPr>
            <a:xfrm>
              <a:off x="4117352" y="6471739"/>
              <a:ext cx="2167460" cy="338554"/>
              <a:chOff x="4637034" y="6042972"/>
              <a:chExt cx="2167460" cy="338554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2987C657-83E6-4F25-A334-D33F452E2562}"/>
                  </a:ext>
                </a:extLst>
              </p:cNvPr>
              <p:cNvSpPr/>
              <p:nvPr/>
            </p:nvSpPr>
            <p:spPr>
              <a:xfrm>
                <a:off x="4657120" y="6082504"/>
                <a:ext cx="38732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B9D53540-8FB6-4EF6-AE5D-3B19412EE54E}"/>
                  </a:ext>
                </a:extLst>
              </p:cNvPr>
              <p:cNvSpPr txBox="1"/>
              <p:nvPr/>
            </p:nvSpPr>
            <p:spPr>
              <a:xfrm>
                <a:off x="4637034" y="6082504"/>
                <a:ext cx="425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QA</a:t>
                </a:r>
              </a:p>
            </p:txBody>
          </p:sp>
          <p:sp>
            <p:nvSpPr>
              <p:cNvPr id="128" name="Rechteck: abgerundete Ecken 127">
                <a:extLst>
                  <a:ext uri="{FF2B5EF4-FFF2-40B4-BE49-F238E27FC236}">
                    <a16:creationId xmlns:a16="http://schemas.microsoft.com/office/drawing/2014/main" id="{38A20DDE-7EE4-4D46-B417-9E169B57D310}"/>
                  </a:ext>
                </a:extLst>
              </p:cNvPr>
              <p:cNvSpPr/>
              <p:nvPr/>
            </p:nvSpPr>
            <p:spPr>
              <a:xfrm>
                <a:off x="4706249" y="6130290"/>
                <a:ext cx="294376" cy="163918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00799B51-9C11-45BB-8ECD-53E1182B8F83}"/>
                  </a:ext>
                </a:extLst>
              </p:cNvPr>
              <p:cNvSpPr txBox="1"/>
              <p:nvPr/>
            </p:nvSpPr>
            <p:spPr>
              <a:xfrm>
                <a:off x="5649987" y="6042972"/>
                <a:ext cx="1154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Playtesting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622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May,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3/5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5C2F9C-11D9-43E1-89D4-9AF42EF7EB6F}"/>
              </a:ext>
            </a:extLst>
          </p:cNvPr>
          <p:cNvGrpSpPr/>
          <p:nvPr/>
        </p:nvGrpSpPr>
        <p:grpSpPr>
          <a:xfrm>
            <a:off x="631254" y="1231200"/>
            <a:ext cx="10578793" cy="4200400"/>
            <a:chOff x="627507" y="1413769"/>
            <a:chExt cx="10578793" cy="4200400"/>
          </a:xfrm>
        </p:grpSpPr>
        <p:graphicFrame>
          <p:nvGraphicFramePr>
            <p:cNvPr id="6" name="Content Placeholder 5">
              <a:extLst>
                <a:ext uri="{FF2B5EF4-FFF2-40B4-BE49-F238E27FC236}">
                  <a16:creationId xmlns:a16="http://schemas.microsoft.com/office/drawing/2014/main" id="{F132BD57-5D8C-40C7-B323-911AC412E1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49865"/>
                </p:ext>
              </p:extLst>
            </p:nvPr>
          </p:nvGraphicFramePr>
          <p:xfrm>
            <a:off x="630315" y="1413769"/>
            <a:ext cx="10573304" cy="4200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5104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48620"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MONDAY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TUESDAY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WEDNESDAY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THURSDAY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FRIDAY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SATURDAY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SUNDAY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23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28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29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30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6669CA7-EB87-4724-AA51-BDA219D920ED}"/>
                </a:ext>
              </a:extLst>
            </p:cNvPr>
            <p:cNvSpPr/>
            <p:nvPr/>
          </p:nvSpPr>
          <p:spPr>
            <a:xfrm>
              <a:off x="2140756" y="2533751"/>
              <a:ext cx="1512717" cy="768088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AD69CF-7EDC-4407-BC15-018B3501DBF4}"/>
                </a:ext>
              </a:extLst>
            </p:cNvPr>
            <p:cNvSpPr txBox="1"/>
            <p:nvPr/>
          </p:nvSpPr>
          <p:spPr>
            <a:xfrm>
              <a:off x="2184756" y="2597251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10:00-16:00</a:t>
              </a:r>
              <a:br>
                <a:rPr lang="en-US" sz="1200" dirty="0"/>
              </a:br>
              <a:r>
                <a:rPr lang="en-US" sz="1200" dirty="0"/>
                <a:t>Mandatory</a:t>
              </a:r>
            </a:p>
            <a:p>
              <a:pPr algn="ctr"/>
              <a:r>
                <a:rPr lang="en-US" sz="1200" dirty="0"/>
                <a:t>Mentoring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54FDE7-1C66-4F80-B4FB-05AE3DD6B6EA}"/>
                </a:ext>
              </a:extLst>
            </p:cNvPr>
            <p:cNvSpPr/>
            <p:nvPr/>
          </p:nvSpPr>
          <p:spPr>
            <a:xfrm>
              <a:off x="627507" y="4070259"/>
              <a:ext cx="1512160" cy="774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E7891FB-208D-4261-A2DE-78A4AFE16C12}"/>
                </a:ext>
              </a:extLst>
            </p:cNvPr>
            <p:cNvSpPr txBox="1"/>
            <p:nvPr/>
          </p:nvSpPr>
          <p:spPr>
            <a:xfrm>
              <a:off x="684894" y="4139365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Final</a:t>
              </a:r>
            </a:p>
            <a:p>
              <a:pPr algn="ctr"/>
              <a:r>
                <a:rPr lang="en-US" sz="1200" dirty="0"/>
                <a:t>Presentations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DA05CF-CBAE-46BD-9A6C-929B7B8646A5}"/>
                </a:ext>
              </a:extLst>
            </p:cNvPr>
            <p:cNvSpPr/>
            <p:nvPr/>
          </p:nvSpPr>
          <p:spPr>
            <a:xfrm>
              <a:off x="2139667" y="4073859"/>
              <a:ext cx="1508511" cy="76808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3DCAF9E-F2FB-45D7-8ADF-794396FE5BE5}"/>
                </a:ext>
              </a:extLst>
            </p:cNvPr>
            <p:cNvSpPr txBox="1"/>
            <p:nvPr/>
          </p:nvSpPr>
          <p:spPr>
            <a:xfrm>
              <a:off x="2202976" y="4139365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9:45-13:00</a:t>
              </a:r>
              <a:br>
                <a:rPr lang="en-US" sz="1200" dirty="0"/>
              </a:br>
              <a:r>
                <a:rPr lang="en-US" sz="1200" dirty="0"/>
                <a:t>Watch Presentations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48AD079-C366-453C-9024-EE53CFF59926}"/>
                </a:ext>
              </a:extLst>
            </p:cNvPr>
            <p:cNvSpPr/>
            <p:nvPr/>
          </p:nvSpPr>
          <p:spPr>
            <a:xfrm>
              <a:off x="6670041" y="1759419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E2F5207-4157-486D-AEAE-1BF62529ADC7}"/>
                </a:ext>
              </a:extLst>
            </p:cNvPr>
            <p:cNvSpPr/>
            <p:nvPr/>
          </p:nvSpPr>
          <p:spPr>
            <a:xfrm>
              <a:off x="630315" y="2529941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1E5EF04-8348-4EEB-8E55-FFEEB3CAE086}"/>
                </a:ext>
              </a:extLst>
            </p:cNvPr>
            <p:cNvSpPr/>
            <p:nvPr/>
          </p:nvSpPr>
          <p:spPr>
            <a:xfrm>
              <a:off x="3348524" y="2530800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C65293F-7C43-4362-8EC6-349BAF739C0D}"/>
                </a:ext>
              </a:extLst>
            </p:cNvPr>
            <p:cNvSpPr/>
            <p:nvPr/>
          </p:nvSpPr>
          <p:spPr>
            <a:xfrm>
              <a:off x="630315" y="3301200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D4A9F70-B0E6-430C-AE90-211AB3559628}"/>
                </a:ext>
              </a:extLst>
            </p:cNvPr>
            <p:cNvSpPr/>
            <p:nvPr/>
          </p:nvSpPr>
          <p:spPr>
            <a:xfrm>
              <a:off x="3348000" y="3301200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5D6F1E4-BD7E-451D-98C7-092D20257BD0}"/>
                </a:ext>
              </a:extLst>
            </p:cNvPr>
            <p:cNvSpPr txBox="1"/>
            <p:nvPr/>
          </p:nvSpPr>
          <p:spPr>
            <a:xfrm>
              <a:off x="2095746" y="293166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DAE8C3E-72DA-4690-9C5D-72F10DFE5ADD}"/>
                </a:ext>
              </a:extLst>
            </p:cNvPr>
            <p:cNvSpPr txBox="1"/>
            <p:nvPr/>
          </p:nvSpPr>
          <p:spPr>
            <a:xfrm>
              <a:off x="2096480" y="3700980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D50428D-BDFB-4830-9F23-78FC7AD4C2CB}"/>
                </a:ext>
              </a:extLst>
            </p:cNvPr>
            <p:cNvSpPr txBox="1"/>
            <p:nvPr/>
          </p:nvSpPr>
          <p:spPr>
            <a:xfrm>
              <a:off x="2107655" y="447116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F471E7F-C5C1-4660-ABBC-892D93A404E1}"/>
                </a:ext>
              </a:extLst>
            </p:cNvPr>
            <p:cNvSpPr/>
            <p:nvPr/>
          </p:nvSpPr>
          <p:spPr>
            <a:xfrm>
              <a:off x="8184075" y="17604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1D75EB64-DBC2-414D-A102-B4C32247FECF}"/>
                </a:ext>
              </a:extLst>
            </p:cNvPr>
            <p:cNvSpPr/>
            <p:nvPr/>
          </p:nvSpPr>
          <p:spPr>
            <a:xfrm>
              <a:off x="9696980" y="17604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5533EE9-A2A9-49CC-9A02-D94842AA687C}"/>
                </a:ext>
              </a:extLst>
            </p:cNvPr>
            <p:cNvSpPr/>
            <p:nvPr/>
          </p:nvSpPr>
          <p:spPr>
            <a:xfrm>
              <a:off x="6672356" y="2532793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07F1761-5B59-4C31-9886-8C4108360BD1}"/>
                </a:ext>
              </a:extLst>
            </p:cNvPr>
            <p:cNvSpPr/>
            <p:nvPr/>
          </p:nvSpPr>
          <p:spPr>
            <a:xfrm>
              <a:off x="8182580" y="2533774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561C593-F95D-4CC8-A4C8-631A088ED8B3}"/>
                </a:ext>
              </a:extLst>
            </p:cNvPr>
            <p:cNvSpPr/>
            <p:nvPr/>
          </p:nvSpPr>
          <p:spPr>
            <a:xfrm>
              <a:off x="9695485" y="2533774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91883D3-1AC8-4B09-BBBA-9632C1F49BE4}"/>
                </a:ext>
              </a:extLst>
            </p:cNvPr>
            <p:cNvSpPr/>
            <p:nvPr/>
          </p:nvSpPr>
          <p:spPr>
            <a:xfrm>
              <a:off x="5162380" y="2534400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46DD7F7-724D-4F57-BF85-1DAC748CE93D}"/>
                </a:ext>
              </a:extLst>
            </p:cNvPr>
            <p:cNvSpPr/>
            <p:nvPr/>
          </p:nvSpPr>
          <p:spPr>
            <a:xfrm>
              <a:off x="6671435" y="3299737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4A69E88E-94BD-484A-A8F7-09455175B36D}"/>
                </a:ext>
              </a:extLst>
            </p:cNvPr>
            <p:cNvSpPr/>
            <p:nvPr/>
          </p:nvSpPr>
          <p:spPr>
            <a:xfrm>
              <a:off x="8183564" y="3300718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D62AE5E-0FF3-43E1-8856-A3D6159B47B2}"/>
                </a:ext>
              </a:extLst>
            </p:cNvPr>
            <p:cNvSpPr/>
            <p:nvPr/>
          </p:nvSpPr>
          <p:spPr>
            <a:xfrm>
              <a:off x="9694564" y="3303893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F278A262-02B2-430B-9D63-11D6C2974BEE}"/>
                </a:ext>
              </a:extLst>
            </p:cNvPr>
            <p:cNvSpPr/>
            <p:nvPr/>
          </p:nvSpPr>
          <p:spPr>
            <a:xfrm>
              <a:off x="5162455" y="33012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2D17D4E-25A8-4C8E-955E-9309B070D1CD}"/>
              </a:ext>
            </a:extLst>
          </p:cNvPr>
          <p:cNvGrpSpPr/>
          <p:nvPr/>
        </p:nvGrpSpPr>
        <p:grpSpPr>
          <a:xfrm>
            <a:off x="626450" y="5530285"/>
            <a:ext cx="5658362" cy="1286303"/>
            <a:chOff x="626450" y="5530285"/>
            <a:chExt cx="5658362" cy="128630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0794E8B1-7728-4470-A2A8-4A7186312F80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8EB371C-782F-4418-90A9-4A8D83A3DB24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ADA371B6-81E7-4D31-BBFC-032073FB393F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6D517EE-2C43-4BF9-88F8-BEE66435AE81}"/>
                </a:ext>
              </a:extLst>
            </p:cNvPr>
            <p:cNvSpPr/>
            <p:nvPr/>
          </p:nvSpPr>
          <p:spPr>
            <a:xfrm>
              <a:off x="1190330" y="6212249"/>
              <a:ext cx="509475" cy="25949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11791F8-4652-42A8-8231-F5CA9A510829}"/>
                </a:ext>
              </a:extLst>
            </p:cNvPr>
            <p:cNvGrpSpPr/>
            <p:nvPr/>
          </p:nvGrpSpPr>
          <p:grpSpPr>
            <a:xfrm>
              <a:off x="627527" y="6508811"/>
              <a:ext cx="253660" cy="307777"/>
              <a:chOff x="754356" y="6494695"/>
              <a:chExt cx="253660" cy="307777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B087D143-3E23-41F5-8BE2-FAB6D3B81BA7}"/>
                  </a:ext>
                </a:extLst>
              </p:cNvPr>
              <p:cNvSpPr/>
              <p:nvPr/>
            </p:nvSpPr>
            <p:spPr>
              <a:xfrm>
                <a:off x="754356" y="6518839"/>
                <a:ext cx="25366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CEEFFC24-63FB-4307-8E90-B445D673EE93}"/>
                  </a:ext>
                </a:extLst>
              </p:cNvPr>
              <p:cNvSpPr txBox="1"/>
              <p:nvPr/>
            </p:nvSpPr>
            <p:spPr>
              <a:xfrm>
                <a:off x="779392" y="6494695"/>
                <a:ext cx="203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738791D-7F5D-4826-B9F5-CE84E18ADC5F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External deadlines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E84CF13-71B8-450F-B4CC-612CE00BD471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Mentoring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17DCABAF-A38C-4C63-A7A0-33F9FFCE9D6D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Sprints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F208E41-9C76-42B3-988B-4460C3681577}"/>
                </a:ext>
              </a:extLst>
            </p:cNvPr>
            <p:cNvSpPr txBox="1"/>
            <p:nvPr/>
          </p:nvSpPr>
          <p:spPr>
            <a:xfrm>
              <a:off x="2135922" y="647173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Retrospectives</a:t>
              </a:r>
            </a:p>
          </p:txBody>
        </p: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E1A70366-EEFE-494C-AF36-6D59D7CBB0B7}"/>
                </a:ext>
              </a:extLst>
            </p:cNvPr>
            <p:cNvGrpSpPr/>
            <p:nvPr/>
          </p:nvGrpSpPr>
          <p:grpSpPr>
            <a:xfrm>
              <a:off x="4117352" y="6471739"/>
              <a:ext cx="2167460" cy="338554"/>
              <a:chOff x="4637034" y="6042972"/>
              <a:chExt cx="2167460" cy="338554"/>
            </a:xfrm>
          </p:grpSpPr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9F08FED1-ED34-4BB9-ACAA-242262442E15}"/>
                  </a:ext>
                </a:extLst>
              </p:cNvPr>
              <p:cNvSpPr/>
              <p:nvPr/>
            </p:nvSpPr>
            <p:spPr>
              <a:xfrm>
                <a:off x="4657120" y="6082504"/>
                <a:ext cx="38732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D8A75F1A-ABCC-480F-AB3F-CCAACA3C7DED}"/>
                  </a:ext>
                </a:extLst>
              </p:cNvPr>
              <p:cNvSpPr txBox="1"/>
              <p:nvPr/>
            </p:nvSpPr>
            <p:spPr>
              <a:xfrm>
                <a:off x="4637034" y="6082504"/>
                <a:ext cx="425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QA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0041470B-A0C5-42A9-B9B9-43F7AA239AA7}"/>
                  </a:ext>
                </a:extLst>
              </p:cNvPr>
              <p:cNvSpPr/>
              <p:nvPr/>
            </p:nvSpPr>
            <p:spPr>
              <a:xfrm>
                <a:off x="4706249" y="6130290"/>
                <a:ext cx="294376" cy="163918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D66069-2E3A-4909-888B-7139C80ECBED}"/>
                  </a:ext>
                </a:extLst>
              </p:cNvPr>
              <p:cNvSpPr txBox="1"/>
              <p:nvPr/>
            </p:nvSpPr>
            <p:spPr>
              <a:xfrm>
                <a:off x="5649987" y="6042972"/>
                <a:ext cx="1154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Playtesting</a:t>
                </a:r>
              </a:p>
            </p:txBody>
          </p:sp>
        </p:grp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5A65FFA3-6614-41A1-B9ED-E6F0C8CBB445}"/>
              </a:ext>
            </a:extLst>
          </p:cNvPr>
          <p:cNvSpPr txBox="1"/>
          <p:nvPr/>
        </p:nvSpPr>
        <p:spPr>
          <a:xfrm>
            <a:off x="7121410" y="1783131"/>
            <a:ext cx="6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QA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F486273B-B98A-4A9A-901B-FBA4CCDCDC3E}"/>
              </a:ext>
            </a:extLst>
          </p:cNvPr>
          <p:cNvSpPr/>
          <p:nvPr/>
        </p:nvSpPr>
        <p:spPr>
          <a:xfrm>
            <a:off x="7139694" y="1749116"/>
            <a:ext cx="589302" cy="4127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2330A9D-6409-40AA-BB1A-0560BC52A219}"/>
              </a:ext>
            </a:extLst>
          </p:cNvPr>
          <p:cNvSpPr txBox="1"/>
          <p:nvPr/>
        </p:nvSpPr>
        <p:spPr>
          <a:xfrm>
            <a:off x="4082179" y="2553786"/>
            <a:ext cx="6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QA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FE90C91C-AF9E-4349-B45B-B654B5BA3E4C}"/>
              </a:ext>
            </a:extLst>
          </p:cNvPr>
          <p:cNvSpPr/>
          <p:nvPr/>
        </p:nvSpPr>
        <p:spPr>
          <a:xfrm>
            <a:off x="4100463" y="2519771"/>
            <a:ext cx="589302" cy="4127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April,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4/5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32BD57-5D8C-40C7-B323-911AC412E1BF}"/>
              </a:ext>
            </a:extLst>
          </p:cNvPr>
          <p:cNvGraphicFramePr>
            <a:graphicFrameLocks/>
          </p:cNvGraphicFramePr>
          <p:nvPr/>
        </p:nvGraphicFramePr>
        <p:xfrm>
          <a:off x="628226" y="1229314"/>
          <a:ext cx="10573304" cy="4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MONDAY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TUESDAY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WEDNESDAY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THURSDAY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FRIDAY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SATURDAY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SUNDAY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D51D806E-8971-4D01-86CA-5E2A30665DEA}"/>
              </a:ext>
            </a:extLst>
          </p:cNvPr>
          <p:cNvSpPr/>
          <p:nvPr/>
        </p:nvSpPr>
        <p:spPr>
          <a:xfrm>
            <a:off x="2137613" y="3118158"/>
            <a:ext cx="1514199" cy="770827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8B9194-40D0-4AD8-9ACA-719071DA7C50}"/>
              </a:ext>
            </a:extLst>
          </p:cNvPr>
          <p:cNvSpPr/>
          <p:nvPr/>
        </p:nvSpPr>
        <p:spPr>
          <a:xfrm>
            <a:off x="2135170" y="4656384"/>
            <a:ext cx="1515835" cy="777185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AD50AA-F69A-49AB-981C-BC491E185CF7}"/>
              </a:ext>
            </a:extLst>
          </p:cNvPr>
          <p:cNvSpPr/>
          <p:nvPr/>
        </p:nvSpPr>
        <p:spPr>
          <a:xfrm>
            <a:off x="3648365" y="4656330"/>
            <a:ext cx="1515835" cy="778385"/>
          </a:xfrm>
          <a:prstGeom prst="rect">
            <a:avLst/>
          </a:prstGeom>
          <a:solidFill>
            <a:srgbClr val="F3299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FB64296-CDD0-4BA3-8907-E58E1F1126C5}"/>
              </a:ext>
            </a:extLst>
          </p:cNvPr>
          <p:cNvSpPr/>
          <p:nvPr/>
        </p:nvSpPr>
        <p:spPr>
          <a:xfrm>
            <a:off x="5162836" y="2348246"/>
            <a:ext cx="1507304" cy="774000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6E14DB9-C871-4D00-9B77-FBD71B84894F}"/>
              </a:ext>
            </a:extLst>
          </p:cNvPr>
          <p:cNvSpPr/>
          <p:nvPr/>
        </p:nvSpPr>
        <p:spPr>
          <a:xfrm>
            <a:off x="6670122" y="2354107"/>
            <a:ext cx="1512207" cy="764859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C15FAD2-47C0-421E-B2F9-169198F26219}"/>
              </a:ext>
            </a:extLst>
          </p:cNvPr>
          <p:cNvSpPr/>
          <p:nvPr/>
        </p:nvSpPr>
        <p:spPr>
          <a:xfrm>
            <a:off x="8181304" y="2347772"/>
            <a:ext cx="1509387" cy="767937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FB16495-394F-413E-993D-5BF7112D4160}"/>
              </a:ext>
            </a:extLst>
          </p:cNvPr>
          <p:cNvSpPr/>
          <p:nvPr/>
        </p:nvSpPr>
        <p:spPr>
          <a:xfrm>
            <a:off x="632036" y="3122292"/>
            <a:ext cx="1504306" cy="766274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863FAD9-11AD-4846-BA9D-00ADC4AFBA2D}"/>
              </a:ext>
            </a:extLst>
          </p:cNvPr>
          <p:cNvSpPr/>
          <p:nvPr/>
        </p:nvSpPr>
        <p:spPr>
          <a:xfrm>
            <a:off x="627689" y="4660846"/>
            <a:ext cx="1508845" cy="766800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155471F-0D1E-49F9-86CF-3655F9AC1AE0}"/>
              </a:ext>
            </a:extLst>
          </p:cNvPr>
          <p:cNvSpPr/>
          <p:nvPr/>
        </p:nvSpPr>
        <p:spPr>
          <a:xfrm>
            <a:off x="3647718" y="3121062"/>
            <a:ext cx="1509387" cy="771635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FF123ED-A61F-44DB-B9C5-CDDF0A9F04B1}"/>
              </a:ext>
            </a:extLst>
          </p:cNvPr>
          <p:cNvSpPr/>
          <p:nvPr/>
        </p:nvSpPr>
        <p:spPr>
          <a:xfrm>
            <a:off x="629817" y="3892464"/>
            <a:ext cx="1510698" cy="766800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95D991F-1259-44B0-B9CB-9A211188C9A4}"/>
              </a:ext>
            </a:extLst>
          </p:cNvPr>
          <p:cNvSpPr/>
          <p:nvPr/>
        </p:nvSpPr>
        <p:spPr>
          <a:xfrm>
            <a:off x="5162833" y="4660114"/>
            <a:ext cx="1509478" cy="774000"/>
          </a:xfrm>
          <a:prstGeom prst="rect">
            <a:avLst/>
          </a:prstGeom>
          <a:solidFill>
            <a:srgbClr val="F3299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C2CECDB-25C1-4BAF-B3F4-B4B540D2EC49}"/>
              </a:ext>
            </a:extLst>
          </p:cNvPr>
          <p:cNvSpPr/>
          <p:nvPr/>
        </p:nvSpPr>
        <p:spPr>
          <a:xfrm>
            <a:off x="9689690" y="2348914"/>
            <a:ext cx="1509387" cy="767937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775039F-E054-4025-B37D-225F369B15EA}"/>
              </a:ext>
            </a:extLst>
          </p:cNvPr>
          <p:cNvSpPr/>
          <p:nvPr/>
        </p:nvSpPr>
        <p:spPr>
          <a:xfrm>
            <a:off x="5160735" y="3120158"/>
            <a:ext cx="1509387" cy="768774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42A7C65-BBAF-4D98-A743-99134E8A116E}"/>
              </a:ext>
            </a:extLst>
          </p:cNvPr>
          <p:cNvSpPr/>
          <p:nvPr/>
        </p:nvSpPr>
        <p:spPr>
          <a:xfrm>
            <a:off x="6671380" y="3120011"/>
            <a:ext cx="1509387" cy="768774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4F2F05D-B077-4784-912B-096A3EAAC163}"/>
              </a:ext>
            </a:extLst>
          </p:cNvPr>
          <p:cNvSpPr/>
          <p:nvPr/>
        </p:nvSpPr>
        <p:spPr>
          <a:xfrm>
            <a:off x="8183587" y="3119938"/>
            <a:ext cx="1509387" cy="768774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45A86D0-6949-44D5-B29A-21582B5CF14E}"/>
              </a:ext>
            </a:extLst>
          </p:cNvPr>
          <p:cNvSpPr/>
          <p:nvPr/>
        </p:nvSpPr>
        <p:spPr>
          <a:xfrm>
            <a:off x="9692327" y="3119791"/>
            <a:ext cx="1509387" cy="768774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F701BC5D-67FE-4669-AD67-91052D705F04}"/>
              </a:ext>
            </a:extLst>
          </p:cNvPr>
          <p:cNvSpPr/>
          <p:nvPr/>
        </p:nvSpPr>
        <p:spPr>
          <a:xfrm>
            <a:off x="6672221" y="3890973"/>
            <a:ext cx="1512207" cy="764859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90E7C37-4E98-46C0-984B-8EA73FACB737}"/>
              </a:ext>
            </a:extLst>
          </p:cNvPr>
          <p:cNvSpPr/>
          <p:nvPr/>
        </p:nvSpPr>
        <p:spPr>
          <a:xfrm>
            <a:off x="8185308" y="3888448"/>
            <a:ext cx="1509387" cy="767937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11608FF-F2EC-43A4-8C2D-742C1CB5211E}"/>
              </a:ext>
            </a:extLst>
          </p:cNvPr>
          <p:cNvSpPr/>
          <p:nvPr/>
        </p:nvSpPr>
        <p:spPr>
          <a:xfrm>
            <a:off x="9693694" y="3889590"/>
            <a:ext cx="1509387" cy="767937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8C30B99-94C1-428B-BB7B-19D8AECF14B5}"/>
              </a:ext>
            </a:extLst>
          </p:cNvPr>
          <p:cNvSpPr/>
          <p:nvPr/>
        </p:nvSpPr>
        <p:spPr>
          <a:xfrm>
            <a:off x="5160735" y="3889919"/>
            <a:ext cx="1512207" cy="769022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4141CF1-97CE-4731-88CA-4B3464327691}"/>
              </a:ext>
            </a:extLst>
          </p:cNvPr>
          <p:cNvSpPr/>
          <p:nvPr/>
        </p:nvSpPr>
        <p:spPr>
          <a:xfrm>
            <a:off x="3651885" y="3887741"/>
            <a:ext cx="1509346" cy="774000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9B293E8-B445-471A-8D0D-8F5E44397E11}"/>
              </a:ext>
            </a:extLst>
          </p:cNvPr>
          <p:cNvGrpSpPr/>
          <p:nvPr/>
        </p:nvGrpSpPr>
        <p:grpSpPr>
          <a:xfrm>
            <a:off x="626450" y="5530285"/>
            <a:ext cx="3225237" cy="646577"/>
            <a:chOff x="626450" y="5530285"/>
            <a:chExt cx="3225237" cy="646577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F35B723-6FC4-44AE-9A73-E8BFA049BFCF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A9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5BE75AE-98D1-4724-9B65-82FC06089DA0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F9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60FCDAF-D34F-46D9-A4F5-4A8EFADC40DB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1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FB3791EE-F232-4C68-AA20-AD29DDEDB96D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2</a:t>
              </a:r>
            </a:p>
          </p:txBody>
        </p:sp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id="{AA43A15A-A9CF-4705-BD86-A7A2A7A4090B}"/>
              </a:ext>
            </a:extLst>
          </p:cNvPr>
          <p:cNvSpPr/>
          <p:nvPr/>
        </p:nvSpPr>
        <p:spPr>
          <a:xfrm>
            <a:off x="2141518" y="3889554"/>
            <a:ext cx="1508263" cy="769387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May,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5/5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32BD57-5D8C-40C7-B323-911AC412E1BF}"/>
              </a:ext>
            </a:extLst>
          </p:cNvPr>
          <p:cNvGraphicFramePr>
            <a:graphicFrameLocks/>
          </p:cNvGraphicFramePr>
          <p:nvPr/>
        </p:nvGraphicFramePr>
        <p:xfrm>
          <a:off x="634062" y="1231200"/>
          <a:ext cx="10573304" cy="4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MONDAY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TUESDAY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WEDNESDAY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THURSDAY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FRIDAY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SATURDAY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SUNDAY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36669CA7-EB87-4724-AA51-BDA219D920ED}"/>
              </a:ext>
            </a:extLst>
          </p:cNvPr>
          <p:cNvSpPr/>
          <p:nvPr/>
        </p:nvSpPr>
        <p:spPr>
          <a:xfrm>
            <a:off x="2144503" y="2351182"/>
            <a:ext cx="1512717" cy="768088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54FDE7-1C66-4F80-B4FB-05AE3DD6B6EA}"/>
              </a:ext>
            </a:extLst>
          </p:cNvPr>
          <p:cNvSpPr/>
          <p:nvPr/>
        </p:nvSpPr>
        <p:spPr>
          <a:xfrm>
            <a:off x="631254" y="3887690"/>
            <a:ext cx="1512160" cy="774000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3DA05CF-CBAE-46BD-9A6C-929B7B8646A5}"/>
              </a:ext>
            </a:extLst>
          </p:cNvPr>
          <p:cNvSpPr/>
          <p:nvPr/>
        </p:nvSpPr>
        <p:spPr>
          <a:xfrm>
            <a:off x="2143414" y="3891290"/>
            <a:ext cx="1508511" cy="768088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48AD079-C366-453C-9024-EE53CFF59926}"/>
              </a:ext>
            </a:extLst>
          </p:cNvPr>
          <p:cNvSpPr/>
          <p:nvPr/>
        </p:nvSpPr>
        <p:spPr>
          <a:xfrm>
            <a:off x="6673788" y="1576850"/>
            <a:ext cx="1509320" cy="770522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E2F5207-4157-486D-AEAE-1BF62529ADC7}"/>
              </a:ext>
            </a:extLst>
          </p:cNvPr>
          <p:cNvSpPr/>
          <p:nvPr/>
        </p:nvSpPr>
        <p:spPr>
          <a:xfrm>
            <a:off x="634062" y="2347372"/>
            <a:ext cx="1512160" cy="774000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1E5EF04-8348-4EEB-8E55-FFEEB3CAE086}"/>
              </a:ext>
            </a:extLst>
          </p:cNvPr>
          <p:cNvSpPr/>
          <p:nvPr/>
        </p:nvSpPr>
        <p:spPr>
          <a:xfrm>
            <a:off x="3649529" y="2348231"/>
            <a:ext cx="1517141" cy="774000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C65293F-7C43-4362-8EC6-349BAF739C0D}"/>
              </a:ext>
            </a:extLst>
          </p:cNvPr>
          <p:cNvSpPr/>
          <p:nvPr/>
        </p:nvSpPr>
        <p:spPr>
          <a:xfrm>
            <a:off x="634062" y="3118631"/>
            <a:ext cx="1512937" cy="774000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D4A9F70-B0E6-430C-AE90-211AB3559628}"/>
              </a:ext>
            </a:extLst>
          </p:cNvPr>
          <p:cNvSpPr/>
          <p:nvPr/>
        </p:nvSpPr>
        <p:spPr>
          <a:xfrm>
            <a:off x="3657220" y="3118631"/>
            <a:ext cx="1508927" cy="774000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471E7F-C5C1-4660-ABBC-892D93A404E1}"/>
              </a:ext>
            </a:extLst>
          </p:cNvPr>
          <p:cNvSpPr/>
          <p:nvPr/>
        </p:nvSpPr>
        <p:spPr>
          <a:xfrm>
            <a:off x="8187822" y="1577831"/>
            <a:ext cx="1509320" cy="770522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D75EB64-DBC2-414D-A102-B4C32247FECF}"/>
              </a:ext>
            </a:extLst>
          </p:cNvPr>
          <p:cNvSpPr/>
          <p:nvPr/>
        </p:nvSpPr>
        <p:spPr>
          <a:xfrm>
            <a:off x="9690567" y="1577831"/>
            <a:ext cx="1509320" cy="770522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5533EE9-A2A9-49CC-9A02-D94842AA687C}"/>
              </a:ext>
            </a:extLst>
          </p:cNvPr>
          <p:cNvSpPr/>
          <p:nvPr/>
        </p:nvSpPr>
        <p:spPr>
          <a:xfrm>
            <a:off x="6676103" y="2350224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07F1761-5B59-4C31-9886-8C4108360BD1}"/>
              </a:ext>
            </a:extLst>
          </p:cNvPr>
          <p:cNvSpPr/>
          <p:nvPr/>
        </p:nvSpPr>
        <p:spPr>
          <a:xfrm>
            <a:off x="8186327" y="2351205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561C593-F95D-4CC8-A4C8-631A088ED8B3}"/>
              </a:ext>
            </a:extLst>
          </p:cNvPr>
          <p:cNvSpPr/>
          <p:nvPr/>
        </p:nvSpPr>
        <p:spPr>
          <a:xfrm>
            <a:off x="9699232" y="2351205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91883D3-1AC8-4B09-BBBA-9632C1F49BE4}"/>
              </a:ext>
            </a:extLst>
          </p:cNvPr>
          <p:cNvSpPr/>
          <p:nvPr/>
        </p:nvSpPr>
        <p:spPr>
          <a:xfrm>
            <a:off x="5166127" y="2351831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46DD7F7-724D-4F57-BF85-1DAC748CE93D}"/>
              </a:ext>
            </a:extLst>
          </p:cNvPr>
          <p:cNvSpPr/>
          <p:nvPr/>
        </p:nvSpPr>
        <p:spPr>
          <a:xfrm>
            <a:off x="6675182" y="3117168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A69E88E-94BD-484A-A8F7-09455175B36D}"/>
              </a:ext>
            </a:extLst>
          </p:cNvPr>
          <p:cNvSpPr/>
          <p:nvPr/>
        </p:nvSpPr>
        <p:spPr>
          <a:xfrm>
            <a:off x="8187311" y="3118149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D62AE5E-0FF3-43E1-8856-A3D6159B47B2}"/>
              </a:ext>
            </a:extLst>
          </p:cNvPr>
          <p:cNvSpPr/>
          <p:nvPr/>
        </p:nvSpPr>
        <p:spPr>
          <a:xfrm>
            <a:off x="9698311" y="3121324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278A262-02B2-430B-9D63-11D6C2974BEE}"/>
              </a:ext>
            </a:extLst>
          </p:cNvPr>
          <p:cNvSpPr/>
          <p:nvPr/>
        </p:nvSpPr>
        <p:spPr>
          <a:xfrm>
            <a:off x="5166202" y="3118631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FC47D3A-B0E9-4969-8809-C5AEAF2204B1}"/>
              </a:ext>
            </a:extLst>
          </p:cNvPr>
          <p:cNvSpPr/>
          <p:nvPr/>
        </p:nvSpPr>
        <p:spPr>
          <a:xfrm>
            <a:off x="2140003" y="3117168"/>
            <a:ext cx="1512315" cy="779053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9E888C4-0E34-4F59-92F2-5DE3D99E84CA}"/>
              </a:ext>
            </a:extLst>
          </p:cNvPr>
          <p:cNvSpPr/>
          <p:nvPr/>
        </p:nvSpPr>
        <p:spPr>
          <a:xfrm>
            <a:off x="633878" y="5582518"/>
            <a:ext cx="509738" cy="259490"/>
          </a:xfrm>
          <a:prstGeom prst="rect">
            <a:avLst/>
          </a:prstGeom>
          <a:solidFill>
            <a:srgbClr val="F99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3FF225-245D-4800-B99F-1797704949F3}"/>
              </a:ext>
            </a:extLst>
          </p:cNvPr>
          <p:cNvSpPr txBox="1"/>
          <p:nvPr/>
        </p:nvSpPr>
        <p:spPr>
          <a:xfrm>
            <a:off x="2144503" y="5523443"/>
            <a:ext cx="171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Stage 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DC91122-B507-42EB-8DCC-91997E55455D}"/>
              </a:ext>
            </a:extLst>
          </p:cNvPr>
          <p:cNvSpPr/>
          <p:nvPr/>
        </p:nvSpPr>
        <p:spPr>
          <a:xfrm>
            <a:off x="629778" y="5898808"/>
            <a:ext cx="506410" cy="259489"/>
          </a:xfrm>
          <a:prstGeom prst="rect">
            <a:avLst/>
          </a:prstGeom>
          <a:solidFill>
            <a:srgbClr val="85D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C5FE29B-0661-4DFE-BAB6-365330B5347C}"/>
              </a:ext>
            </a:extLst>
          </p:cNvPr>
          <p:cNvSpPr txBox="1"/>
          <p:nvPr/>
        </p:nvSpPr>
        <p:spPr>
          <a:xfrm>
            <a:off x="2137075" y="5846575"/>
            <a:ext cx="83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45127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Breitbild</PresentationFormat>
  <Paragraphs>206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Kalthoff</dc:creator>
  <cp:lastModifiedBy>Lars Kalthoff</cp:lastModifiedBy>
  <cp:revision>85</cp:revision>
  <dcterms:created xsi:type="dcterms:W3CDTF">2020-04-07T07:18:35Z</dcterms:created>
  <dcterms:modified xsi:type="dcterms:W3CDTF">2020-05-01T09:49:34Z</dcterms:modified>
</cp:coreProperties>
</file>