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sa\OneDrive\Desktop\24%20Application%20Season\Leetcodes\_empty%20templ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Audio Tone Produced at 761 MHz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'CSIRO Plot'!$C$1</c:f>
              <c:strCache>
                <c:ptCount val="1"/>
                <c:pt idx="0">
                  <c:v>Amplitude (%)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'CSIRO Plot'!$B$2:$B$130</c:f>
              <c:numCache>
                <c:formatCode>General</c:formatCode>
                <c:ptCount val="129"/>
                <c:pt idx="0">
                  <c:v>759.95</c:v>
                </c:pt>
                <c:pt idx="1">
                  <c:v>759.97</c:v>
                </c:pt>
                <c:pt idx="2">
                  <c:v>759.99</c:v>
                </c:pt>
                <c:pt idx="3">
                  <c:v>760</c:v>
                </c:pt>
                <c:pt idx="4">
                  <c:v>760.02</c:v>
                </c:pt>
                <c:pt idx="5">
                  <c:v>760.04</c:v>
                </c:pt>
                <c:pt idx="6">
                  <c:v>760.05</c:v>
                </c:pt>
                <c:pt idx="7">
                  <c:v>760.07</c:v>
                </c:pt>
                <c:pt idx="8">
                  <c:v>760.08</c:v>
                </c:pt>
                <c:pt idx="9">
                  <c:v>760.1</c:v>
                </c:pt>
                <c:pt idx="10">
                  <c:v>760.12</c:v>
                </c:pt>
                <c:pt idx="11">
                  <c:v>760.13</c:v>
                </c:pt>
                <c:pt idx="12">
                  <c:v>760.15</c:v>
                </c:pt>
                <c:pt idx="13">
                  <c:v>760.17</c:v>
                </c:pt>
                <c:pt idx="14">
                  <c:v>760.18</c:v>
                </c:pt>
                <c:pt idx="15">
                  <c:v>760.2</c:v>
                </c:pt>
                <c:pt idx="16">
                  <c:v>760.21</c:v>
                </c:pt>
                <c:pt idx="17">
                  <c:v>760.23</c:v>
                </c:pt>
                <c:pt idx="18">
                  <c:v>760.25</c:v>
                </c:pt>
                <c:pt idx="19">
                  <c:v>760.26</c:v>
                </c:pt>
                <c:pt idx="20">
                  <c:v>760.28</c:v>
                </c:pt>
                <c:pt idx="21">
                  <c:v>760.3</c:v>
                </c:pt>
                <c:pt idx="22">
                  <c:v>760.31</c:v>
                </c:pt>
                <c:pt idx="23">
                  <c:v>760.33</c:v>
                </c:pt>
                <c:pt idx="24">
                  <c:v>760.34</c:v>
                </c:pt>
                <c:pt idx="25">
                  <c:v>760.36</c:v>
                </c:pt>
                <c:pt idx="26">
                  <c:v>760.38</c:v>
                </c:pt>
                <c:pt idx="27">
                  <c:v>760.39</c:v>
                </c:pt>
                <c:pt idx="28">
                  <c:v>760.41</c:v>
                </c:pt>
                <c:pt idx="29">
                  <c:v>760.43</c:v>
                </c:pt>
                <c:pt idx="30">
                  <c:v>760.44</c:v>
                </c:pt>
                <c:pt idx="31">
                  <c:v>760.46</c:v>
                </c:pt>
                <c:pt idx="32">
                  <c:v>760.47</c:v>
                </c:pt>
                <c:pt idx="33">
                  <c:v>760.49</c:v>
                </c:pt>
                <c:pt idx="34">
                  <c:v>760.51</c:v>
                </c:pt>
                <c:pt idx="35">
                  <c:v>760.52</c:v>
                </c:pt>
                <c:pt idx="36">
                  <c:v>760.54</c:v>
                </c:pt>
                <c:pt idx="37">
                  <c:v>760.56</c:v>
                </c:pt>
                <c:pt idx="38">
                  <c:v>760.57</c:v>
                </c:pt>
                <c:pt idx="39">
                  <c:v>760.59</c:v>
                </c:pt>
                <c:pt idx="40">
                  <c:v>760.6</c:v>
                </c:pt>
                <c:pt idx="41">
                  <c:v>760.62</c:v>
                </c:pt>
                <c:pt idx="42">
                  <c:v>760.64</c:v>
                </c:pt>
                <c:pt idx="43">
                  <c:v>760.65</c:v>
                </c:pt>
                <c:pt idx="44">
                  <c:v>760.67</c:v>
                </c:pt>
                <c:pt idx="45">
                  <c:v>760.69</c:v>
                </c:pt>
                <c:pt idx="46">
                  <c:v>760.7</c:v>
                </c:pt>
                <c:pt idx="47">
                  <c:v>760.72</c:v>
                </c:pt>
                <c:pt idx="48">
                  <c:v>760.73</c:v>
                </c:pt>
                <c:pt idx="49">
                  <c:v>760.75</c:v>
                </c:pt>
                <c:pt idx="50">
                  <c:v>760.77</c:v>
                </c:pt>
                <c:pt idx="51">
                  <c:v>760.78</c:v>
                </c:pt>
                <c:pt idx="52">
                  <c:v>760.8</c:v>
                </c:pt>
                <c:pt idx="53">
                  <c:v>760.82</c:v>
                </c:pt>
                <c:pt idx="54">
                  <c:v>760.83</c:v>
                </c:pt>
                <c:pt idx="55">
                  <c:v>760.85</c:v>
                </c:pt>
                <c:pt idx="56">
                  <c:v>760.86</c:v>
                </c:pt>
                <c:pt idx="57">
                  <c:v>760.88</c:v>
                </c:pt>
                <c:pt idx="58">
                  <c:v>760.9</c:v>
                </c:pt>
                <c:pt idx="59">
                  <c:v>760.91</c:v>
                </c:pt>
                <c:pt idx="60">
                  <c:v>760.93</c:v>
                </c:pt>
                <c:pt idx="61">
                  <c:v>760.95</c:v>
                </c:pt>
                <c:pt idx="62">
                  <c:v>760.96</c:v>
                </c:pt>
                <c:pt idx="63">
                  <c:v>760.98</c:v>
                </c:pt>
                <c:pt idx="64">
                  <c:v>761</c:v>
                </c:pt>
                <c:pt idx="65">
                  <c:v>761.01</c:v>
                </c:pt>
                <c:pt idx="66">
                  <c:v>761.03</c:v>
                </c:pt>
                <c:pt idx="67">
                  <c:v>761.04</c:v>
                </c:pt>
                <c:pt idx="68">
                  <c:v>761.06</c:v>
                </c:pt>
                <c:pt idx="69">
                  <c:v>761.08</c:v>
                </c:pt>
                <c:pt idx="70">
                  <c:v>761.09</c:v>
                </c:pt>
                <c:pt idx="71">
                  <c:v>761.11</c:v>
                </c:pt>
                <c:pt idx="72">
                  <c:v>761.13</c:v>
                </c:pt>
                <c:pt idx="73">
                  <c:v>761.14</c:v>
                </c:pt>
                <c:pt idx="74">
                  <c:v>761.16</c:v>
                </c:pt>
                <c:pt idx="75">
                  <c:v>761.17</c:v>
                </c:pt>
                <c:pt idx="76">
                  <c:v>761.19</c:v>
                </c:pt>
                <c:pt idx="77">
                  <c:v>761.21</c:v>
                </c:pt>
                <c:pt idx="78">
                  <c:v>761.22</c:v>
                </c:pt>
                <c:pt idx="79">
                  <c:v>761.24</c:v>
                </c:pt>
                <c:pt idx="80">
                  <c:v>761.26</c:v>
                </c:pt>
                <c:pt idx="81">
                  <c:v>761.27</c:v>
                </c:pt>
                <c:pt idx="82">
                  <c:v>761.29</c:v>
                </c:pt>
                <c:pt idx="83">
                  <c:v>761.3</c:v>
                </c:pt>
                <c:pt idx="84">
                  <c:v>761.32</c:v>
                </c:pt>
                <c:pt idx="85">
                  <c:v>761.34</c:v>
                </c:pt>
                <c:pt idx="86">
                  <c:v>761.35</c:v>
                </c:pt>
                <c:pt idx="87">
                  <c:v>761.37</c:v>
                </c:pt>
                <c:pt idx="88">
                  <c:v>761.39</c:v>
                </c:pt>
                <c:pt idx="89">
                  <c:v>761.4</c:v>
                </c:pt>
                <c:pt idx="90">
                  <c:v>761.42</c:v>
                </c:pt>
                <c:pt idx="91">
                  <c:v>761.43</c:v>
                </c:pt>
                <c:pt idx="92">
                  <c:v>761.45</c:v>
                </c:pt>
                <c:pt idx="93">
                  <c:v>761.47</c:v>
                </c:pt>
                <c:pt idx="94">
                  <c:v>761.48</c:v>
                </c:pt>
                <c:pt idx="95">
                  <c:v>761.5</c:v>
                </c:pt>
                <c:pt idx="96">
                  <c:v>761.52</c:v>
                </c:pt>
                <c:pt idx="97">
                  <c:v>761.53</c:v>
                </c:pt>
                <c:pt idx="98">
                  <c:v>761.55</c:v>
                </c:pt>
                <c:pt idx="99">
                  <c:v>761.56</c:v>
                </c:pt>
                <c:pt idx="100">
                  <c:v>761.58</c:v>
                </c:pt>
                <c:pt idx="101">
                  <c:v>761.6</c:v>
                </c:pt>
                <c:pt idx="102">
                  <c:v>761.61</c:v>
                </c:pt>
                <c:pt idx="103">
                  <c:v>761.63</c:v>
                </c:pt>
                <c:pt idx="104">
                  <c:v>761.65</c:v>
                </c:pt>
                <c:pt idx="105">
                  <c:v>761.66</c:v>
                </c:pt>
                <c:pt idx="106">
                  <c:v>761.68</c:v>
                </c:pt>
                <c:pt idx="107">
                  <c:v>761.69</c:v>
                </c:pt>
                <c:pt idx="108">
                  <c:v>761.71</c:v>
                </c:pt>
                <c:pt idx="109">
                  <c:v>761.73</c:v>
                </c:pt>
                <c:pt idx="110">
                  <c:v>761.74</c:v>
                </c:pt>
                <c:pt idx="111">
                  <c:v>761.76</c:v>
                </c:pt>
                <c:pt idx="112">
                  <c:v>761.78</c:v>
                </c:pt>
                <c:pt idx="113">
                  <c:v>761.79</c:v>
                </c:pt>
                <c:pt idx="114">
                  <c:v>761.81</c:v>
                </c:pt>
                <c:pt idx="115">
                  <c:v>761.82</c:v>
                </c:pt>
                <c:pt idx="116">
                  <c:v>761.84</c:v>
                </c:pt>
                <c:pt idx="117">
                  <c:v>761.86</c:v>
                </c:pt>
                <c:pt idx="118">
                  <c:v>761.87</c:v>
                </c:pt>
                <c:pt idx="119">
                  <c:v>761.89</c:v>
                </c:pt>
                <c:pt idx="120">
                  <c:v>761.91</c:v>
                </c:pt>
                <c:pt idx="121">
                  <c:v>761.92</c:v>
                </c:pt>
                <c:pt idx="122">
                  <c:v>761.94</c:v>
                </c:pt>
                <c:pt idx="123">
                  <c:v>761.95</c:v>
                </c:pt>
                <c:pt idx="124">
                  <c:v>761.97</c:v>
                </c:pt>
                <c:pt idx="125">
                  <c:v>761.99</c:v>
                </c:pt>
                <c:pt idx="126">
                  <c:v>762</c:v>
                </c:pt>
                <c:pt idx="127">
                  <c:v>762.02</c:v>
                </c:pt>
                <c:pt idx="128">
                  <c:v>762.04</c:v>
                </c:pt>
              </c:numCache>
            </c:numRef>
          </c:xVal>
          <c:yVal>
            <c:numRef>
              <c:f>'CSIRO Plot'!$C$2:$C$130</c:f>
              <c:numCache>
                <c:formatCode>General</c:formatCode>
                <c:ptCount val="129"/>
                <c:pt idx="0">
                  <c:v>1.4999999999999999E-2</c:v>
                </c:pt>
                <c:pt idx="1">
                  <c:v>1.4999999999999999E-2</c:v>
                </c:pt>
                <c:pt idx="2">
                  <c:v>1.4999999999999999E-2</c:v>
                </c:pt>
                <c:pt idx="3">
                  <c:v>1.4999999999999999E-2</c:v>
                </c:pt>
                <c:pt idx="4">
                  <c:v>1.4999999999999999E-2</c:v>
                </c:pt>
                <c:pt idx="5">
                  <c:v>1.4999999999999999E-2</c:v>
                </c:pt>
                <c:pt idx="6">
                  <c:v>1.4999999999999999E-2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1.6E-2</c:v>
                </c:pt>
                <c:pt idx="10">
                  <c:v>1.7000000000000001E-2</c:v>
                </c:pt>
                <c:pt idx="11">
                  <c:v>1.7999999999999999E-2</c:v>
                </c:pt>
                <c:pt idx="12">
                  <c:v>1.9E-2</c:v>
                </c:pt>
                <c:pt idx="13">
                  <c:v>2.5999999999999999E-2</c:v>
                </c:pt>
                <c:pt idx="14">
                  <c:v>2.5000000000000001E-2</c:v>
                </c:pt>
                <c:pt idx="15">
                  <c:v>2.8000000000000001E-2</c:v>
                </c:pt>
                <c:pt idx="16">
                  <c:v>4.7E-2</c:v>
                </c:pt>
                <c:pt idx="17">
                  <c:v>4.7E-2</c:v>
                </c:pt>
                <c:pt idx="18">
                  <c:v>9.8000000000000004E-2</c:v>
                </c:pt>
                <c:pt idx="19">
                  <c:v>0.23300000000000001</c:v>
                </c:pt>
                <c:pt idx="20">
                  <c:v>0.17599999999999999</c:v>
                </c:pt>
                <c:pt idx="21">
                  <c:v>0.373</c:v>
                </c:pt>
                <c:pt idx="22">
                  <c:v>0.40899999999999997</c:v>
                </c:pt>
                <c:pt idx="23">
                  <c:v>0.19900000000000001</c:v>
                </c:pt>
                <c:pt idx="24">
                  <c:v>0.44500000000000001</c:v>
                </c:pt>
                <c:pt idx="25">
                  <c:v>0.249</c:v>
                </c:pt>
                <c:pt idx="26">
                  <c:v>0.248</c:v>
                </c:pt>
                <c:pt idx="27">
                  <c:v>0.71599999999999997</c:v>
                </c:pt>
                <c:pt idx="28">
                  <c:v>0.38900000000000001</c:v>
                </c:pt>
                <c:pt idx="29">
                  <c:v>0.751</c:v>
                </c:pt>
                <c:pt idx="30">
                  <c:v>1</c:v>
                </c:pt>
                <c:pt idx="31">
                  <c:v>0.35699999999999998</c:v>
                </c:pt>
                <c:pt idx="32">
                  <c:v>0.70899999999999996</c:v>
                </c:pt>
                <c:pt idx="33">
                  <c:v>0.8</c:v>
                </c:pt>
                <c:pt idx="34">
                  <c:v>0.35399999999999998</c:v>
                </c:pt>
                <c:pt idx="35">
                  <c:v>0.76</c:v>
                </c:pt>
                <c:pt idx="36">
                  <c:v>0.39500000000000002</c:v>
                </c:pt>
                <c:pt idx="37">
                  <c:v>0.16200000000000001</c:v>
                </c:pt>
                <c:pt idx="38">
                  <c:v>0.16600000000000001</c:v>
                </c:pt>
                <c:pt idx="39">
                  <c:v>9.4E-2</c:v>
                </c:pt>
                <c:pt idx="40">
                  <c:v>8.1000000000000003E-2</c:v>
                </c:pt>
                <c:pt idx="41">
                  <c:v>9.5000000000000001E-2</c:v>
                </c:pt>
                <c:pt idx="42">
                  <c:v>6.6000000000000003E-2</c:v>
                </c:pt>
                <c:pt idx="43">
                  <c:v>6.3E-2</c:v>
                </c:pt>
                <c:pt idx="44">
                  <c:v>6.7000000000000004E-2</c:v>
                </c:pt>
                <c:pt idx="45">
                  <c:v>4.1000000000000002E-2</c:v>
                </c:pt>
                <c:pt idx="46">
                  <c:v>0.06</c:v>
                </c:pt>
                <c:pt idx="47">
                  <c:v>6.8000000000000005E-2</c:v>
                </c:pt>
                <c:pt idx="48">
                  <c:v>7.3999999999999996E-2</c:v>
                </c:pt>
                <c:pt idx="49">
                  <c:v>0.17</c:v>
                </c:pt>
                <c:pt idx="50">
                  <c:v>0.14699999999999999</c:v>
                </c:pt>
                <c:pt idx="51">
                  <c:v>0.13200000000000001</c:v>
                </c:pt>
                <c:pt idx="52">
                  <c:v>0.185</c:v>
                </c:pt>
                <c:pt idx="53">
                  <c:v>9.2999999999999999E-2</c:v>
                </c:pt>
                <c:pt idx="54">
                  <c:v>8.5999999999999993E-2</c:v>
                </c:pt>
                <c:pt idx="55">
                  <c:v>0.115</c:v>
                </c:pt>
                <c:pt idx="56">
                  <c:v>7.8E-2</c:v>
                </c:pt>
                <c:pt idx="57">
                  <c:v>0.112</c:v>
                </c:pt>
                <c:pt idx="58">
                  <c:v>8.8999999999999996E-2</c:v>
                </c:pt>
                <c:pt idx="59">
                  <c:v>5.6000000000000001E-2</c:v>
                </c:pt>
                <c:pt idx="60">
                  <c:v>8.7999999999999995E-2</c:v>
                </c:pt>
                <c:pt idx="61">
                  <c:v>5.6000000000000001E-2</c:v>
                </c:pt>
                <c:pt idx="62">
                  <c:v>5.1999999999999998E-2</c:v>
                </c:pt>
                <c:pt idx="63">
                  <c:v>7.5999999999999998E-2</c:v>
                </c:pt>
                <c:pt idx="64">
                  <c:v>4.8000000000000001E-2</c:v>
                </c:pt>
                <c:pt idx="65">
                  <c:v>5.8000000000000003E-2</c:v>
                </c:pt>
                <c:pt idx="66">
                  <c:v>6.4000000000000001E-2</c:v>
                </c:pt>
                <c:pt idx="67">
                  <c:v>4.2000000000000003E-2</c:v>
                </c:pt>
                <c:pt idx="68">
                  <c:v>4.4999999999999998E-2</c:v>
                </c:pt>
                <c:pt idx="69">
                  <c:v>3.9E-2</c:v>
                </c:pt>
                <c:pt idx="70">
                  <c:v>2.8000000000000001E-2</c:v>
                </c:pt>
                <c:pt idx="71">
                  <c:v>3.1E-2</c:v>
                </c:pt>
                <c:pt idx="72">
                  <c:v>0.03</c:v>
                </c:pt>
                <c:pt idx="73">
                  <c:v>2.4E-2</c:v>
                </c:pt>
                <c:pt idx="74">
                  <c:v>2.5000000000000001E-2</c:v>
                </c:pt>
                <c:pt idx="75">
                  <c:v>2.1999999999999999E-2</c:v>
                </c:pt>
                <c:pt idx="76">
                  <c:v>2.1999999999999999E-2</c:v>
                </c:pt>
                <c:pt idx="77">
                  <c:v>2.3E-2</c:v>
                </c:pt>
                <c:pt idx="78">
                  <c:v>0.02</c:v>
                </c:pt>
                <c:pt idx="79">
                  <c:v>0.02</c:v>
                </c:pt>
                <c:pt idx="80">
                  <c:v>0.02</c:v>
                </c:pt>
                <c:pt idx="81">
                  <c:v>1.7999999999999999E-2</c:v>
                </c:pt>
                <c:pt idx="82">
                  <c:v>1.7999999999999999E-2</c:v>
                </c:pt>
                <c:pt idx="83">
                  <c:v>1.7999999999999999E-2</c:v>
                </c:pt>
                <c:pt idx="84">
                  <c:v>1.7000000000000001E-2</c:v>
                </c:pt>
                <c:pt idx="85">
                  <c:v>1.7999999999999999E-2</c:v>
                </c:pt>
                <c:pt idx="86">
                  <c:v>1.7999999999999999E-2</c:v>
                </c:pt>
                <c:pt idx="87">
                  <c:v>1.9E-2</c:v>
                </c:pt>
                <c:pt idx="88">
                  <c:v>2.4E-2</c:v>
                </c:pt>
                <c:pt idx="89">
                  <c:v>2.1000000000000001E-2</c:v>
                </c:pt>
                <c:pt idx="90">
                  <c:v>2.3E-2</c:v>
                </c:pt>
                <c:pt idx="91">
                  <c:v>2.3E-2</c:v>
                </c:pt>
                <c:pt idx="92">
                  <c:v>0.02</c:v>
                </c:pt>
                <c:pt idx="93">
                  <c:v>2.1999999999999999E-2</c:v>
                </c:pt>
                <c:pt idx="94">
                  <c:v>2.1000000000000001E-2</c:v>
                </c:pt>
                <c:pt idx="95">
                  <c:v>1.9E-2</c:v>
                </c:pt>
                <c:pt idx="96">
                  <c:v>2.1000000000000001E-2</c:v>
                </c:pt>
                <c:pt idx="97">
                  <c:v>0.02</c:v>
                </c:pt>
                <c:pt idx="98">
                  <c:v>0.02</c:v>
                </c:pt>
                <c:pt idx="99">
                  <c:v>2.3E-2</c:v>
                </c:pt>
                <c:pt idx="100">
                  <c:v>0.02</c:v>
                </c:pt>
                <c:pt idx="101">
                  <c:v>2.1000000000000001E-2</c:v>
                </c:pt>
                <c:pt idx="102">
                  <c:v>2.1000000000000001E-2</c:v>
                </c:pt>
                <c:pt idx="103">
                  <c:v>1.9E-2</c:v>
                </c:pt>
                <c:pt idx="104">
                  <c:v>2.1000000000000001E-2</c:v>
                </c:pt>
                <c:pt idx="105">
                  <c:v>2.1000000000000001E-2</c:v>
                </c:pt>
                <c:pt idx="106">
                  <c:v>1.9E-2</c:v>
                </c:pt>
                <c:pt idx="107">
                  <c:v>0.02</c:v>
                </c:pt>
                <c:pt idx="108">
                  <c:v>1.9E-2</c:v>
                </c:pt>
                <c:pt idx="109">
                  <c:v>1.7000000000000001E-2</c:v>
                </c:pt>
                <c:pt idx="110">
                  <c:v>1.7999999999999999E-2</c:v>
                </c:pt>
                <c:pt idx="111">
                  <c:v>1.7000000000000001E-2</c:v>
                </c:pt>
                <c:pt idx="112">
                  <c:v>1.6E-2</c:v>
                </c:pt>
                <c:pt idx="113">
                  <c:v>1.6E-2</c:v>
                </c:pt>
                <c:pt idx="114">
                  <c:v>1.6E-2</c:v>
                </c:pt>
                <c:pt idx="115">
                  <c:v>1.4999999999999999E-2</c:v>
                </c:pt>
                <c:pt idx="116">
                  <c:v>1.4999999999999999E-2</c:v>
                </c:pt>
                <c:pt idx="117">
                  <c:v>1.4999999999999999E-2</c:v>
                </c:pt>
                <c:pt idx="118">
                  <c:v>1.4999999999999999E-2</c:v>
                </c:pt>
                <c:pt idx="119">
                  <c:v>1.4999999999999999E-2</c:v>
                </c:pt>
                <c:pt idx="120">
                  <c:v>1.4999999999999999E-2</c:v>
                </c:pt>
                <c:pt idx="121">
                  <c:v>1.4999999999999999E-2</c:v>
                </c:pt>
                <c:pt idx="122">
                  <c:v>1.4999999999999999E-2</c:v>
                </c:pt>
                <c:pt idx="123">
                  <c:v>1.4999999999999999E-2</c:v>
                </c:pt>
                <c:pt idx="124">
                  <c:v>1.4999999999999999E-2</c:v>
                </c:pt>
                <c:pt idx="125">
                  <c:v>1.4999999999999999E-2</c:v>
                </c:pt>
                <c:pt idx="126">
                  <c:v>1.4999999999999999E-2</c:v>
                </c:pt>
                <c:pt idx="127">
                  <c:v>1.4999999999999999E-2</c:v>
                </c:pt>
                <c:pt idx="128">
                  <c:v>1.4999999999999999E-2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53-45EF-942E-CF29210CB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564815"/>
        <c:axId val="1386115151"/>
      </c:scatterChart>
      <c:valAx>
        <c:axId val="840564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115151"/>
        <c:crosses val="autoZero"/>
        <c:crossBetween val="midCat"/>
      </c:valAx>
      <c:valAx>
        <c:axId val="138611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Amplitude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64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chart" Target="../charts/char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52C8-5A14-8BE4-412C-71AE6963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50263"/>
            <a:ext cx="9448800" cy="1825096"/>
          </a:xfrm>
        </p:spPr>
        <p:txBody>
          <a:bodyPr/>
          <a:lstStyle/>
          <a:p>
            <a:r>
              <a:rPr lang="en-GB" dirty="0"/>
              <a:t>Sonification of Radio Waves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8805-77E8-0908-6A7F-09B83242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75359"/>
            <a:ext cx="9448800" cy="1941874"/>
          </a:xfrm>
        </p:spPr>
        <p:txBody>
          <a:bodyPr>
            <a:normAutofit/>
          </a:bodyPr>
          <a:lstStyle/>
          <a:p>
            <a:r>
              <a:rPr lang="en-GB" sz="4000" dirty="0"/>
              <a:t>Audible RFI</a:t>
            </a:r>
            <a:endParaRPr lang="en-GB" dirty="0"/>
          </a:p>
          <a:p>
            <a:r>
              <a:rPr lang="en-GB" sz="1400" dirty="0"/>
              <a:t>Student: Faisal Umar</a:t>
            </a:r>
          </a:p>
          <a:p>
            <a:r>
              <a:rPr lang="en-GB" sz="1400" dirty="0"/>
              <a:t>University: University of Adelaide, Bachelor of Computer Science</a:t>
            </a:r>
          </a:p>
          <a:p>
            <a:r>
              <a:rPr lang="en-GB" sz="1400" dirty="0"/>
              <a:t>Supervisor: Lawrence Toomey, CSIRO Summer 23/24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13898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9BD3-9F33-05C3-446A-9E46128D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and purpose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77C6-CB94-FB4B-2CB7-D2A93005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Background:</a:t>
            </a:r>
          </a:p>
          <a:p>
            <a:r>
              <a:rPr lang="en-GB" dirty="0"/>
              <a:t>Previous LOCUST modules: detecting local radio signals and galactic H1 respectively</a:t>
            </a:r>
          </a:p>
          <a:p>
            <a:r>
              <a:rPr lang="en-GB" dirty="0"/>
              <a:t>This one: take radio input from a source and convert into audio for humans</a:t>
            </a:r>
          </a:p>
          <a:p>
            <a:pPr marL="0" indent="0">
              <a:buNone/>
            </a:pPr>
            <a:r>
              <a:rPr lang="en-GB" dirty="0"/>
              <a:t>Purpose:</a:t>
            </a:r>
          </a:p>
          <a:p>
            <a:r>
              <a:rPr lang="en-GB" dirty="0"/>
              <a:t>Allow students another method to participate in Science classes and engage with Radio Astronomy as a gateway to STEM and increase accessibility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47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1558-4D48-902F-9E48-8E096115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GB" sz="3200" dirty="0"/>
              <a:t>Set-up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FC19-FB17-CAB9-AA33-A5DFFA4F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GB" sz="1600" dirty="0"/>
              <a:t>Radio antennae</a:t>
            </a:r>
          </a:p>
          <a:p>
            <a:r>
              <a:rPr lang="en-GB" sz="1600" dirty="0"/>
              <a:t>Amplifier</a:t>
            </a:r>
          </a:p>
          <a:p>
            <a:r>
              <a:rPr lang="en-GB" sz="1600" dirty="0"/>
              <a:t>Digitiser</a:t>
            </a:r>
          </a:p>
          <a:p>
            <a:r>
              <a:rPr lang="en-GB" sz="1600" dirty="0"/>
              <a:t>Raspberry Pi</a:t>
            </a:r>
          </a:p>
          <a:p>
            <a:r>
              <a:rPr lang="en-GB" sz="1600" dirty="0"/>
              <a:t>Radio Frequency range: 25 MHz – 1765 MHz</a:t>
            </a:r>
          </a:p>
          <a:p>
            <a:r>
              <a:rPr lang="en-GB" sz="1600" dirty="0"/>
              <a:t>Bandwidth ~ 2 MHz</a:t>
            </a:r>
          </a:p>
          <a:p>
            <a:r>
              <a:rPr lang="en-AU" sz="1600" dirty="0"/>
              <a:t>Target audio range: 20 Hz – 20 kHz</a:t>
            </a:r>
          </a:p>
        </p:txBody>
      </p: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sk with a phone and a computer&#10;&#10;Description automatically generated">
            <a:extLst>
              <a:ext uri="{FF2B5EF4-FFF2-40B4-BE49-F238E27FC236}">
                <a16:creationId xmlns:a16="http://schemas.microsoft.com/office/drawing/2014/main" id="{88F71388-3BDF-AFA0-92DA-EC275D149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r="2" b="9295"/>
          <a:stretch/>
        </p:blipFill>
        <p:spPr bwMode="auto">
          <a:xfrm>
            <a:off x="5304147" y="10"/>
            <a:ext cx="688785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46F47-1B47-8075-CBC8-52ADD681842E}"/>
              </a:ext>
            </a:extLst>
          </p:cNvPr>
          <p:cNvCxnSpPr>
            <a:cxnSpLocks/>
          </p:cNvCxnSpPr>
          <p:nvPr/>
        </p:nvCxnSpPr>
        <p:spPr>
          <a:xfrm flipV="1">
            <a:off x="8210939" y="354563"/>
            <a:ext cx="503853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01255-3413-1E4C-5B94-411CD1361C19}"/>
              </a:ext>
            </a:extLst>
          </p:cNvPr>
          <p:cNvSpPr txBox="1"/>
          <p:nvPr/>
        </p:nvSpPr>
        <p:spPr>
          <a:xfrm>
            <a:off x="6997960" y="300526"/>
            <a:ext cx="13062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Antennae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B9E09-B7B3-087B-55FA-B2F01AADECC4}"/>
              </a:ext>
            </a:extLst>
          </p:cNvPr>
          <p:cNvSpPr txBox="1"/>
          <p:nvPr/>
        </p:nvSpPr>
        <p:spPr>
          <a:xfrm>
            <a:off x="6512766" y="3191269"/>
            <a:ext cx="11943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Amplifier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2AE5B-F64B-5BE8-C6F3-5A4580B9F5DE}"/>
              </a:ext>
            </a:extLst>
          </p:cNvPr>
          <p:cNvCxnSpPr>
            <a:cxnSpLocks/>
          </p:cNvCxnSpPr>
          <p:nvPr/>
        </p:nvCxnSpPr>
        <p:spPr>
          <a:xfrm>
            <a:off x="7707085" y="3375935"/>
            <a:ext cx="656254" cy="5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A58839-4653-319F-A8BF-C3DD6BFC85F8}"/>
              </a:ext>
            </a:extLst>
          </p:cNvPr>
          <p:cNvSpPr txBox="1"/>
          <p:nvPr/>
        </p:nvSpPr>
        <p:spPr>
          <a:xfrm>
            <a:off x="6758472" y="5849353"/>
            <a:ext cx="11943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Digitiser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905B2-7459-CE6D-24CC-346C3B476097}"/>
              </a:ext>
            </a:extLst>
          </p:cNvPr>
          <p:cNvCxnSpPr>
            <a:cxnSpLocks/>
          </p:cNvCxnSpPr>
          <p:nvPr/>
        </p:nvCxnSpPr>
        <p:spPr>
          <a:xfrm flipV="1">
            <a:off x="7952791" y="5849353"/>
            <a:ext cx="79528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950B74-E65C-A1D1-E7C4-D7C795530DF3}"/>
              </a:ext>
            </a:extLst>
          </p:cNvPr>
          <p:cNvSpPr txBox="1"/>
          <p:nvPr/>
        </p:nvSpPr>
        <p:spPr>
          <a:xfrm>
            <a:off x="10036627" y="3426113"/>
            <a:ext cx="13093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Raspberry Pi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C06950-6291-DC81-AF1B-6A31E38B654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31829" y="3749279"/>
            <a:ext cx="304798" cy="2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5A82-769D-A770-51A4-BA7D61D5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and completed Features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84686-D373-D112-7027-71D4E8E63673}"/>
              </a:ext>
            </a:extLst>
          </p:cNvPr>
          <p:cNvSpPr txBox="1"/>
          <p:nvPr/>
        </p:nvSpPr>
        <p:spPr>
          <a:xfrm>
            <a:off x="683506" y="3147736"/>
            <a:ext cx="5321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Audio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Central frequency 761 MHz in Optus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Produced by synthesis of individual frequency bins corresponding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 for distribution of 1 second sample at 761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Audio is a tone due to generated audio per bin being approx. 0.02 Hz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Narrow 2 MHz band causes difficulty in differentiating peaks, especially in wide-band cases like planes</a:t>
            </a:r>
          </a:p>
        </p:txBody>
      </p:sp>
      <p:pic>
        <p:nvPicPr>
          <p:cNvPr id="8" name="synthesisedRFI">
            <a:hlinkClick r:id="" action="ppaction://media"/>
            <a:extLst>
              <a:ext uri="{FF2B5EF4-FFF2-40B4-BE49-F238E27FC236}">
                <a16:creationId xmlns:a16="http://schemas.microsoft.com/office/drawing/2014/main" id="{AC8FC710-458C-516A-A296-24C6B2C6EF5C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02084" y="1813719"/>
            <a:ext cx="487363" cy="487363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85A0D8-83A7-58F3-78D8-9CF66376D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37" y="1905410"/>
            <a:ext cx="3600449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371CBC-3699-C8CC-DC7B-922428E11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994008"/>
              </p:ext>
            </p:extLst>
          </p:nvPr>
        </p:nvGraphicFramePr>
        <p:xfrm>
          <a:off x="663677" y="164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F07C4-A88F-CF0D-DEFE-30B28E1C3BD4}"/>
              </a:ext>
            </a:extLst>
          </p:cNvPr>
          <p:cNvCxnSpPr/>
          <p:nvPr/>
        </p:nvCxnSpPr>
        <p:spPr>
          <a:xfrm flipH="1">
            <a:off x="8596604" y="2816127"/>
            <a:ext cx="332792" cy="44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83E51-5503-FA9B-449E-9ED5B28AC2F9}"/>
              </a:ext>
            </a:extLst>
          </p:cNvPr>
          <p:cNvSpPr txBox="1"/>
          <p:nvPr/>
        </p:nvSpPr>
        <p:spPr>
          <a:xfrm>
            <a:off x="8695426" y="2519265"/>
            <a:ext cx="157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Radio Peak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9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2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Graphic spid="9" grpId="0">
        <p:bldAsOne/>
      </p:bldGraphic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4120-6406-BC92-1313-EA261223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Design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73D0D-3D94-4EDF-B9AA-C67DFAF985A5}"/>
              </a:ext>
            </a:extLst>
          </p:cNvPr>
          <p:cNvSpPr txBox="1"/>
          <p:nvPr/>
        </p:nvSpPr>
        <p:spPr>
          <a:xfrm>
            <a:off x="5283459" y="2740717"/>
            <a:ext cx="1836575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sonifiWaves.py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Get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Play sounds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5F4F2-ECF9-1BC0-4198-4672BAE9472C}"/>
              </a:ext>
            </a:extLst>
          </p:cNvPr>
          <p:cNvSpPr txBox="1"/>
          <p:nvPr/>
        </p:nvSpPr>
        <p:spPr>
          <a:xfrm>
            <a:off x="5064577" y="5461763"/>
            <a:ext cx="2274337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freqArrayMaker.py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Get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Process samples</a:t>
            </a:r>
            <a:endParaRPr lang="en-AU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6E727D-FA7D-6306-A7DF-9315D58788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53403" y="3140827"/>
            <a:ext cx="2030056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3197D3-E96A-93A5-3423-36DFCE7719A8}"/>
              </a:ext>
            </a:extLst>
          </p:cNvPr>
          <p:cNvSpPr txBox="1"/>
          <p:nvPr/>
        </p:nvSpPr>
        <p:spPr>
          <a:xfrm>
            <a:off x="1639207" y="2526112"/>
            <a:ext cx="1614196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appStart.py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Open radio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Get frequency</a:t>
            </a:r>
            <a:endParaRPr lang="en-AU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179021-689A-8DCB-31E7-833DE62A7D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01747" y="3540936"/>
            <a:ext cx="0" cy="46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D532BD-11E8-25B8-BC95-7F0CF7DDDF6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201746" y="4809126"/>
            <a:ext cx="1" cy="6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EF1E663-EC60-447B-03E4-3BAE2F571010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4481027" y="4409017"/>
            <a:ext cx="583551" cy="1452856"/>
          </a:xfrm>
          <a:prstGeom prst="bentConnector3">
            <a:avLst>
              <a:gd name="adj1" fmla="val 139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EA6AF-18FD-5701-BA08-E6779448480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7120034" y="3140827"/>
            <a:ext cx="802433" cy="1289907"/>
          </a:xfrm>
          <a:prstGeom prst="bentConnector3">
            <a:avLst>
              <a:gd name="adj1" fmla="val -284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229743D-21D6-39F4-55EF-2F073EC3BDA8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216724" y="755694"/>
            <a:ext cx="214605" cy="3755442"/>
          </a:xfrm>
          <a:prstGeom prst="bentConnector3">
            <a:avLst>
              <a:gd name="adj1" fmla="val 206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4FAA6D3-E7F2-35F3-4067-2182B2012299}"/>
              </a:ext>
            </a:extLst>
          </p:cNvPr>
          <p:cNvSpPr txBox="1"/>
          <p:nvPr/>
        </p:nvSpPr>
        <p:spPr>
          <a:xfrm>
            <a:off x="3331029" y="4652918"/>
            <a:ext cx="18600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Return frequency bins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74C3C-F6DE-54D6-C55D-D17977DB0C29}"/>
              </a:ext>
            </a:extLst>
          </p:cNvPr>
          <p:cNvSpPr txBox="1"/>
          <p:nvPr/>
        </p:nvSpPr>
        <p:spPr>
          <a:xfrm>
            <a:off x="7296410" y="3223392"/>
            <a:ext cx="18600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Return sound objects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71D3B5-82BD-7699-3972-4FD9AD7D950A}"/>
              </a:ext>
            </a:extLst>
          </p:cNvPr>
          <p:cNvSpPr txBox="1"/>
          <p:nvPr/>
        </p:nvSpPr>
        <p:spPr>
          <a:xfrm>
            <a:off x="2269671" y="1872735"/>
            <a:ext cx="442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Loop when user wants new frequency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E8137-F5EF-3E05-6401-70FFCC7B4CC0}"/>
              </a:ext>
            </a:extLst>
          </p:cNvPr>
          <p:cNvSpPr txBox="1"/>
          <p:nvPr/>
        </p:nvSpPr>
        <p:spPr>
          <a:xfrm>
            <a:off x="4481026" y="4008907"/>
            <a:ext cx="3441441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pyGameAudioOutput.py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Create sound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Play sound objects</a:t>
            </a:r>
          </a:p>
        </p:txBody>
      </p:sp>
    </p:spTree>
    <p:extLst>
      <p:ext uri="{BB962C8B-B14F-4D97-AF65-F5344CB8AC3E}">
        <p14:creationId xmlns:p14="http://schemas.microsoft.com/office/powerpoint/2010/main" val="39572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  <p:bldP spid="57" grpId="0" animBg="1"/>
      <p:bldP spid="58" grpId="0" animBg="1"/>
      <p:bldP spid="6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4B70-4D84-4C0E-C7C1-C540330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 – Data Processing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B15E-CB30-6CE1-349F-4C0B7F96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Challenge/s:</a:t>
            </a:r>
          </a:p>
          <a:p>
            <a:r>
              <a:rPr lang="en-GB" dirty="0"/>
              <a:t>Get complex number sample from the RTL-SDR library</a:t>
            </a:r>
          </a:p>
          <a:p>
            <a:r>
              <a:rPr lang="en-AU" dirty="0"/>
              <a:t>Feed data into matplotlib PSD() function</a:t>
            </a:r>
          </a:p>
          <a:p>
            <a:r>
              <a:rPr lang="en-AU" dirty="0"/>
              <a:t>Get back array of amplitudes and corresponding frequency bins</a:t>
            </a:r>
          </a:p>
          <a:p>
            <a:pPr marL="0" indent="0">
              <a:buNone/>
            </a:pPr>
            <a:r>
              <a:rPr lang="en-AU" dirty="0"/>
              <a:t>Learning:</a:t>
            </a:r>
          </a:p>
          <a:p>
            <a:r>
              <a:rPr lang="en-AU" dirty="0"/>
              <a:t>Abstraction</a:t>
            </a:r>
          </a:p>
          <a:p>
            <a:r>
              <a:rPr lang="en-AU" dirty="0"/>
              <a:t>Python library imports</a:t>
            </a:r>
          </a:p>
          <a:p>
            <a:r>
              <a:rPr lang="en-AU" dirty="0"/>
              <a:t>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4CA0B-3AD4-6239-B6AA-8B68389C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81" y="3852479"/>
            <a:ext cx="5484987" cy="430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77745-919E-C228-BECE-95AD1F75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90" y="4393878"/>
            <a:ext cx="8021185" cy="933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A6DB8-28B7-D0B2-BB90-6C9C5C9D6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990" y="2057401"/>
            <a:ext cx="7145469" cy="4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E938-5987-EACA-E105-2DC81D18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 - Sonification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FEA9-8A60-4584-68F7-693EAFC9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62" y="2381260"/>
            <a:ext cx="5902260" cy="3226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Challenge/s:</a:t>
            </a:r>
          </a:p>
          <a:p>
            <a:r>
              <a:rPr lang="en-GB" sz="2400" dirty="0"/>
              <a:t>Sound generation time</a:t>
            </a:r>
          </a:p>
          <a:p>
            <a:r>
              <a:rPr lang="en-GB" sz="2400" dirty="0"/>
              <a:t>Audio synthesis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Learning:</a:t>
            </a:r>
          </a:p>
          <a:p>
            <a:r>
              <a:rPr lang="en-AU" sz="2400" dirty="0"/>
              <a:t>Math</a:t>
            </a:r>
          </a:p>
          <a:p>
            <a:r>
              <a:rPr lang="en-AU" sz="2400" dirty="0"/>
              <a:t>Asynchronous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0D6C01-9BE4-ABDD-E73B-90A20659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81" y="3264804"/>
            <a:ext cx="7975057" cy="755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738552-6379-6219-92F7-1A1C2E09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2" y="1733541"/>
            <a:ext cx="11054395" cy="6477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103723-F783-E1EB-652C-91E67AEB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202" y="2628899"/>
            <a:ext cx="5541995" cy="3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C153-0AC7-A0AF-2EF5-F348B12B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/>
              <a:t>Code – UI and Saving</a:t>
            </a:r>
            <a:endParaRPr lang="en-AU" dirty="0"/>
          </a:p>
        </p:txBody>
      </p:sp>
      <p:pic>
        <p:nvPicPr>
          <p:cNvPr id="5" name="Picture 4" descr="A blue screen with text on it&#10;&#10;Description automatically generated">
            <a:extLst>
              <a:ext uri="{FF2B5EF4-FFF2-40B4-BE49-F238E27FC236}">
                <a16:creationId xmlns:a16="http://schemas.microsoft.com/office/drawing/2014/main" id="{E430E4A1-6392-0681-2034-521F5C38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7918"/>
            <a:ext cx="4521200" cy="1557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4556-55A5-51F7-49A6-3685487B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Challenge/s:</a:t>
            </a:r>
          </a:p>
          <a:p>
            <a:r>
              <a:rPr lang="en-GB" dirty="0"/>
              <a:t>Output saved as .txt file</a:t>
            </a:r>
          </a:p>
          <a:p>
            <a:r>
              <a:rPr lang="en-GB" dirty="0"/>
              <a:t>UI is terminal based instructions and diagnostics</a:t>
            </a:r>
          </a:p>
          <a:p>
            <a:pPr marL="0" indent="0">
              <a:buNone/>
            </a:pPr>
            <a:r>
              <a:rPr lang="en-GB" dirty="0"/>
              <a:t>Learning:</a:t>
            </a:r>
          </a:p>
          <a:p>
            <a:r>
              <a:rPr lang="en-GB" dirty="0"/>
              <a:t>OS operations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334429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2AF4-659B-BDED-A8FA-69A320F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and Incomplete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A120-17FD-9FD8-C839-C3E50478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Tactile interface</a:t>
            </a:r>
          </a:p>
          <a:p>
            <a:r>
              <a:rPr lang="en-GB" dirty="0"/>
              <a:t>Real time plots</a:t>
            </a:r>
          </a:p>
          <a:p>
            <a:r>
              <a:rPr lang="en-GB" dirty="0"/>
              <a:t>Smoother transition to enable real-time audio</a:t>
            </a:r>
          </a:p>
          <a:p>
            <a:r>
              <a:rPr lang="en-GB" dirty="0"/>
              <a:t>Save generated audio</a:t>
            </a:r>
          </a:p>
          <a:p>
            <a:r>
              <a:rPr lang="en-GB" dirty="0"/>
              <a:t>Speed up using GPU</a:t>
            </a:r>
          </a:p>
          <a:p>
            <a:r>
              <a:rPr lang="en-GB" dirty="0"/>
              <a:t>Add Bluetooth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139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9956</TotalTime>
  <Words>349</Words>
  <Application>Microsoft Office PowerPoint</Application>
  <PresentationFormat>Widescreen</PresentationFormat>
  <Paragraphs>79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Sonification of Radio Waves</vt:lpstr>
      <vt:lpstr>Background and purpose</vt:lpstr>
      <vt:lpstr>Set-up</vt:lpstr>
      <vt:lpstr>Result and completed Features</vt:lpstr>
      <vt:lpstr>Program Design</vt:lpstr>
      <vt:lpstr>Code – Data Processing</vt:lpstr>
      <vt:lpstr>Code - Sonification</vt:lpstr>
      <vt:lpstr>Code – UI and Saving</vt:lpstr>
      <vt:lpstr>Future and Incomplete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of RadioWaves</dc:title>
  <dc:creator>Faisal umar</dc:creator>
  <cp:lastModifiedBy>Faisal umar</cp:lastModifiedBy>
  <cp:revision>88</cp:revision>
  <dcterms:created xsi:type="dcterms:W3CDTF">2024-01-24T02:34:54Z</dcterms:created>
  <dcterms:modified xsi:type="dcterms:W3CDTF">2024-01-31T04:16:44Z</dcterms:modified>
</cp:coreProperties>
</file>