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CDFFC8B-F1B2-4F0D-BCB6-47F5974BF848}">
          <p14:sldIdLst/>
        </p14:section>
        <p14:section name="Untitled Section" id="{B23CD886-AE80-40D8-B807-658995B8C262}">
          <p14:sldIdLst>
            <p14:sldId id="256"/>
            <p14:sldId id="257"/>
            <p14:sldId id="259"/>
            <p14:sldId id="261"/>
            <p14:sldId id="258"/>
            <p14:sldId id="262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3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8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6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2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2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2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1EC5-F8BD-4ABD-AFBC-DF34382BAE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43CB1B-CE0F-4DBA-833C-2973EA9E0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63E-6B46-4BD5-A3A8-9703A8463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4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ENSEMBLE MODELS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267E5-0272-4390-8FF3-84872D2BDB8A}"/>
              </a:ext>
            </a:extLst>
          </p:cNvPr>
          <p:cNvSpPr txBox="1"/>
          <p:nvPr/>
        </p:nvSpPr>
        <p:spPr>
          <a:xfrm>
            <a:off x="2503503" y="3728621"/>
            <a:ext cx="8327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Ensembles ?</a:t>
            </a:r>
          </a:p>
          <a:p>
            <a:r>
              <a:rPr lang="en-US" dirty="0"/>
              <a:t>Why use Ensemble models ?</a:t>
            </a:r>
          </a:p>
          <a:p>
            <a:r>
              <a:rPr lang="en-US" dirty="0"/>
              <a:t>When and where to use Ensemble models 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9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3F99-E9D6-420F-91E9-DB01D8D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ensembles?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DCD5-FC73-476D-AA03-52AF4FDE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Multiple ML models together at the same time to build more powerful model.</a:t>
            </a:r>
          </a:p>
          <a:p>
            <a:r>
              <a:rPr lang="en-US" dirty="0"/>
              <a:t>Accuracy of Ensemble model is supposed to be better than individual model.</a:t>
            </a:r>
          </a:p>
          <a:p>
            <a:r>
              <a:rPr lang="en-US" dirty="0"/>
              <a:t>Better Accuracy (Low Error)</a:t>
            </a:r>
          </a:p>
          <a:p>
            <a:r>
              <a:rPr lang="en-US" dirty="0"/>
              <a:t>Higher Consistency (Avoiding Overfitting)</a:t>
            </a:r>
          </a:p>
          <a:p>
            <a:r>
              <a:rPr lang="en-US" dirty="0"/>
              <a:t>Reduces Variance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8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BB600-3B1C-4E80-A2CD-240F1E94E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17"/>
          <a:stretch/>
        </p:blipFill>
        <p:spPr>
          <a:xfrm>
            <a:off x="1285876" y="476250"/>
            <a:ext cx="9629774" cy="52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062A2-DF08-484A-86D0-CDF60FD2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6" y="466726"/>
            <a:ext cx="9715500" cy="54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3335-D6E2-45FF-8296-DC9D9AC9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where to use ensemble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4863-EBEA-44EC-A74C-95FA35AE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Model Overfits</a:t>
            </a:r>
          </a:p>
          <a:p>
            <a:r>
              <a:rPr lang="en-US" dirty="0"/>
              <a:t>Results worth the extra training</a:t>
            </a:r>
          </a:p>
          <a:p>
            <a:r>
              <a:rPr lang="en-US" dirty="0"/>
              <a:t>Can be used for Classification as well as Regression</a:t>
            </a:r>
          </a:p>
        </p:txBody>
      </p:sp>
    </p:spTree>
    <p:extLst>
      <p:ext uri="{BB962C8B-B14F-4D97-AF65-F5344CB8AC3E}">
        <p14:creationId xmlns:p14="http://schemas.microsoft.com/office/powerpoint/2010/main" val="56570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7A31-3753-4A78-AF0F-0C66FDC0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Popular ensemble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0755-77DB-46FF-89B1-85178F6F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07188"/>
          </a:xfrm>
        </p:spPr>
        <p:txBody>
          <a:bodyPr>
            <a:normAutofit/>
          </a:bodyPr>
          <a:lstStyle/>
          <a:p>
            <a:r>
              <a:rPr lang="en-US" dirty="0"/>
              <a:t>BAGGING ( Bootstrapped Aggregation)</a:t>
            </a:r>
          </a:p>
          <a:p>
            <a:r>
              <a:rPr lang="en-US" dirty="0"/>
              <a:t>BOOSTING</a:t>
            </a:r>
          </a:p>
          <a:p>
            <a:r>
              <a:rPr lang="en-US" dirty="0"/>
              <a:t>STACKING</a:t>
            </a:r>
          </a:p>
          <a:p>
            <a:r>
              <a:rPr lang="en-US" dirty="0"/>
              <a:t>CASCADING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1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3166-D70E-4D39-A255-CFE837D9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68172"/>
            <a:ext cx="9603275" cy="489817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Bagging (Bootstrap Aggregating)</a:t>
            </a:r>
          </a:p>
          <a:p>
            <a:pPr lvl="1"/>
            <a:r>
              <a:rPr lang="en-US" dirty="0"/>
              <a:t>Multiple models of the same learning algorithm trained with the subsets of dataset randomly picked from the training dataset.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488F4-F3E5-4D14-A3F3-EAE89D71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90119"/>
            <a:ext cx="9603275" cy="3599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4956E-6188-49C3-8045-6685A4B266CB}"/>
              </a:ext>
            </a:extLst>
          </p:cNvPr>
          <p:cNvSpPr txBox="1"/>
          <p:nvPr/>
        </p:nvSpPr>
        <p:spPr>
          <a:xfrm>
            <a:off x="1451579" y="2032986"/>
            <a:ext cx="960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in reducing the variance in a model without impacting the bias.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38286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9620-C498-4BD4-9987-B0B1DB44A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32660"/>
            <a:ext cx="9603275" cy="493368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BOOSTING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Little Variation on Bagging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Selecting points which give wrong predictions.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5BA3A-9D7F-48DB-A238-13C39BEE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33562"/>
            <a:ext cx="96032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47D1-4BE7-4938-9AA0-F9BB47D3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51882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158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Gill Sans MT</vt:lpstr>
      <vt:lpstr>Gallery</vt:lpstr>
      <vt:lpstr>ENSEMBLE MODELS </vt:lpstr>
      <vt:lpstr>What are ensembles? </vt:lpstr>
      <vt:lpstr>PowerPoint Presentation</vt:lpstr>
      <vt:lpstr>PowerPoint Presentation</vt:lpstr>
      <vt:lpstr>When and where to use ensemble models?</vt:lpstr>
      <vt:lpstr>Popular ensemble Models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MODELS </dc:title>
  <dc:creator>Nagendra Bombhore</dc:creator>
  <cp:lastModifiedBy>Nagendra Bombhore</cp:lastModifiedBy>
  <cp:revision>7</cp:revision>
  <dcterms:created xsi:type="dcterms:W3CDTF">2018-11-15T18:41:13Z</dcterms:created>
  <dcterms:modified xsi:type="dcterms:W3CDTF">2018-11-16T04:53:34Z</dcterms:modified>
</cp:coreProperties>
</file>