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60" r:id="rId5"/>
    <p:sldId id="276" r:id="rId6"/>
    <p:sldId id="262" r:id="rId7"/>
    <p:sldId id="277" r:id="rId8"/>
    <p:sldId id="263" r:id="rId9"/>
    <p:sldId id="265" r:id="rId10"/>
    <p:sldId id="278" r:id="rId11"/>
    <p:sldId id="279" r:id="rId12"/>
    <p:sldId id="283" r:id="rId13"/>
    <p:sldId id="280" r:id="rId14"/>
    <p:sldId id="281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B950E-BEB2-0774-A853-854C01E94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FC7E4-F4B8-7B60-8C1E-F02A890DB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884F4-938C-97D1-5CAD-04CE55F7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A15F-6AA2-4907-8F52-198E89E8C537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F7ED2-0084-ED9E-D46A-5771F53F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82751-1598-6199-766B-79D8A8D9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4C23-F144-46F9-9437-35B832DDA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34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EA9A-F657-7263-EDF7-020D11B4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AFB20-DC06-369D-F3F5-7A5F49C6B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ECAC2-0F62-933F-E8D4-7353AE6D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A15F-6AA2-4907-8F52-198E89E8C537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BBCF8-F574-C3ED-F897-82840816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FD987-9531-FE48-72F4-41A63FD1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4C23-F144-46F9-9437-35B832DDA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67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3D0B5-DF4D-7EA3-E871-FE8804133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EF703-3DD2-A0B5-BDBB-A0896E100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CF707-13F5-1DA4-1AC9-2BC2B115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A15F-6AA2-4907-8F52-198E89E8C537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6CCB9-E244-0BF0-4B23-17F682D5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572C-7A6E-E9F3-D74C-8166AAA1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4C23-F144-46F9-9437-35B832DDA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17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36A4-4F40-D3CA-43B5-0B500008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A704E-CDF3-A299-7F43-6BE3B11F9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6381D-B7A8-A123-8E11-9FC19377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A15F-6AA2-4907-8F52-198E89E8C537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4601E-F111-0323-6EAA-2ABBE6B1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58D14-8C2F-D2D6-C09D-A1F3B418C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4C23-F144-46F9-9437-35B832DDA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91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C459-D07B-D092-9488-B950C5C7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86D6C-90C0-BD93-C9C9-00E536C3E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B413A-5FD0-B229-B6D8-B90B222B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A15F-6AA2-4907-8F52-198E89E8C537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36262-37B5-5F7D-F69B-86A45A7D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A38FA-E5A0-4BDC-D36E-FCE8A8E9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4C23-F144-46F9-9437-35B832DDA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2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6B89-6452-7E31-110B-4CECE850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B7CD6-434D-6D8B-AB2A-016927B9D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CCE69-C71A-40D3-2D1A-415868C4F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990B0-8E85-9A7D-4B60-9E5D2C61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A15F-6AA2-4907-8F52-198E89E8C537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1603-4EE7-8198-2619-3916698A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DD176-8941-E45E-61B2-E7BBC9F5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4C23-F144-46F9-9437-35B832DDA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18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3169-2164-F163-8616-18DA567C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0983E-E4CA-E4C0-570B-3DB2AC008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E9332-D23D-0613-4889-B23365F04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2F706-A796-ED7F-181F-3695646B7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F6069C-2A5F-E5CD-CE77-636F18162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25381-A5C1-4EDB-91A9-9D57621D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A15F-6AA2-4907-8F52-198E89E8C537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E3ABD7-1116-8E32-4539-B66D2907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06384-9EBE-B96C-48B9-08D43354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4C23-F144-46F9-9437-35B832DDA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37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5E26-294D-FB72-A14F-A39C1CB3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63F9E-F1F5-8A6A-0E34-937FBFE5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A15F-6AA2-4907-8F52-198E89E8C537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0739B-0F48-F612-F583-089CF28E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760E2-BC36-2530-640A-31172DD8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4C23-F144-46F9-9437-35B832DDA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78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59E95-A2A1-5064-3F8F-9116B9D2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A15F-6AA2-4907-8F52-198E89E8C537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9D18E-F791-3FE5-438E-1A6F5CD5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210AC-ACC1-B347-5BF3-369D92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4C23-F144-46F9-9437-35B832DDA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28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838DF-1686-E5C1-8B82-4CFD5BF7A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B85BA-4B01-F7B4-71EF-6C0ACF95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1E544-349A-198D-C629-365D05DCB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D5680-1581-8768-EFEC-FA422A93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A15F-6AA2-4907-8F52-198E89E8C537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F52F8-6E01-D918-2678-A858D109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8A6BA-EF04-B769-5BF3-42B22FF5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4C23-F144-46F9-9437-35B832DDA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53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6A57A-A26B-BB84-9D53-0AA3F491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5EDFA-8DA3-CE26-4106-A0573E65A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BC5D9-E84F-528C-C4C8-EDD6F1C90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D3A75-8DC7-C1F5-2443-C70096D3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A15F-6AA2-4907-8F52-198E89E8C537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04609-D7B1-3E7A-9CD5-E43A6F60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4F2DD-6E2B-6765-FCCD-8F265BCF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4C23-F144-46F9-9437-35B832DDA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74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FDE7DC-D3C1-2B55-96CE-5FEF4203C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E0CA3-08BE-CC04-54EC-268D4307C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D6CFA-0916-A2F4-4317-9B29D9425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D9A15F-6AA2-4907-8F52-198E89E8C537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2DE03-5359-2E05-4322-A312104AE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66D78-146D-AA19-AC9C-68DBF453F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FD4C23-F144-46F9-9437-35B832DDA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61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0B8B-C4F7-3C3C-782E-B0FE792054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SimPy1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743E4-4E50-79C9-4B1D-5BD18A98C9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223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5616B-4EE7-0D44-1B7E-20FAD06BA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1951-F9A6-9114-28A9-5B513754B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Pathway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62BF93-C539-4784-4BFD-1C582B50E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001" y="2324147"/>
            <a:ext cx="9359397" cy="26628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F8D98D-316C-827B-94A2-846867681D9D}"/>
              </a:ext>
            </a:extLst>
          </p:cNvPr>
          <p:cNvSpPr txBox="1"/>
          <p:nvPr/>
        </p:nvSpPr>
        <p:spPr>
          <a:xfrm>
            <a:off x="1221896" y="2022042"/>
            <a:ext cx="2395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Arrive on average every 10 mins, Exponential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5ADF8-D14A-B369-5F9D-D48F1FE033D9}"/>
              </a:ext>
            </a:extLst>
          </p:cNvPr>
          <p:cNvSpPr txBox="1"/>
          <p:nvPr/>
        </p:nvSpPr>
        <p:spPr>
          <a:xfrm>
            <a:off x="3470134" y="1849087"/>
            <a:ext cx="222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Resource: Receptionists = 1. Mean Activity Time 2 min, SD 0.5 min Lognormal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D4A64-A677-D641-D642-818ED08519ED}"/>
              </a:ext>
            </a:extLst>
          </p:cNvPr>
          <p:cNvSpPr txBox="1"/>
          <p:nvPr/>
        </p:nvSpPr>
        <p:spPr>
          <a:xfrm>
            <a:off x="6332019" y="1842582"/>
            <a:ext cx="222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Resource: Drs = 1.</a:t>
            </a:r>
          </a:p>
          <a:p>
            <a:r>
              <a:rPr lang="en-GB" sz="1200" dirty="0"/>
              <a:t>Mean Activity Time 10 min, SD 2 min Lognormal distribution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84008-4C06-A182-D144-1B3F6D009EAB}"/>
              </a:ext>
            </a:extLst>
          </p:cNvPr>
          <p:cNvSpPr txBox="1"/>
          <p:nvPr/>
        </p:nvSpPr>
        <p:spPr>
          <a:xfrm>
            <a:off x="331774" y="5780025"/>
            <a:ext cx="394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Entity: Patients</a:t>
            </a:r>
          </a:p>
          <a:p>
            <a:r>
              <a:rPr lang="en-GB" dirty="0"/>
              <a:t>Model boundary: Clinic boundary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20F720-3CAD-20C0-16DE-914D457CC4F1}"/>
              </a:ext>
            </a:extLst>
          </p:cNvPr>
          <p:cNvSpPr txBox="1"/>
          <p:nvPr/>
        </p:nvSpPr>
        <p:spPr>
          <a:xfrm>
            <a:off x="1561763" y="4799314"/>
            <a:ext cx="1788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Priority – patients all equal priority</a:t>
            </a:r>
          </a:p>
        </p:txBody>
      </p:sp>
    </p:spTree>
    <p:extLst>
      <p:ext uri="{BB962C8B-B14F-4D97-AF65-F5344CB8AC3E}">
        <p14:creationId xmlns:p14="http://schemas.microsoft.com/office/powerpoint/2010/main" val="3138659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B6F6C-774E-9CAE-718C-0E5C0D09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Talk 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E0A93-078C-47EB-4555-4B4AA1CED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 a copy of the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38928F-FA91-A420-CF48-07051FCFA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55" y="2746908"/>
            <a:ext cx="6077262" cy="29020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857729-2D74-FFB8-9AC8-EFE50C253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553" y="2351347"/>
            <a:ext cx="3874475" cy="13021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237B6E-BF57-1401-AC41-4E02B3571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478" y="3737813"/>
            <a:ext cx="4096322" cy="1381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BBAF5C-D516-1EEF-8084-DD277CC0F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519" y="5287712"/>
            <a:ext cx="4298545" cy="138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2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52A7-5737-682D-5BF3-E982EB64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4FD4DE-ED1F-F9F7-B2AB-5B1615D68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Open the folder you’ve created in </a:t>
            </a:r>
            <a:r>
              <a:rPr lang="en-GB" dirty="0" err="1"/>
              <a:t>VSCode</a:t>
            </a:r>
            <a:r>
              <a:rPr lang="en-GB" dirty="0"/>
              <a:t> – open model.py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9C006-6E06-FAB2-2648-91102A9E9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14" y="2343126"/>
            <a:ext cx="3270571" cy="4690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85BC2B-E966-8A84-ACE9-AC2AC375F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59" y="3329713"/>
            <a:ext cx="3905795" cy="2438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F3FE6D-7B02-0607-CB94-AA6CFCBBD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842" y="3771429"/>
            <a:ext cx="4620270" cy="288647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459B96-880E-7077-BE72-100E483195E4}"/>
              </a:ext>
            </a:extLst>
          </p:cNvPr>
          <p:cNvCxnSpPr/>
          <p:nvPr/>
        </p:nvCxnSpPr>
        <p:spPr>
          <a:xfrm>
            <a:off x="1647645" y="2898475"/>
            <a:ext cx="603849" cy="431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20CF9D-30D2-7A78-CC20-357E6706A875}"/>
              </a:ext>
            </a:extLst>
          </p:cNvPr>
          <p:cNvCxnSpPr>
            <a:stCxn id="6" idx="3"/>
          </p:cNvCxnSpPr>
          <p:nvPr/>
        </p:nvCxnSpPr>
        <p:spPr>
          <a:xfrm>
            <a:off x="5134154" y="4549083"/>
            <a:ext cx="662797" cy="135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847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255A-0E95-7C4C-2720-241AE60FA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4B0BA-63B4-119B-85E6-EAC4E1CFD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it as is</a:t>
            </a:r>
          </a:p>
          <a:p>
            <a:r>
              <a:rPr lang="en-GB" dirty="0"/>
              <a:t>Take a look at the outputs</a:t>
            </a:r>
          </a:p>
          <a:p>
            <a:r>
              <a:rPr lang="en-GB" dirty="0"/>
              <a:t>Change the inputs and have a look at the effect on the outputs</a:t>
            </a:r>
          </a:p>
          <a:p>
            <a:r>
              <a:rPr lang="en-GB" dirty="0"/>
              <a:t>Change number of receptionists / drs / patients / activity times etc</a:t>
            </a:r>
          </a:p>
          <a:p>
            <a:r>
              <a:rPr lang="en-GB" dirty="0"/>
              <a:t>How short do consultation times have to be to keep the max wait &lt; 30 mins for example?</a:t>
            </a:r>
          </a:p>
        </p:txBody>
      </p:sp>
    </p:spTree>
    <p:extLst>
      <p:ext uri="{BB962C8B-B14F-4D97-AF65-F5344CB8AC3E}">
        <p14:creationId xmlns:p14="http://schemas.microsoft.com/office/powerpoint/2010/main" val="2591792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D6B8-D81F-9EE2-25A4-57C7CB9F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251B1-CF65-752D-FF12-93FA95DD0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receptionist has an additional duty – they also take phone calls. They receive a phone call on average every 15 mins and these also last on average 2 mins (sd. 0.5 mins).</a:t>
            </a:r>
          </a:p>
          <a:p>
            <a:r>
              <a:rPr lang="en-GB" dirty="0"/>
              <a:t>How would you represent this in the diagram and in the code?</a:t>
            </a:r>
          </a:p>
          <a:p>
            <a:r>
              <a:rPr lang="en-GB" dirty="0"/>
              <a:t>Can you incorporate this into the code – how does it affect the queuing times?</a:t>
            </a:r>
          </a:p>
        </p:txBody>
      </p:sp>
    </p:spTree>
    <p:extLst>
      <p:ext uri="{BB962C8B-B14F-4D97-AF65-F5344CB8AC3E}">
        <p14:creationId xmlns:p14="http://schemas.microsoft.com/office/powerpoint/2010/main" val="180076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EC28-FA06-C3F8-487E-F622C67A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the model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1795C-9050-6AFF-C5BD-17D463DDF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patients see a receptionist, then see a nurse, then see a doctor.</a:t>
            </a:r>
          </a:p>
          <a:p>
            <a:r>
              <a:rPr lang="en-GB" dirty="0"/>
              <a:t>Change the code to reflect this.</a:t>
            </a:r>
          </a:p>
        </p:txBody>
      </p:sp>
    </p:spTree>
    <p:extLst>
      <p:ext uri="{BB962C8B-B14F-4D97-AF65-F5344CB8AC3E}">
        <p14:creationId xmlns:p14="http://schemas.microsoft.com/office/powerpoint/2010/main" val="198028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D0A6-F0DA-A849-2DE0-FFC3498A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9FE0D-4DD6-9C3D-F750-7129546A2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a process / pathway?</a:t>
            </a:r>
          </a:p>
          <a:p>
            <a:pPr lvl="1"/>
            <a:r>
              <a:rPr lang="en-GB" dirty="0"/>
              <a:t>Series of steps in order to achieve something. Has a beginning and an end.</a:t>
            </a:r>
          </a:p>
          <a:p>
            <a:endParaRPr lang="en-GB" dirty="0"/>
          </a:p>
          <a:p>
            <a:r>
              <a:rPr lang="en-GB" dirty="0"/>
              <a:t>What is a process map?</a:t>
            </a:r>
          </a:p>
          <a:p>
            <a:pPr lvl="1"/>
            <a:r>
              <a:rPr lang="en-GB" dirty="0"/>
              <a:t>Visual representation of a process</a:t>
            </a:r>
          </a:p>
          <a:p>
            <a:endParaRPr lang="en-GB" dirty="0"/>
          </a:p>
          <a:p>
            <a:r>
              <a:rPr lang="en-GB" dirty="0"/>
              <a:t>What is a simulation model?</a:t>
            </a:r>
          </a:p>
          <a:p>
            <a:pPr lvl="1"/>
            <a:r>
              <a:rPr lang="en-GB" dirty="0"/>
              <a:t>Representation of a process in code</a:t>
            </a:r>
          </a:p>
        </p:txBody>
      </p:sp>
    </p:spTree>
    <p:extLst>
      <p:ext uri="{BB962C8B-B14F-4D97-AF65-F5344CB8AC3E}">
        <p14:creationId xmlns:p14="http://schemas.microsoft.com/office/powerpoint/2010/main" val="63931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white board with many sticky notes&#10;&#10;AI-generated content may be incorrect.">
            <a:extLst>
              <a:ext uri="{FF2B5EF4-FFF2-40B4-BE49-F238E27FC236}">
                <a16:creationId xmlns:a16="http://schemas.microsoft.com/office/drawing/2014/main" id="{55104B09-2C37-45B9-7092-D3A1DA155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754" y="571500"/>
            <a:ext cx="7620000" cy="5715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B4A4A1-BAB3-9DD1-91AF-CA49DA78EB64}"/>
              </a:ext>
            </a:extLst>
          </p:cNvPr>
          <p:cNvSpPr txBox="1"/>
          <p:nvPr/>
        </p:nvSpPr>
        <p:spPr>
          <a:xfrm>
            <a:off x="271305" y="1406769"/>
            <a:ext cx="3074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map from lean training</a:t>
            </a:r>
          </a:p>
        </p:txBody>
      </p:sp>
    </p:spTree>
    <p:extLst>
      <p:ext uri="{BB962C8B-B14F-4D97-AF65-F5344CB8AC3E}">
        <p14:creationId xmlns:p14="http://schemas.microsoft.com/office/powerpoint/2010/main" val="861370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36F74-590B-7F20-FA0E-423FF66F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Exercise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0E5E4-A4EC-4C68-A54B-B4AB8EE8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Groups of 3(?)</a:t>
            </a:r>
          </a:p>
          <a:p>
            <a:r>
              <a:rPr lang="en-GB" dirty="0"/>
              <a:t>Discuss what system/pathway you want to model (maybe choose something you are familiar with in the hospital).</a:t>
            </a:r>
          </a:p>
          <a:p>
            <a:r>
              <a:rPr lang="en-GB" dirty="0"/>
              <a:t>Have a go at drawing your system/pathway.</a:t>
            </a:r>
          </a:p>
          <a:p>
            <a:r>
              <a:rPr lang="en-GB" dirty="0"/>
              <a:t>Think about what questions you might want to ask your model? (Identifying bottlenecks? Queue size?, queue length?, utilisation of something?)</a:t>
            </a:r>
          </a:p>
        </p:txBody>
      </p:sp>
    </p:spTree>
    <p:extLst>
      <p:ext uri="{BB962C8B-B14F-4D97-AF65-F5344CB8AC3E}">
        <p14:creationId xmlns:p14="http://schemas.microsoft.com/office/powerpoint/2010/main" val="269567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1C3F-4332-77B2-8BDA-F7CCFE64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Pathway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D0EAC-0186-8CD4-68CA-9BCB9BD31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892" y="2470510"/>
            <a:ext cx="8753705" cy="191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44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456D-3AEB-9E60-AE04-2708E258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Part 2: Core model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B43A9-F85E-E13B-1699-D81F3EF77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Entities</a:t>
            </a:r>
          </a:p>
          <a:p>
            <a:r>
              <a:rPr lang="en-GB" dirty="0"/>
              <a:t>Generators</a:t>
            </a:r>
          </a:p>
          <a:p>
            <a:r>
              <a:rPr lang="en-GB" dirty="0"/>
              <a:t>Resources</a:t>
            </a:r>
          </a:p>
          <a:p>
            <a:r>
              <a:rPr lang="en-GB" dirty="0"/>
              <a:t>Queues</a:t>
            </a:r>
          </a:p>
          <a:p>
            <a:r>
              <a:rPr lang="en-GB" dirty="0"/>
              <a:t>Sinks</a:t>
            </a:r>
          </a:p>
          <a:p>
            <a:r>
              <a:rPr lang="en-GB" dirty="0"/>
              <a:t>Model boundary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06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79A78-9E63-70E5-822F-7F3E270FB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F002-14F0-DEC9-E02D-666E8FB3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Pathway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5A797-79A9-0B19-33E4-D4EA1BEEE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001" y="2324147"/>
            <a:ext cx="9359397" cy="26628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250BDF-234B-BDAA-3AB9-77F9A006CD91}"/>
              </a:ext>
            </a:extLst>
          </p:cNvPr>
          <p:cNvSpPr txBox="1"/>
          <p:nvPr/>
        </p:nvSpPr>
        <p:spPr>
          <a:xfrm>
            <a:off x="331774" y="5780025"/>
            <a:ext cx="394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Entity: Patients</a:t>
            </a:r>
          </a:p>
          <a:p>
            <a:r>
              <a:rPr lang="en-GB" dirty="0"/>
              <a:t>Model boundary: Clinic boundary</a:t>
            </a:r>
          </a:p>
        </p:txBody>
      </p:sp>
    </p:spTree>
    <p:extLst>
      <p:ext uri="{BB962C8B-B14F-4D97-AF65-F5344CB8AC3E}">
        <p14:creationId xmlns:p14="http://schemas.microsoft.com/office/powerpoint/2010/main" val="3844940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6584-9780-6260-E5C9-EB20C458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3: Behaviours – leaving this for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DA556-6622-C5D8-28B0-E7406983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Is the system:</a:t>
            </a:r>
          </a:p>
          <a:p>
            <a:r>
              <a:rPr lang="en-GB" dirty="0"/>
              <a:t>First in, first out (FIFO)</a:t>
            </a:r>
          </a:p>
          <a:p>
            <a:r>
              <a:rPr lang="en-GB" dirty="0"/>
              <a:t>Or, is there prioritisation?</a:t>
            </a:r>
          </a:p>
          <a:p>
            <a:r>
              <a:rPr lang="en-GB" dirty="0"/>
              <a:t>Terminating or non-terminating</a:t>
            </a:r>
          </a:p>
          <a:p>
            <a:endParaRPr lang="en-GB" dirty="0"/>
          </a:p>
          <a:p>
            <a:r>
              <a:rPr lang="en-GB" dirty="0"/>
              <a:t>When significant queues build up, strange things start happening</a:t>
            </a:r>
          </a:p>
          <a:p>
            <a:r>
              <a:rPr lang="en-GB" dirty="0"/>
              <a:t>The bigger queues get, the more likely these things are to happen:</a:t>
            </a:r>
          </a:p>
          <a:p>
            <a:r>
              <a:rPr lang="en-GB" dirty="0"/>
              <a:t>Reneging</a:t>
            </a:r>
          </a:p>
          <a:p>
            <a:r>
              <a:rPr lang="en-GB" dirty="0"/>
              <a:t>Baulking</a:t>
            </a:r>
          </a:p>
          <a:p>
            <a:r>
              <a:rPr lang="en-GB" dirty="0"/>
              <a:t>Jockeying</a:t>
            </a:r>
          </a:p>
          <a:p>
            <a:endParaRPr lang="en-GB" dirty="0"/>
          </a:p>
          <a:p>
            <a:r>
              <a:rPr lang="en-GB" dirty="0"/>
              <a:t>Note: When these things start happening, </a:t>
            </a:r>
            <a:r>
              <a:rPr lang="en-GB" b="1" dirty="0"/>
              <a:t>activity no longer = demand</a:t>
            </a:r>
            <a:r>
              <a:rPr lang="en-GB" dirty="0"/>
              <a:t>. Simulation is a good way of illustrating this.</a:t>
            </a:r>
          </a:p>
          <a:p>
            <a:endParaRPr lang="en-GB" dirty="0"/>
          </a:p>
          <a:p>
            <a:r>
              <a:rPr lang="en-GB" dirty="0"/>
              <a:t>Resource unavailability</a:t>
            </a:r>
          </a:p>
        </p:txBody>
      </p:sp>
    </p:spTree>
    <p:extLst>
      <p:ext uri="{BB962C8B-B14F-4D97-AF65-F5344CB8AC3E}">
        <p14:creationId xmlns:p14="http://schemas.microsoft.com/office/powerpoint/2010/main" val="1985897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52C1-30A8-828A-F005-6B7FB5C9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Part 4: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59894-33FD-4C95-F080-C8AF02880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Generators need mean </a:t>
            </a:r>
            <a:r>
              <a:rPr lang="en-GB" b="1" dirty="0"/>
              <a:t>inter-arrival times</a:t>
            </a:r>
          </a:p>
          <a:p>
            <a:r>
              <a:rPr lang="en-GB" b="1" dirty="0"/>
              <a:t>Number </a:t>
            </a:r>
            <a:r>
              <a:rPr lang="en-GB" dirty="0"/>
              <a:t>of resources.</a:t>
            </a:r>
          </a:p>
          <a:p>
            <a:r>
              <a:rPr lang="en-GB" dirty="0"/>
              <a:t>Resources need </a:t>
            </a:r>
            <a:r>
              <a:rPr lang="en-GB" b="1" dirty="0"/>
              <a:t>activity times</a:t>
            </a:r>
          </a:p>
          <a:p>
            <a:r>
              <a:rPr lang="en-GB" dirty="0"/>
              <a:t>Prioritisation: what percentage are high priority?</a:t>
            </a:r>
          </a:p>
          <a:p>
            <a:r>
              <a:rPr lang="en-GB" dirty="0"/>
              <a:t>After what length of time are people likely to renege/baulk/jockey? Or is there a maximum length of time you would expect people to wait?</a:t>
            </a:r>
          </a:p>
        </p:txBody>
      </p:sp>
    </p:spTree>
    <p:extLst>
      <p:ext uri="{BB962C8B-B14F-4D97-AF65-F5344CB8AC3E}">
        <p14:creationId xmlns:p14="http://schemas.microsoft.com/office/powerpoint/2010/main" val="868569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512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SimPy1</vt:lpstr>
      <vt:lpstr>Recap</vt:lpstr>
      <vt:lpstr>PowerPoint Presentation</vt:lpstr>
      <vt:lpstr>Recap Exercise 1:</vt:lpstr>
      <vt:lpstr>Pathway</vt:lpstr>
      <vt:lpstr>Recap Part 2: Core model parts</vt:lpstr>
      <vt:lpstr>Pathway</vt:lpstr>
      <vt:lpstr>Part 3: Behaviours – leaving this for now</vt:lpstr>
      <vt:lpstr>Recap Part 4: Numbers</vt:lpstr>
      <vt:lpstr>Pathway</vt:lpstr>
      <vt:lpstr>Code Talk Through</vt:lpstr>
      <vt:lpstr>PowerPoint Presentation</vt:lpstr>
      <vt:lpstr>Run the code</vt:lpstr>
      <vt:lpstr>Change the model</vt:lpstr>
      <vt:lpstr>Change the model 2</vt:lpstr>
    </vt:vector>
  </TitlesOfParts>
  <Company>Countess of Chester Hospital NHS Foundation Trust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ROBINSON, Helena (COUNTESS OF CHESTER HOSPITAL NHS FOUNDATION TRUST)</dc:creator>
  <cp:lastModifiedBy>Helena Robinson</cp:lastModifiedBy>
  <cp:revision>23</cp:revision>
  <dcterms:created xsi:type="dcterms:W3CDTF">2025-03-04T14:07:07Z</dcterms:created>
  <dcterms:modified xsi:type="dcterms:W3CDTF">2025-04-22T14:16:10Z</dcterms:modified>
</cp:coreProperties>
</file>