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293" r:id="rId3"/>
    <p:sldId id="282" r:id="rId4"/>
    <p:sldId id="301" r:id="rId5"/>
    <p:sldId id="304" r:id="rId6"/>
    <p:sldId id="284" r:id="rId7"/>
    <p:sldId id="300" r:id="rId8"/>
    <p:sldId id="305" r:id="rId9"/>
    <p:sldId id="260" r:id="rId10"/>
    <p:sldId id="29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1A864-DFE3-4128-B5FF-B004D3B03D9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EEC06-1E6E-49D9-8D35-EA40B354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2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3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2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3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9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8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43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05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1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D1844-E2B0-41F8-93A9-F2BC4B4F3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857AA5-4453-4AE5-8A58-7AF3F573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BF068-5ECA-4C5A-BCEE-B4705B8C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D80-01B9-4FE0-952D-A38CE5DC5D2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12945-4AA2-4834-A629-1CB26FEC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DFFBA-9970-47AF-985C-0232C52B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C60B-ABAE-4D86-90F3-ADF634C53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D46E1-B9FF-422A-800E-FFCD8268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F3BDA-292B-4CD6-AFD2-3D1EFA24C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DF691-C685-4DD0-8F0B-F9D9F54A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D80-01B9-4FE0-952D-A38CE5DC5D2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212A0-4AA0-4D84-999C-AE7674CB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64C8E-5709-4734-B91A-57112543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C60B-ABAE-4D86-90F3-ADF634C53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6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A94E6C-E2F2-4DF9-8105-470C1A83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953A5E-3C02-4599-82C6-EA02971C5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FD9AB-8D9D-4AA7-B72D-E56ED0AF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D80-01B9-4FE0-952D-A38CE5DC5D2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3519F-4B82-4243-99D9-17012621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FD5F3-8D6C-4973-BCA7-9B80E8B3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C60B-ABAE-4D86-90F3-ADF634C53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3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736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76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440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09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446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D0C66-3973-4A97-AC51-2EC205C7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B7398-E6D1-4F3B-9D5C-28BDFD04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F15C4-8E27-4980-95C8-5FAE6CF6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D80-01B9-4FE0-952D-A38CE5DC5D2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E4F51-7A4F-4A7C-9739-3DCEF75A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364EF-C5C9-4FC8-925B-00F7D579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C60B-ABAE-4D86-90F3-ADF634C53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74CA7-DCE3-4156-AD65-013AA1CD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7320B-853E-4E91-AEA7-E2CC0AB66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B3D6F-BF26-4BB8-BE5C-9172797F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D80-01B9-4FE0-952D-A38CE5DC5D2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81333-702D-4B60-B45D-39863F82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FE413-6FFC-4CB6-A35F-A1A6FE35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C60B-ABAE-4D86-90F3-ADF634C53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897A1-9CF4-48B9-A160-19C499F2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F2A17-8B9F-4D5D-8D93-5B60E5CC0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298B76-0286-4686-B2E3-7303580D8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280A9-C40D-4C13-AEF6-BDD9D67D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D80-01B9-4FE0-952D-A38CE5DC5D2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7E6AD4-6128-4B02-982F-01ADE937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D84E3-1B0E-48E1-8510-D4F070D6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C60B-ABAE-4D86-90F3-ADF634C53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1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4A046-E87E-4AEC-AFA8-E1DADA37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99C09-A938-46EB-ABB4-F11F20F14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2BBC74-A610-4D56-BF90-2C64CBCC2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0FECB5-1B28-42EC-8C2F-A224FC756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A5B65D-0A39-4498-A2CC-8CC1DD04D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82AEB-6AA6-427A-8707-FF6DF456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D80-01B9-4FE0-952D-A38CE5DC5D2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037ADA-3D16-4EB6-9F2C-E1A9D901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BC1727-D66D-4738-96A5-B9563A45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C60B-ABAE-4D86-90F3-ADF634C53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4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EE85-4C07-4EAF-9B3B-E68E8A2F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413898-21E9-42FF-B74C-461996D2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D80-01B9-4FE0-952D-A38CE5DC5D2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5F56B-1B09-478B-B1CF-7D82DA8A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367DC3-9C87-41D7-BD35-B48E5232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C60B-ABAE-4D86-90F3-ADF634C53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1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10D088-931B-4915-AAEE-1753C576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D80-01B9-4FE0-952D-A38CE5DC5D2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3DFA20-B1FB-4103-AB48-AA1AAA8E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3E4A4-2ECB-4F53-87C5-2D3B686C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C60B-ABAE-4D86-90F3-ADF634C53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2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694DA-D202-435E-87B2-79EF6628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71337-B661-4702-A293-7E1D5D34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4DDE2-890D-4644-AF62-BA25982B5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CE0A5-C3A4-4921-A60C-E73D9810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D80-01B9-4FE0-952D-A38CE5DC5D2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1AAB4-C9E2-4147-8558-3E48327C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DC607-534E-4AA8-A836-C4D1F8D0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C60B-ABAE-4D86-90F3-ADF634C53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1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7362B-D43A-412F-A2E2-EAAE1819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5C8B59-B5D6-4E5D-A27D-63781A77A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1FEB0-F1F6-4180-A5BE-C16E9BC1E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1C266-49E6-4114-AAEC-77517AF3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BD80-01B9-4FE0-952D-A38CE5DC5D2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FBF12-439E-4927-8FE9-58A21829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6EE66-172B-4DE7-854D-19E2289F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C60B-ABAE-4D86-90F3-ADF634C53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6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C6FB80-5E14-4FA1-A009-4760D66A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5FC7D-3D91-4452-9087-457AD2FBF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2D831-4E54-444E-80A2-2AE511C78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BD80-01B9-4FE0-952D-A38CE5DC5D2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8E03D-9024-4103-8838-B6FA6C0E9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3312B-049E-4C55-A393-9A829A817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C60B-ABAE-4D86-90F3-ADF634C53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53792" y="2664661"/>
            <a:ext cx="11146606" cy="937764"/>
          </a:xfrm>
        </p:spPr>
        <p:txBody>
          <a:bodyPr/>
          <a:lstStyle/>
          <a:p>
            <a:r>
              <a:rPr lang="zh-CN" altLang="en-US" dirty="0">
                <a:latin typeface="Segoe UI"/>
                <a:ea typeface="微软雅黑"/>
              </a:rPr>
              <a:t>数据挖掘组中期考核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QG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工作室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数据挖掘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3C9DE71-25E9-4A0A-A5CA-7CC6F639C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8680" y="5505922"/>
            <a:ext cx="5881540" cy="50836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汇报人：数据挖掘组</a:t>
            </a:r>
            <a:r>
              <a:rPr lang="en-US" altLang="zh-CN" dirty="0"/>
              <a:t>-</a:t>
            </a:r>
            <a:r>
              <a:rPr lang="zh-CN" altLang="en-US" dirty="0"/>
              <a:t>徐国涛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Segoe UI"/>
                <a:ea typeface="微软雅黑"/>
              </a:rPr>
              <a:t>THANK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YOU</a:t>
            </a:r>
            <a:r>
              <a:rPr lang="zh-CN" altLang="en-US" dirty="0">
                <a:latin typeface="Segoe UI"/>
                <a:ea typeface="微软雅黑"/>
              </a:rPr>
              <a:t> ！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QG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工作室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数据挖掘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id="{CBD2E7AE-56FF-4963-9694-4092E2C33530}"/>
              </a:ext>
            </a:extLst>
          </p:cNvPr>
          <p:cNvSpPr txBox="1">
            <a:spLocks/>
          </p:cNvSpPr>
          <p:nvPr/>
        </p:nvSpPr>
        <p:spPr>
          <a:xfrm>
            <a:off x="7898680" y="5505922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汇报人：数据挖掘组</a:t>
            </a:r>
            <a:r>
              <a:rPr lang="en-US" altLang="zh-CN" dirty="0"/>
              <a:t>-</a:t>
            </a:r>
            <a:r>
              <a:rPr lang="zh-CN" altLang="en-US" dirty="0"/>
              <a:t>徐国涛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QG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工作室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数据挖掘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530599" y="1437268"/>
            <a:ext cx="4588044" cy="88885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568699" y="2326124"/>
            <a:ext cx="4588044" cy="401052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3342330" y="4076400"/>
            <a:ext cx="2241347" cy="456999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微软雅黑" charset="0"/>
              </a:rPr>
              <a:t>K-means</a:t>
            </a:r>
            <a:r>
              <a:rPr lang="zh-CN" altLang="en-US" sz="2400" dirty="0">
                <a:solidFill>
                  <a:srgbClr val="000000"/>
                </a:solidFill>
                <a:ea typeface="微软雅黑" charset="0"/>
              </a:rPr>
              <a:t>算法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3342329" y="4531876"/>
            <a:ext cx="2241347" cy="456999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sz="1600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540393" y="4077923"/>
            <a:ext cx="1846774" cy="45547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Segoe UI"/>
                <a:ea typeface="微软雅黑" charset="0"/>
              </a:rPr>
              <a:t>KNN</a:t>
            </a:r>
            <a:r>
              <a:rPr lang="zh-CN" altLang="en-US" sz="2400" dirty="0">
                <a:solidFill>
                  <a:srgbClr val="000000"/>
                </a:solidFill>
                <a:latin typeface="Segoe UI"/>
                <a:ea typeface="微软雅黑" charset="0"/>
              </a:rPr>
              <a:t>算法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540393" y="4531876"/>
            <a:ext cx="1846774" cy="45547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sz="1600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36654" y="4925223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21921" y="4925223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2000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QG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工作室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数据挖掘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26103" y="2470483"/>
            <a:ext cx="7539792" cy="1074822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a typeface="微软雅黑" charset="0"/>
              </a:rPr>
              <a:t>K-means</a:t>
            </a:r>
            <a:r>
              <a:rPr lang="zh-CN" altLang="en-US" dirty="0">
                <a:solidFill>
                  <a:srgbClr val="000000"/>
                </a:solidFill>
                <a:ea typeface="微软雅黑" charset="0"/>
              </a:rPr>
              <a:t>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F7E4EF-C11D-4C68-9BE9-DB25C7B00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12" y="1518496"/>
            <a:ext cx="3924300" cy="1095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78BECE-1CE4-4D0D-B32C-048EA5EF5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229" y="1518496"/>
            <a:ext cx="3524250" cy="1095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CBC019-11C8-48E4-9BF6-636BBA4E0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612" y="3324967"/>
            <a:ext cx="7086600" cy="18383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69202D-7E74-40E5-ADBD-D06E5416E63D}"/>
              </a:ext>
            </a:extLst>
          </p:cNvPr>
          <p:cNvSpPr txBox="1"/>
          <p:nvPr/>
        </p:nvSpPr>
        <p:spPr>
          <a:xfrm>
            <a:off x="1962666" y="460932"/>
            <a:ext cx="435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首先是</a:t>
            </a:r>
            <a:r>
              <a:rPr lang="en-US" altLang="zh-CN" sz="2000" dirty="0" err="1"/>
              <a:t>kmeans</a:t>
            </a:r>
            <a:r>
              <a:rPr lang="zh-CN" altLang="en-US" sz="2000" dirty="0"/>
              <a:t>算法支持的函数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544E9F-895C-4576-8FE9-BD1712A75A46}"/>
              </a:ext>
            </a:extLst>
          </p:cNvPr>
          <p:cNvSpPr txBox="1"/>
          <p:nvPr/>
        </p:nvSpPr>
        <p:spPr>
          <a:xfrm>
            <a:off x="2155179" y="460932"/>
            <a:ext cx="3149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然后是</a:t>
            </a:r>
            <a:r>
              <a:rPr lang="en-US" altLang="zh-CN" sz="2000" dirty="0" err="1"/>
              <a:t>kmeans</a:t>
            </a:r>
            <a:r>
              <a:rPr lang="zh-CN" altLang="en-US" sz="2000" dirty="0"/>
              <a:t>算法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83506A-F474-4E0F-8F38-727962FA5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612" y="861042"/>
            <a:ext cx="9467850" cy="57435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0E24D59-8F53-42D1-88F1-F07CABB5942A}"/>
              </a:ext>
            </a:extLst>
          </p:cNvPr>
          <p:cNvSpPr/>
          <p:nvPr/>
        </p:nvSpPr>
        <p:spPr>
          <a:xfrm>
            <a:off x="10241644" y="240079"/>
            <a:ext cx="16898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K-means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4378104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7D44A85-32A6-4A2C-9219-8DB89B24B917}"/>
              </a:ext>
            </a:extLst>
          </p:cNvPr>
          <p:cNvSpPr txBox="1"/>
          <p:nvPr/>
        </p:nvSpPr>
        <p:spPr>
          <a:xfrm>
            <a:off x="3499257" y="525153"/>
            <a:ext cx="373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下面是</a:t>
            </a:r>
            <a:r>
              <a:rPr lang="en-US" altLang="zh-CN" sz="2400" dirty="0" err="1"/>
              <a:t>kmeans</a:t>
            </a:r>
            <a:r>
              <a:rPr lang="zh-CN" altLang="en-US" sz="2400" dirty="0"/>
              <a:t>的一些测试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3854CF-8AB3-49BD-BADF-B79A5892AD29}"/>
              </a:ext>
            </a:extLst>
          </p:cNvPr>
          <p:cNvSpPr/>
          <p:nvPr/>
        </p:nvSpPr>
        <p:spPr>
          <a:xfrm>
            <a:off x="10241644" y="240079"/>
            <a:ext cx="16898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K-means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91C01D-D51D-44E6-B044-C789A867671E}"/>
              </a:ext>
            </a:extLst>
          </p:cNvPr>
          <p:cNvSpPr txBox="1"/>
          <p:nvPr/>
        </p:nvSpPr>
        <p:spPr>
          <a:xfrm>
            <a:off x="3499257" y="1746911"/>
            <a:ext cx="330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</a:t>
            </a:r>
            <a:r>
              <a:rPr lang="en-US" altLang="zh-CN" sz="2000" dirty="0"/>
              <a:t>iris</a:t>
            </a:r>
            <a:r>
              <a:rPr lang="zh-CN" altLang="en-US" sz="2000" dirty="0"/>
              <a:t>数据集整体分析</a:t>
            </a:r>
            <a:r>
              <a:rPr lang="en-US" altLang="zh-CN" sz="2000" dirty="0"/>
              <a:t>(</a:t>
            </a:r>
            <a:r>
              <a:rPr lang="zh-CN" altLang="en-US" sz="2000" dirty="0"/>
              <a:t>取</a:t>
            </a:r>
            <a:r>
              <a:rPr lang="en-US" altLang="zh-CN" sz="2000" dirty="0"/>
              <a:t>k=3)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CC323F-6644-4B9E-8268-0376AFCD632E}"/>
              </a:ext>
            </a:extLst>
          </p:cNvPr>
          <p:cNvSpPr txBox="1"/>
          <p:nvPr/>
        </p:nvSpPr>
        <p:spPr>
          <a:xfrm>
            <a:off x="1972101" y="1204661"/>
            <a:ext cx="198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我的模型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12671D-CA6D-4E72-86B4-633BD6D6645F}"/>
              </a:ext>
            </a:extLst>
          </p:cNvPr>
          <p:cNvSpPr txBox="1"/>
          <p:nvPr/>
        </p:nvSpPr>
        <p:spPr>
          <a:xfrm>
            <a:off x="6729050" y="1204661"/>
            <a:ext cx="231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Sklearn</a:t>
            </a:r>
            <a:r>
              <a:rPr lang="zh-CN" altLang="en-US" sz="2000" dirty="0"/>
              <a:t>中的模型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18256B-3242-4067-BE21-44CA1382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92" y="2553178"/>
            <a:ext cx="4220595" cy="15827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C9B7C69-0953-435E-8723-E11893F0C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620" y="2553179"/>
            <a:ext cx="4123691" cy="15827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760DC1-1A96-4441-B1A2-ED33AFBEB7F3}"/>
              </a:ext>
            </a:extLst>
          </p:cNvPr>
          <p:cNvSpPr txBox="1"/>
          <p:nvPr/>
        </p:nvSpPr>
        <p:spPr>
          <a:xfrm>
            <a:off x="3979500" y="1731037"/>
            <a:ext cx="233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对不同</a:t>
            </a:r>
            <a:r>
              <a:rPr lang="en-US" altLang="zh-CN" sz="2000" dirty="0"/>
              <a:t>k</a:t>
            </a:r>
            <a:r>
              <a:rPr lang="zh-CN" altLang="en-US" sz="2000" dirty="0"/>
              <a:t>值进行测试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F95DC09-D57B-4A4B-A260-06D62F4B5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1" y="2162895"/>
            <a:ext cx="5876925" cy="43719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420F49E-F8EF-444C-8008-E807F43C4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620" y="2105745"/>
            <a:ext cx="5772150" cy="4429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46FBBC1-4CCB-4862-AC82-C40EA3AF9C98}"/>
              </a:ext>
            </a:extLst>
          </p:cNvPr>
          <p:cNvSpPr txBox="1"/>
          <p:nvPr/>
        </p:nvSpPr>
        <p:spPr>
          <a:xfrm>
            <a:off x="3953228" y="1750824"/>
            <a:ext cx="2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下面对</a:t>
            </a:r>
            <a:r>
              <a:rPr lang="en-US" altLang="zh-CN" dirty="0"/>
              <a:t>iris</a:t>
            </a:r>
            <a:r>
              <a:rPr lang="zh-CN" altLang="en-US" dirty="0"/>
              <a:t>数据集两两分析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D43784B-4637-497D-812C-8E9FB9673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01" y="2131147"/>
            <a:ext cx="5953125" cy="45148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407875F-8A7D-4E32-9F55-AE73C0561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1975" y="2200995"/>
            <a:ext cx="5829300" cy="43338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726A3A-A39B-4252-A681-1CCE6174187E}"/>
              </a:ext>
            </a:extLst>
          </p:cNvPr>
          <p:cNvSpPr txBox="1"/>
          <p:nvPr/>
        </p:nvSpPr>
        <p:spPr>
          <a:xfrm>
            <a:off x="3550829" y="1747622"/>
            <a:ext cx="346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不同</a:t>
            </a:r>
            <a:r>
              <a:rPr lang="en-US" altLang="zh-CN" sz="2000" dirty="0"/>
              <a:t>k</a:t>
            </a:r>
            <a:r>
              <a:rPr lang="zh-CN" altLang="en-US" sz="2000" dirty="0"/>
              <a:t>值对</a:t>
            </a:r>
            <a:r>
              <a:rPr lang="en-US" altLang="zh-CN" sz="2000" dirty="0" err="1"/>
              <a:t>iri</a:t>
            </a:r>
            <a:r>
              <a:rPr lang="zh-CN" altLang="en-US" sz="2000" dirty="0"/>
              <a:t>数据集两两测试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5C285D8-8A53-4A1A-B3EB-DAB2398145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13" y="2288283"/>
            <a:ext cx="5829300" cy="4305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DD39F91-BA71-4FE1-BA58-AE00F3B69C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9020" y="2350721"/>
            <a:ext cx="58007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3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7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13" grpId="0"/>
      <p:bldP spid="14" grpId="0"/>
      <p:bldP spid="8" grpId="0"/>
      <p:bldP spid="8" grpId="1"/>
      <p:bldP spid="9" grpId="0"/>
      <p:bldP spid="9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QG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工作室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数据挖掘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26103" y="2470483"/>
            <a:ext cx="7539792" cy="107482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KNN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D6E1E69-A243-4D94-B2AC-F3A69FB12537}"/>
              </a:ext>
            </a:extLst>
          </p:cNvPr>
          <p:cNvSpPr/>
          <p:nvPr/>
        </p:nvSpPr>
        <p:spPr>
          <a:xfrm>
            <a:off x="10513106" y="264639"/>
            <a:ext cx="12153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KNN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C9443F-954A-48D7-8FE8-03577248A223}"/>
              </a:ext>
            </a:extLst>
          </p:cNvPr>
          <p:cNvSpPr txBox="1"/>
          <p:nvPr/>
        </p:nvSpPr>
        <p:spPr>
          <a:xfrm>
            <a:off x="1962666" y="460932"/>
            <a:ext cx="435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首先是</a:t>
            </a:r>
            <a:r>
              <a:rPr lang="en-US" altLang="zh-CN" sz="2000" dirty="0"/>
              <a:t>KNN</a:t>
            </a:r>
            <a:r>
              <a:rPr lang="zh-CN" altLang="en-US" sz="2000" dirty="0"/>
              <a:t>算法支持的函数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1E4091-0B8B-4F9C-B4E0-C7B813509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61" y="1131296"/>
            <a:ext cx="4152900" cy="10858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052FBC7-FBFE-4F5E-8880-44EB1B876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61" y="2609613"/>
            <a:ext cx="7753350" cy="19907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F9DA9E-6B5C-4A5A-95C2-C60C13BDE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605" y="1159871"/>
            <a:ext cx="3438525" cy="11144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520013-2368-4EFD-B5F9-38AB5EEFA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6917" y="910698"/>
            <a:ext cx="3771900" cy="16573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3FFEED5-DB72-448D-899A-A24842E475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761" y="1159871"/>
            <a:ext cx="4229100" cy="1028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913F3B9-DDBE-4F1A-A30C-058DADD6D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769" y="4772593"/>
            <a:ext cx="62293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656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D6E1E69-A243-4D94-B2AC-F3A69FB12537}"/>
              </a:ext>
            </a:extLst>
          </p:cNvPr>
          <p:cNvSpPr/>
          <p:nvPr/>
        </p:nvSpPr>
        <p:spPr>
          <a:xfrm>
            <a:off x="10513106" y="264639"/>
            <a:ext cx="12153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KNN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7B2037-D256-4ECD-9A31-A40373B718E2}"/>
              </a:ext>
            </a:extLst>
          </p:cNvPr>
          <p:cNvSpPr txBox="1"/>
          <p:nvPr/>
        </p:nvSpPr>
        <p:spPr>
          <a:xfrm>
            <a:off x="3815166" y="464332"/>
            <a:ext cx="3149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然后是</a:t>
            </a:r>
            <a:r>
              <a:rPr lang="en-US" altLang="zh-CN" sz="2000" dirty="0"/>
              <a:t>KNN</a:t>
            </a:r>
            <a:r>
              <a:rPr lang="zh-CN" altLang="en-US" sz="2000" dirty="0"/>
              <a:t>算法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789AD08-7B77-433A-8F82-8D6CC513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52" y="1173938"/>
            <a:ext cx="7372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55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F0A1746B-DF12-4A93-AE9D-23DE2466140C}"/>
              </a:ext>
            </a:extLst>
          </p:cNvPr>
          <p:cNvSpPr/>
          <p:nvPr/>
        </p:nvSpPr>
        <p:spPr>
          <a:xfrm>
            <a:off x="10513106" y="264639"/>
            <a:ext cx="12153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KNN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6FAA55-79F0-4A01-B467-90C731B8995B}"/>
              </a:ext>
            </a:extLst>
          </p:cNvPr>
          <p:cNvSpPr txBox="1"/>
          <p:nvPr/>
        </p:nvSpPr>
        <p:spPr>
          <a:xfrm>
            <a:off x="4684541" y="433916"/>
            <a:ext cx="377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KNN</a:t>
            </a:r>
            <a:r>
              <a:rPr lang="zh-CN" altLang="en-US" sz="2400" dirty="0"/>
              <a:t>测试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FDF2C8C-58AE-496C-B338-84F9BBD05B31}"/>
              </a:ext>
            </a:extLst>
          </p:cNvPr>
          <p:cNvSpPr txBox="1"/>
          <p:nvPr/>
        </p:nvSpPr>
        <p:spPr>
          <a:xfrm>
            <a:off x="1972101" y="1204661"/>
            <a:ext cx="198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我的模型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5268EF-C40C-4D4B-BCC4-55845243AAF8}"/>
              </a:ext>
            </a:extLst>
          </p:cNvPr>
          <p:cNvSpPr txBox="1"/>
          <p:nvPr/>
        </p:nvSpPr>
        <p:spPr>
          <a:xfrm>
            <a:off x="6729050" y="1204661"/>
            <a:ext cx="231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Sklearn</a:t>
            </a:r>
            <a:r>
              <a:rPr lang="zh-CN" altLang="en-US" sz="2000" dirty="0"/>
              <a:t>中的模型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762FE2-51DC-46CB-BCB2-75BB80291AE1}"/>
              </a:ext>
            </a:extLst>
          </p:cNvPr>
          <p:cNvSpPr txBox="1"/>
          <p:nvPr/>
        </p:nvSpPr>
        <p:spPr>
          <a:xfrm>
            <a:off x="4149969" y="1729470"/>
            <a:ext cx="257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对不同</a:t>
            </a:r>
            <a:r>
              <a:rPr lang="en-US" altLang="zh-CN" sz="2000" dirty="0"/>
              <a:t>k</a:t>
            </a:r>
            <a:r>
              <a:rPr lang="zh-CN" altLang="en-US" sz="2000" dirty="0"/>
              <a:t>值进行测试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0692678A-4806-4DD6-A3F0-9184E8461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2" y="2091480"/>
            <a:ext cx="5934075" cy="44196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CDBB3FA-D872-4A9A-BEFF-E9392F8C3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53" y="2129580"/>
            <a:ext cx="5924550" cy="438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BED142-0AFE-4D7D-ABD0-A1C87786E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86730"/>
            <a:ext cx="5819775" cy="4324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F00EE5-624D-4C3A-82FD-E6B4C1742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851" y="2124818"/>
            <a:ext cx="5895975" cy="439102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6AACDCB8-F98C-468B-ABA5-499240F6C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1" y="2186730"/>
            <a:ext cx="5857875" cy="437197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05161CA-4F1C-4C6F-8959-A78E73EFE8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9002" y="2181967"/>
            <a:ext cx="59150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  <p:bldP spid="42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174</Words>
  <Application>Microsoft Office PowerPoint</Application>
  <PresentationFormat>宽屏</PresentationFormat>
  <Paragraphs>49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Microsoft YaHei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国涛</dc:creator>
  <cp:lastModifiedBy>徐 国涛</cp:lastModifiedBy>
  <cp:revision>77</cp:revision>
  <dcterms:created xsi:type="dcterms:W3CDTF">2020-04-24T03:38:18Z</dcterms:created>
  <dcterms:modified xsi:type="dcterms:W3CDTF">2020-04-24T06:56:17Z</dcterms:modified>
</cp:coreProperties>
</file>