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isultati immagini per agricoltura digita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4677"/>
            <a:ext cx="9144000" cy="610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/>
          <p:cNvSpPr/>
          <p:nvPr/>
        </p:nvSpPr>
        <p:spPr>
          <a:xfrm>
            <a:off x="4067944" y="1772816"/>
            <a:ext cx="5076056" cy="2075863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4067944" y="3841884"/>
            <a:ext cx="5076056" cy="523220"/>
          </a:xfrm>
          <a:prstGeom prst="rect">
            <a:avLst/>
          </a:prstGeom>
          <a:solidFill>
            <a:srgbClr val="FFC000">
              <a:alpha val="51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800" dirty="0" smtClean="0"/>
              <a:t>Il quaderno di campagna digitale</a:t>
            </a:r>
            <a:endParaRPr lang="it-IT" sz="2800" dirty="0"/>
          </a:p>
        </p:txBody>
      </p:sp>
      <p:sp>
        <p:nvSpPr>
          <p:cNvPr id="11" name="Arco a tutto sesto 10"/>
          <p:cNvSpPr/>
          <p:nvPr/>
        </p:nvSpPr>
        <p:spPr>
          <a:xfrm rot="16200000">
            <a:off x="4506852" y="2154572"/>
            <a:ext cx="1843633" cy="1224138"/>
          </a:xfrm>
          <a:prstGeom prst="blockArc">
            <a:avLst>
              <a:gd name="adj1" fmla="val 10800000"/>
              <a:gd name="adj2" fmla="val 93791"/>
              <a:gd name="adj3" fmla="val 35785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5239717" y="1965257"/>
            <a:ext cx="34218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600" dirty="0" smtClean="0">
                <a:latin typeface="Bahnschrift Condensed" panose="020B0502040204020203" pitchFamily="34" charset="0"/>
              </a:rPr>
              <a:t>OUNTRY</a:t>
            </a:r>
            <a:endParaRPr lang="it-IT" sz="8800" dirty="0">
              <a:latin typeface="Bahnschrift Condensed" panose="020B0502040204020203" pitchFamily="34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5381043" y="3161760"/>
            <a:ext cx="3098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spc="300" dirty="0" smtClean="0"/>
              <a:t>NOTEBOOK</a:t>
            </a:r>
            <a:endParaRPr lang="it-IT" sz="3600" spc="300" dirty="0"/>
          </a:p>
        </p:txBody>
      </p:sp>
      <p:sp>
        <p:nvSpPr>
          <p:cNvPr id="14" name="Rettangolo 13"/>
          <p:cNvSpPr/>
          <p:nvPr/>
        </p:nvSpPr>
        <p:spPr>
          <a:xfrm>
            <a:off x="5511700" y="1850158"/>
            <a:ext cx="2977307" cy="4356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455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isultati immagini per annata agrar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" y="606469"/>
            <a:ext cx="9143724" cy="515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/>
          <p:cNvSpPr/>
          <p:nvPr/>
        </p:nvSpPr>
        <p:spPr>
          <a:xfrm>
            <a:off x="1394048" y="1686376"/>
            <a:ext cx="5410200" cy="1420823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Arco a tutto sesto 4"/>
          <p:cNvSpPr/>
          <p:nvPr/>
        </p:nvSpPr>
        <p:spPr>
          <a:xfrm rot="16200000">
            <a:off x="1650877" y="1779610"/>
            <a:ext cx="1224136" cy="1224138"/>
          </a:xfrm>
          <a:prstGeom prst="blockArc">
            <a:avLst>
              <a:gd name="adj1" fmla="val 10800000"/>
              <a:gd name="adj2" fmla="val 0"/>
              <a:gd name="adj3" fmla="val 25704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2117427" y="1953653"/>
            <a:ext cx="2079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 smtClean="0">
                <a:latin typeface="Bahnschrift Condensed" panose="020B0502040204020203" pitchFamily="34" charset="0"/>
              </a:rPr>
              <a:t>OUNTRY</a:t>
            </a:r>
            <a:endParaRPr lang="it-IT" sz="4800" dirty="0">
              <a:latin typeface="Bahnschrift Condensed" panose="020B0502040204020203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2262944" y="2707089"/>
            <a:ext cx="1836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spc="300" dirty="0" smtClean="0"/>
              <a:t>NOTEBOOK</a:t>
            </a:r>
            <a:endParaRPr lang="it-IT" spc="300" dirty="0"/>
          </a:p>
        </p:txBody>
      </p:sp>
      <p:sp>
        <p:nvSpPr>
          <p:cNvPr id="8" name="Rettangolo 7"/>
          <p:cNvSpPr/>
          <p:nvPr/>
        </p:nvSpPr>
        <p:spPr>
          <a:xfrm>
            <a:off x="2336452" y="1779610"/>
            <a:ext cx="1690688" cy="3255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1394048" y="3344782"/>
            <a:ext cx="5392948" cy="769441"/>
          </a:xfrm>
          <a:prstGeom prst="rect">
            <a:avLst/>
          </a:prstGeom>
          <a:solidFill>
            <a:srgbClr val="FFC000">
              <a:alpha val="51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4400" dirty="0" smtClean="0"/>
              <a:t>Annata Agraria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2154500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magine correl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184"/>
            <a:ext cx="9144000" cy="514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/>
          <p:cNvSpPr/>
          <p:nvPr/>
        </p:nvSpPr>
        <p:spPr>
          <a:xfrm>
            <a:off x="1394048" y="1686376"/>
            <a:ext cx="5410200" cy="1420823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Arco a tutto sesto 4"/>
          <p:cNvSpPr/>
          <p:nvPr/>
        </p:nvSpPr>
        <p:spPr>
          <a:xfrm rot="16200000">
            <a:off x="1650877" y="1779610"/>
            <a:ext cx="1224136" cy="1224138"/>
          </a:xfrm>
          <a:prstGeom prst="blockArc">
            <a:avLst>
              <a:gd name="adj1" fmla="val 10800000"/>
              <a:gd name="adj2" fmla="val 0"/>
              <a:gd name="adj3" fmla="val 25704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2117427" y="1953653"/>
            <a:ext cx="2079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 smtClean="0">
                <a:latin typeface="Bahnschrift Condensed" panose="020B0502040204020203" pitchFamily="34" charset="0"/>
              </a:rPr>
              <a:t>OUNTRY</a:t>
            </a:r>
            <a:endParaRPr lang="it-IT" sz="4800" dirty="0">
              <a:latin typeface="Bahnschrift Condensed" panose="020B0502040204020203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2262944" y="2707089"/>
            <a:ext cx="1836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spc="300" dirty="0" smtClean="0"/>
              <a:t>NOTEBOOK</a:t>
            </a:r>
            <a:endParaRPr lang="it-IT" spc="300" dirty="0"/>
          </a:p>
        </p:txBody>
      </p:sp>
      <p:sp>
        <p:nvSpPr>
          <p:cNvPr id="8" name="Rettangolo 7"/>
          <p:cNvSpPr/>
          <p:nvPr/>
        </p:nvSpPr>
        <p:spPr>
          <a:xfrm>
            <a:off x="2336452" y="1779610"/>
            <a:ext cx="1690688" cy="3255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1394048" y="3344782"/>
            <a:ext cx="5392948" cy="769441"/>
          </a:xfrm>
          <a:prstGeom prst="rect">
            <a:avLst/>
          </a:prstGeom>
          <a:solidFill>
            <a:srgbClr val="FFC000">
              <a:alpha val="51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4400" dirty="0" smtClean="0"/>
              <a:t>Operazioni colturali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2953474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magine correlata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5333"/>
            <a:ext cx="9144000" cy="609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/>
          <p:cNvSpPr/>
          <p:nvPr/>
        </p:nvSpPr>
        <p:spPr>
          <a:xfrm>
            <a:off x="1394048" y="1686376"/>
            <a:ext cx="5410200" cy="1420823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Arco a tutto sesto 4"/>
          <p:cNvSpPr/>
          <p:nvPr/>
        </p:nvSpPr>
        <p:spPr>
          <a:xfrm rot="16200000">
            <a:off x="1650877" y="1779610"/>
            <a:ext cx="1224136" cy="1224138"/>
          </a:xfrm>
          <a:prstGeom prst="blockArc">
            <a:avLst>
              <a:gd name="adj1" fmla="val 10800000"/>
              <a:gd name="adj2" fmla="val 0"/>
              <a:gd name="adj3" fmla="val 25704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2117427" y="1953653"/>
            <a:ext cx="2079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 smtClean="0">
                <a:latin typeface="Bahnschrift Condensed" panose="020B0502040204020203" pitchFamily="34" charset="0"/>
              </a:rPr>
              <a:t>OUNTRY</a:t>
            </a:r>
            <a:endParaRPr lang="it-IT" sz="4800" dirty="0">
              <a:latin typeface="Bahnschrift Condensed" panose="020B0502040204020203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2262944" y="2707089"/>
            <a:ext cx="1836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spc="300" dirty="0" smtClean="0"/>
              <a:t>NOTEBOOK</a:t>
            </a:r>
            <a:endParaRPr lang="it-IT" spc="300" dirty="0"/>
          </a:p>
        </p:txBody>
      </p:sp>
      <p:sp>
        <p:nvSpPr>
          <p:cNvPr id="8" name="Rettangolo 7"/>
          <p:cNvSpPr/>
          <p:nvPr/>
        </p:nvSpPr>
        <p:spPr>
          <a:xfrm>
            <a:off x="2336452" y="1779610"/>
            <a:ext cx="1690688" cy="3255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1394048" y="3344782"/>
            <a:ext cx="5392948" cy="769441"/>
          </a:xfrm>
          <a:prstGeom prst="rect">
            <a:avLst/>
          </a:prstGeom>
          <a:solidFill>
            <a:srgbClr val="FFC000">
              <a:alpha val="51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4400" dirty="0" smtClean="0"/>
              <a:t>Concimazioni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45202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magine correl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41" y="754906"/>
            <a:ext cx="9154641" cy="610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/>
          <p:cNvSpPr/>
          <p:nvPr/>
        </p:nvSpPr>
        <p:spPr>
          <a:xfrm>
            <a:off x="1394048" y="1686376"/>
            <a:ext cx="5410200" cy="1420823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Arco a tutto sesto 4"/>
          <p:cNvSpPr/>
          <p:nvPr/>
        </p:nvSpPr>
        <p:spPr>
          <a:xfrm rot="16200000">
            <a:off x="1650877" y="1779610"/>
            <a:ext cx="1224136" cy="1224138"/>
          </a:xfrm>
          <a:prstGeom prst="blockArc">
            <a:avLst>
              <a:gd name="adj1" fmla="val 10800000"/>
              <a:gd name="adj2" fmla="val 0"/>
              <a:gd name="adj3" fmla="val 25704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2117427" y="1953653"/>
            <a:ext cx="2079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 smtClean="0">
                <a:latin typeface="Bahnschrift Condensed" panose="020B0502040204020203" pitchFamily="34" charset="0"/>
              </a:rPr>
              <a:t>OUNTRY</a:t>
            </a:r>
            <a:endParaRPr lang="it-IT" sz="4800" dirty="0">
              <a:latin typeface="Bahnschrift Condensed" panose="020B0502040204020203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2262944" y="2707089"/>
            <a:ext cx="1836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spc="300" dirty="0" smtClean="0"/>
              <a:t>NOTEBOOK</a:t>
            </a:r>
            <a:endParaRPr lang="it-IT" spc="300" dirty="0"/>
          </a:p>
        </p:txBody>
      </p:sp>
      <p:sp>
        <p:nvSpPr>
          <p:cNvPr id="8" name="Rettangolo 7"/>
          <p:cNvSpPr/>
          <p:nvPr/>
        </p:nvSpPr>
        <p:spPr>
          <a:xfrm>
            <a:off x="2336452" y="1779610"/>
            <a:ext cx="1690688" cy="3255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1394048" y="3344782"/>
            <a:ext cx="6850360" cy="769441"/>
          </a:xfrm>
          <a:prstGeom prst="rect">
            <a:avLst/>
          </a:prstGeom>
          <a:solidFill>
            <a:srgbClr val="FFC000">
              <a:alpha val="51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4400" dirty="0" smtClean="0"/>
              <a:t>Trattamenti fitosanitari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9319468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22</Words>
  <Application>Microsoft Office PowerPoint</Application>
  <PresentationFormat>Presentazione su schermo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Antonio</dc:creator>
  <cp:lastModifiedBy>Antonio</cp:lastModifiedBy>
  <cp:revision>12</cp:revision>
  <dcterms:created xsi:type="dcterms:W3CDTF">2019-12-13T06:53:36Z</dcterms:created>
  <dcterms:modified xsi:type="dcterms:W3CDTF">2019-12-13T12:40:28Z</dcterms:modified>
</cp:coreProperties>
</file>