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92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37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6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18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81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64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0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1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60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1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D802-16B6-43C0-B77B-7BD2B14D56EB}" type="datetimeFigureOut">
              <a:rPr lang="it-IT" smtClean="0"/>
              <a:t>16/12/2019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A1DB-1CA8-4228-97E3-003E2F148B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3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a tutto sesto 3"/>
          <p:cNvSpPr/>
          <p:nvPr/>
        </p:nvSpPr>
        <p:spPr>
          <a:xfrm rot="16200000">
            <a:off x="3059834" y="2420887"/>
            <a:ext cx="1224136" cy="1224138"/>
          </a:xfrm>
          <a:prstGeom prst="blockArc">
            <a:avLst>
              <a:gd name="adj1" fmla="val 10800000"/>
              <a:gd name="adj2" fmla="val 0"/>
              <a:gd name="adj3" fmla="val 2570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3526384" y="2594930"/>
            <a:ext cx="20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 smtClean="0">
                <a:latin typeface="Bahnschrift Condensed" panose="020B0502040204020203" pitchFamily="34" charset="0"/>
              </a:rPr>
              <a:t>OUNTRY</a:t>
            </a:r>
            <a:endParaRPr lang="it-IT" sz="4800" dirty="0">
              <a:latin typeface="Bahnschrift Condensed" panose="020B05020402040202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671901" y="3348366"/>
            <a:ext cx="1836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300" dirty="0" smtClean="0"/>
              <a:t>NOTEBOOK</a:t>
            </a:r>
            <a:endParaRPr lang="it-IT" spc="300" dirty="0"/>
          </a:p>
        </p:txBody>
      </p:sp>
      <p:sp>
        <p:nvSpPr>
          <p:cNvPr id="7" name="Rettangolo 6"/>
          <p:cNvSpPr/>
          <p:nvPr/>
        </p:nvSpPr>
        <p:spPr>
          <a:xfrm>
            <a:off x="3745409" y="2420887"/>
            <a:ext cx="1690688" cy="3255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0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isultati immagini per agricoltura digita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-5404"/>
            <a:ext cx="9144000" cy="46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109558" y="5444630"/>
            <a:ext cx="1152128" cy="936698"/>
          </a:xfrm>
          <a:prstGeom prst="roundRect">
            <a:avLst/>
          </a:prstGeom>
          <a:solidFill>
            <a:schemeClr val="lt1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517232"/>
            <a:ext cx="868205" cy="83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tangolo 5"/>
          <p:cNvSpPr/>
          <p:nvPr/>
        </p:nvSpPr>
        <p:spPr>
          <a:xfrm>
            <a:off x="4065936" y="1700808"/>
            <a:ext cx="5076056" cy="2075863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065936" y="3787128"/>
            <a:ext cx="5076056" cy="523220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Il quaderno di campagna digitale</a:t>
            </a:r>
            <a:endParaRPr lang="it-IT" sz="2800" dirty="0"/>
          </a:p>
        </p:txBody>
      </p:sp>
      <p:sp>
        <p:nvSpPr>
          <p:cNvPr id="8" name="Arco a tutto sesto 7"/>
          <p:cNvSpPr/>
          <p:nvPr/>
        </p:nvSpPr>
        <p:spPr>
          <a:xfrm rot="16200000">
            <a:off x="4504844" y="2082564"/>
            <a:ext cx="1843633" cy="1224138"/>
          </a:xfrm>
          <a:prstGeom prst="blockArc">
            <a:avLst>
              <a:gd name="adj1" fmla="val 10800000"/>
              <a:gd name="adj2" fmla="val 93791"/>
              <a:gd name="adj3" fmla="val 3578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5237709" y="1893249"/>
            <a:ext cx="3421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600" dirty="0" smtClean="0">
                <a:latin typeface="Bahnschrift Condensed" panose="020B0502040204020203" pitchFamily="34" charset="0"/>
              </a:rPr>
              <a:t>OUNTRY</a:t>
            </a:r>
            <a:endParaRPr lang="it-IT" sz="8800" dirty="0">
              <a:latin typeface="Bahnschrift Condensed" panose="020B0502040204020203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379035" y="3089752"/>
            <a:ext cx="309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spc="300" dirty="0" smtClean="0"/>
              <a:t>NOTEBOOK</a:t>
            </a:r>
            <a:endParaRPr lang="it-IT" sz="3600" spc="300" dirty="0"/>
          </a:p>
        </p:txBody>
      </p:sp>
      <p:sp>
        <p:nvSpPr>
          <p:cNvPr id="11" name="Rettangolo 10"/>
          <p:cNvSpPr/>
          <p:nvPr/>
        </p:nvSpPr>
        <p:spPr>
          <a:xfrm>
            <a:off x="5509692" y="1778150"/>
            <a:ext cx="2977307" cy="435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-2008" y="4437112"/>
            <a:ext cx="9146008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45091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Elenco quaderno di campagna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9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Presentazione su schermo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</dc:creator>
  <cp:lastModifiedBy>Antonio</cp:lastModifiedBy>
  <cp:revision>9</cp:revision>
  <dcterms:created xsi:type="dcterms:W3CDTF">2019-11-20T10:43:27Z</dcterms:created>
  <dcterms:modified xsi:type="dcterms:W3CDTF">2019-12-16T13:40:22Z</dcterms:modified>
</cp:coreProperties>
</file>