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4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24575,'26'21'0,"4"-3"0,23 17 0,-12-12 0,9 1 0,-4-14 0,1 0 0,-2-18 0,0-11 0,-2-25 0,8-14 0,-5-13 0,-8 13 0,-2-9 0,-12 20 0,-1-5 0,-2 13 0,-14 2 0,2 15 0,-9 4 0,0 9 0,0 31 0,6 25 0,-5 5 0,0 8-1359,6 18 0,0 6 1359,-3-16 0,-1 3 0,1 2-1262,4 9 1,2 3 0,1 3 1261,-3-13 0,0 2 0,0 0 0,1-3 0,1 8 0,0-4 0,0 4-561,0-6 0,1 4 1,-1-2-1,-1-8 561,1 12 0,-1-4-364,0-7 1,0 4 0,0-6 363,-1-5 0,-1-3 596,1 5 0,-1-1-596,1 34 3204,-1-27-3204,-12-24 2875,-16-16-2875,-23-15 0,-28-6 0,18-12 0,-2-6 428,3-5 1,0-6-429,-10-11 0,2-5 0,9-3 0,5-3 0,3-3 0,4-4 0,-1-12 0,6-6-555,12 2 1,6-4 554,-5-21 0,12-4-1020,22 28 0,10 0 1,6 0 1019,9-5 0,7 0 0,7 2-761,-1 10 0,7 0 0,3 3 0,-1 3 761,16-6 0,1 5 0,-2 2 0,-5 2 0,-2 1 0,-1 6-302,12 4 0,-1 7 302,1 0 0,0 5 0,-7 10 0,-4 3 0,-14-2 0,-6 4 0,6 10 0</inkml:trace>
  <inkml:trace contextRef="#ctx0" brushRef="#br0" timeOffset="-4249">2194 3007 15587,'-3'83'0,"0"1"0,1 0 0,-1-1 0,0 0 0,0 4 0,0 4 0,0 3 0,0 3 0,1 3-515,0-16 1,0 2-1,0 3 1,1 2-1,-1 1 1,1 2-1,-1 0 1,1 1-1,-1 0 515,1-2 0,-1 1 0,1 0 0,-1 2 0,0 0 0,1 1 0,-1 0 0,1 2 0,0 1 0,0 1-91,0-8 1,1 2 0,0 2-1,0 0 1,0 1 0,0 1 0,0 0-1,0 0 1,0 0 0,1-1 0,-1 0-1,0-1 91,0-1 0,0-2 0,-1 1 0,1 0 0,-1-1 0,1 0 0,0 0 0,0 1 0,0-1 0,0 1 0,1 0 0,0 0-40,0 2 0,1 1 1,1 0-1,0 1 1,0 0-1,0-1 0,0 1 1,0-1-1,0-1 1,0-1-1,0 0 0,-1-2 40,0 0 0,0 0 0,-1-2 0,1 0 0,-1-1 0,0 0 0,1-1 0,0 0 0,0 0 0,1-1 0,0 0-121,2 5 1,1 1-1,0-1 1,1 0-1,0 0 1,0-2 0,0 0-1,0-2 1,-1-1-1,-1-3 121,1 19 0,-2-4 0,0-1 0,0-3 0,1 1 0,-1-1 0,2 2 0,0-9 0,1 0 0,0 1 0,1 0 0,0-1 0,-1-2 0,0-2 0,-1-3 0,0 8 0,-1-3 0,-1-2 0,0-2 0,1-2 0,0-2 154,2 23 1,0-3 0,0-3 0,0-3-155,-2-14 0,0-3 0,0-3 0,-2-4 736,-1 24 0,-1-3-736,4-15 0,1 3 0,-1-6 1341,-4-1 1,0-7-1342,2-9 0,1-5 4393,1 6-4393,-4 2 992,8-32 0,-8-5 0,3-14 1</inkml:trace>
  <inkml:trace contextRef="#ctx0" brushRef="#br0" timeOffset="-1228">1264 4026 23435,'59'-80'0,"0"1"0,0 0 0,0-1 0,-1 3 0,2-2 0,-5 5 0,-9 11 0,-8 5 0,-4 7 0,5-2 0,-2 3 0,20-29 562,-22 38-562,-14 15 191,-8 16-191,-4 1 96,0 9-96,4 9 291,4 20-291,12 30 0,-10-6 0,0 6-996,3 2 1,1 4 995,7 23 0,0 0 0,-7-22 0,1-3-464,4 9 1,-1-3 463,-6-18 0,0-4 0,20 42-267,-7-1 267,-3-25 0,-9-15 0,-6-17 1863,-2-17-1863,-9-1 1011,2-4-1011,-2-5 311,8 4-311,-3 2 0,8 0 0,-4 4 0,5-5 0,0-4 0,0 0 0,-9-5 0,-1 0 0</inkml:trace>
  <inkml:trace contextRef="#ctx0" brushRef="#br0" timeOffset="-62584">7189 3873 24575,'-39'71'0,"0"-13"0,-2 12 0,8-33 0,11 6 0,7-18 0,-5 6 0,9-5 0,-4-2 0,10-10 0,-3-1 0,7-8 0,-3-1 0</inkml:trace>
  <inkml:trace contextRef="#ctx0" brushRef="#br0" timeOffset="-61731">6899 3900 24575,'70'60'0,"-19"-26"0,-10 3 0,0-1 0,11 1 0,-16-3 0,4 1 0,-6-2 0,-7-6 0,-2-5 0,-11-9 0,0-4 0,-6-4 0,-3-2 0,-1-3 0</inkml:trace>
  <inkml:trace contextRef="#ctx0" brushRef="#br0" timeOffset="-60608">7257 2672 24575,'-32'0'0,"-6"0"0,-23 11 0,0-3 0,-26 24 0,3-9 0,0 5 0,8 1 0,30-10 0,0 9 0,14-7 0,7-6 0,11 3 0,4-8 0,6 8 0,4-4 0,0 0 0,0 9 0,0-7 0,5 13 0,9-8 0,10 10 0,20-7 0,5 5 0,5-6 0,5-4 0,-6-2 0,-5-6 0,2 5 0,-22-4 0,-3 2 0,-12-5 0,-4 4 0,-4 13 0,-17 9 0,-29 22 0,-22 3-723,13-22 0,-4-2 723,7-2 0,-4-1 0,-22 7 0,-2-1 0,24-11 0,1-3-129,-10 3 1,4-3 128,-6 5 0,16-12 0,14-3 0,8-9 0,13 2 356,-1-7 1,11 2-1,-3-3 1</inkml:trace>
  <inkml:trace contextRef="#ctx0" brushRef="#br0" timeOffset="-58003">21782 8413 24575,'-6'40'0,"-8"16"0,-7 24 0,4-32 0,0 0-1276,-6 42 1276,4-39 0,-2 5-1146,3 20 1,0 4 1145,-2-5 0,-1 3 0,5-8 0,1 4 0,1-1 0,-1 20 0,3 0 0,1 6 0,3-3 0,3-20 0,2-3 297,3-11 0,0-4-297,0 14 0,10-12 0,7-26 573,16-7-573,6-16 2130,-1-15-2130,13-15 0,-9-16 0,-2 4 0,2-2-389,29-30 389,-23 23 0,0-2 0,-4 2 0,-1 2 0,24-14 0,-28 15 0,-2 1 0,12 2 0,25-33 0,-43 43 0,7-8 0</inkml:trace>
  <inkml:trace contextRef="#ctx0" brushRef="#br0" timeOffset="-56768">21326 9508 24575,'58'-19'0,"3"-5"0,1 2 0,3-2-796,-17 3 1,-2 1 795,14-3 0,-4 1 0,10-10 516,2 1-516,-16 7 263,-11 2-263,3 5 0,-23 2 0,-2 6 812,-15 0-812,0 1 0,-4-1 0,0 0 0,0 5 0,0 0 0</inkml:trace>
  <inkml:trace contextRef="#ctx0" brushRef="#br0" timeOffset="-59516">20424 9157 24575,'-15'20'0,"-11"9"0,-18 21 0,-6 8 0,-1 0 0,6-2 0,3-8 0,6-6 0,6 4 0,3-12 0,6 3 0,5-16 0,6-3 0,3-9 0,2-5 0,0 0 0,1-4 0</inkml:trace>
  <inkml:trace contextRef="#ctx0" brushRef="#br0" timeOffset="-58794">19984 9415 24575,'10'19'0,"8"10"0,17 6 0,8 13 0,15 4 0,-7-6 0,8 11 0,-11-14 0,-7-7 0,6 4 0,-24-23 0,8 5 0,-22-14 0,4 1 0,-4-4 0,-1-1 0,-3-8 0,-1-6 0,-4 4 0,0-2 0</inkml:trace>
  <inkml:trace contextRef="#ctx0" brushRef="#br0" timeOffset="-21351">7869 9498 24575,'24'5'0,"29"3"0,21 5 0,-17-6 0,4 0-2027,10 0 1,4 2 2026,9 7 0,4 1-778,-21-10 0,3-1 1,0 3 777,0 4 0,-1 3 0,2-3 0,7-5 0,1-2 0,1 1 0,5 2 0,0 1 0,0-2 0,-3-1 0,-1-1 0,0 1 0,3 1 0,1 2 0,-3-1 0,-6-2 0,-2-1 0,0 2 0,-3 3 0,-1 1 0,-1-1-254,30-1 0,-2 0 254,-1 3 0,-1-1 0,-5-3 0,3-1-803,-7-1 0,6 0 0,-3-1 803,-18 0 0,-3 1 0,5-2 0,5-1 0,5-1 0,1 0 0,-6-1 0,-2 1 0,-4-1 0,1 1 0,15 0 0,2 0 0,-1-1 0,-10-1 0,-1-1 0,2 1 0,15 2 0,3 0 0,-5 0 0,-23-1 0,-4 0 0,4 0-226,24 1 0,5 0 0,-8 1 226,-5 4 0,-4 1 139,-13-3 1,1 0 0,0 0-140,26 3 0,0 0 0,-23-3 0,2 0 0,0 0-247,1 1 1,1-1-1,1 0 247,11-2 0,1 0 0,0-1 0,-4 0 0,-1 1 0,-2-2 0,-10-1 0,-1-1 0,-2-1 394,29-3 0,-3 1-394,-12 2 0,-3 0 523,-8-6 0,0 0-523,4 5 0,-1 2 0,-13-4 0,-3 1 728,-4 2 0,-3 2-728,35-1 0,-10 0 0,-7 0 0,23 0 0,0-7 1076,-30 3 0,1-1-1076,-12-2 0,-2 0 0,4 3 0,-3-1 2002,27-6-2002,-9 4 1500,-8 0-1500,-16 1 318,-14 2-318,-8 3 1040,-5-3-1040,5-1 0,1 4 0,12-9 0,9 4 0,43-12 0,-20 4 0,20-4 0,-43 7 0,-9 5 0,-6-3 0,-5 8 0,3-9 0,3 4 0,22-12 0,-12 6 0,16-6 0,-19 12 0,-6-3 0,16 2 0,-6-4 0,17 4 0,1-3 0,17 8 0,-30-3 0,5-2 0,30-1 0,3 1 0,-24-1 0,1-1-596,30-4 1,-4-3 595,5-6 0,-34 11 0,-2-1-13,24-8 13,-5 7 0,-30 2 0,-2 4 0,-14 3 0,-10 0 1190,-3 3-1190,-9-3 0,-5 4 0,0 0 0</inkml:trace>
  <inkml:trace contextRef="#ctx0" brushRef="#br0" timeOffset="-17286">8311 9102 24575,'-70'20'0,"-10"11"0,24-5 0,-1 1-831,2-1 1,1 0 830,1 3 0,2 0 0,-25 12 538,-3 0-538,36-12 275,-9 0-275,19-7 0,-1 1 0,15-9 848,5-5-848,10-1 0,4 1 0,21 6 0,2 6 0,38 24 0,4 17-829,5 8 829,-30-27 0,-3-1 0,10 18-22,11 12 22,-21-28 0,5 3 0,-19-19 0,-2-3 0,-12-11 827,-1-1-827,1-8 6,0-1 0,-5-4 0,0 0 0</inkml:trace>
  <inkml:trace contextRef="#ctx0" brushRef="#br0" timeOffset="-15356">12513 10599 24575,'0'61'0,"0"-9"0,0 33 0,0-6-1271,0 11 1271,0 8 0,0-9 0,0-2 0,0-8 415,0-9-415,0-14 210,0-12-210,0-18 0,0-7 0,0-6 646,-8-4-646,-3-4 0,-20-1 0,-9-9 0,-22-2 0,-17-13 0,-2-1 0,-6 0 0,8-4-408,26 17 0,-1 1 408,-32-7 0,18 9 0,1 3 0,-19 8 0,27-1 0,2 4 0,-18 23 0,-3 2 0,28 3 0,-2 3 0,24-17 0,-5 21 0,22-11 816,1 0-816,19 3 0,20-13 0,22-1 0,38-3-780,-40-9 0,3 0 780,17 0 0,3-2 0,1 0 0,0-1 0,-5-2 0,1-3 0,6-7 0,-1-4 0,-12-1 0,-2-5 0,-2-5 0,1-4 0,18-7 0,-3-5 0,-25 0 0,-1-2 0,27-12 0,-2-2 0,-23 2 0,-3-2 0,11-11 0,-1 1 0,-13 14 0,-3 1-232,-6-1 1,-2 1 231,26-20 0,-27 13 0,7 11 0,-21 6 0,6 16 1521,-14 2-1521,3 9 502,-4 3-502,9 6 0,3-3 0,16 4 0,2 0 0,6 0 0,15 11 0,-12 2 0,12 11 0,-20 4 0,-2-10 0,-6 7 0,-6-9 0,-6 3 0,-2 5 0,-11 8 0,2 7 0,-9 13 0,-25 12 0,-13 10 0,-18 2 0,-2-16 0,0-3 0,7-19 0,-11 0 0,19-4 0,-2-15 0,18 2 0,-2-11 0,13-5 0,-3 0 0,14-49 0,35-13 0,-4 2 0,8-5-1479,22-3 1,9-1 1478,-15 13 0,3-2 0,1 2 0,6 2 0,1 1 0,-3 2 0,16-19 0,-3 6-571,-6 15 0,-3 5 571,-15 3 0,-1 3-225,37-18 225,-7 2 0,-20 12 0,-24 25 0,-12-1 2726,-7 12-2726,-17-3 1316,-34 44-1316,-10-7 0,1 9 0,-2 4-271,9-14 1,1 1 270,-10 7 0,2 1 0,-16 19-237,-8 0 237,31-11 0,-2-7 0,14-3 0,17-2 0,1-4 814,20 4-814,6-11 246,10-5-246,13 6 0,0-14 0,-4 9 0,7-11 0,-9-1 0,12-4 0,-6-5 0,4-2 0,-24-4 0,1 5 0</inkml:trace>
  <inkml:trace contextRef="#ctx0" brushRef="#br0" timeOffset="-9501">7059 4791 24575,'0'54'0,"-7"8"0,7-10 0,-1 4-1548,-6 8 1,0 3 1547,6 4 0,0 5-1080,-4-2 0,-1 7 0,0-1 1080,2-2 0,1 0 0,-1 4-568,-1-6 0,0 4 1,-1 1-1,0-1 568,1-4 0,0 1 0,0-1 0,-1 0 0,-1 1 0,-1-1 0,0 0 0,1 1 0,1-2 0,0 1 0,1-1 0,-1 0 0,-1 21 0,0 0 0,1-1-801,-1 0 1,0 1 0,2-1 800,4-4 0,1 0 0,-1-1 0,-2 2 0,0 0 0,0-7-56,3 1 0,0-4 56,0 14 0,0-9 1834,0-9-1834,5 21 0,2-38 3433,-1-20-3433,3-11 3709,-7-16-3709,2-1 450,-1-8 1,-2-1 0,3-4 0</inkml:trace>
  <inkml:trace contextRef="#ctx0" brushRef="#br0" timeOffset="-8117">6625 5496 24575,'31'-42'0,"-5"-6"0,26-33-2920,-11-6 2920,-6 20 0,2-3-687,-9 11 0,1-2 687,14-24 0,-1 3 0,-17 32 0,-1 3 228,6-12 0,-1 2-228,11-17 0,2-8 0,-13 26 0,-11 12 1331,-4 23-1331,-5 2 1881,0 14-1881,-1 2 626,1 3-626,-1 0 0,1 0 0,-1 3 0,1 7 0,5 9 0,-3 7 0,10 18 0,-2 11 0,0 8 0,0 6 0,-2-8 0,-9-1 0,8-6 0,-14-2 0,7-18 0,-4 1 0,1-19 0,-2 7 0,-4-13 0,0 7 0,0-2 0,4 3 0,-3 1 0,8 0 0,-8 0 0,7-5 0,-7-1 0,3-4 0,-4-1 0,0 1 0,0-1 0,0 1 0,0-1 0,0 1 0,0-1 0,0 1 0,0-1 0,0 1 0,3-1 0,2-3 0,4-1 0,-5-4 0,0 0 0</inkml:trace>
  <inkml:trace contextRef="#ctx0" brushRef="#br0" timeOffset="-5637">3342 14856 24575,'59'0'0,"0"0"0,15-9 0,11-1 0,-7 6 0,9 2 0,7-1 0,4-3-1639,-15-2 1,2-2-1,4-1 1,4-1 0,3 0-1,3 2 1473,-13 1 1,2 1-1,1 1 1,4-1-1,2 1 1,3-1-1,3 0 1,4-1-1,3 0 39,-26 2 0,2-1 0,3 0 1,2-1-1,3 1 0,1-1 0,2 0 1,1-1-1,2 1 0,0 0 1,1 0-1,1-1 0,-1 1 0,1 1 1,-1-1-1,0 1 0,-1 0 127,-5 1 0,0 0 0,-1 1 0,0-1 0,1 1 0,-1 0 0,1 0 0,0 0 0,1 0 0,1 0 0,0 1 0,0-1 0,2 0 0,1 0 0,1 0 0,1 0 0,1 0 0,2-1 0,2 0-33,-15 1 0,2 0 1,1 0-1,2 0 1,0-1-1,2 0 1,1 0-1,0 1 1,1-1-1,1 0 1,1 0-1,0 0 1,1 0-1,0 0 1,0 0-1,1 0 0,-1 0 1,1 0-1,-1 0 1,1 1-1,-1-1 1,0 1-1,0-1 1,-1 1-1,-1 0 1,0 1-1,0-1 33,-3 1 0,0 0 0,1 0 0,-1 0 0,0 1 0,0-1 0,-1 1 0,1 0 0,0-1 0,0 1 0,-1 0 0,1 0 0,0 0 0,-1 0 0,1 1 0,0-1 0,-1 0 0,1 0 0,0 1 0,0-1 0,-1 0 0,1 0 0,0 1 0,1-1 0,-1 0 0,0 0 0,1 0-76,0 0 1,1 0 0,0-1 0,-1 1 0,1 0 0,0-1 0,-1 1 0,1 0-1,0-1 1,-1 1 0,1 0 0,0-1 0,0 1 0,0 0 0,0-1 0,1 1-1,-1 0 1,1 0 0,-1 0 0,1 0 0,0 0 0,1 1 0,-1-1 0,1 1-1,0-1 1,0 1 0,1 0 75,-7 0 0,1 1 0,1-1 0,0 0 0,0 1 0,1-1 0,-1 0 0,2 1 0,-1 0 0,0-1 0,1 1 0,0 0 0,0 0 0,-1 0 0,1 0 0,0 0 0,0 0 0,-1 0 0,1 1 0,-1-1 0,1 1 0,-2-1 0,1 1 0,-1 0 0,0 0 0,0 0 0,-1 0 0,0 1 0,0-1 0,-2 1 0,9-1 0,-1 1 0,1 0 0,-1 0 0,0 1 0,-1-1 0,1 1 0,-1 0 0,0 0 0,0 0 0,0 0 0,-1 0 0,0 0 0,0 1 0,0-1 0,-1 0 0,0 1 0,-1-1 0,0 1 0,0-1 0,-1 1 0,0-1 0,0 0 0,-1 1 0,-1-1 0,0 0 0,8 0 0,-2 0 0,0 0 0,0 0 0,-1 0 0,0-1 0,0 1 0,-1 0 0,0 0 0,-1 0 0,0-1 0,-1 1 0,0 0 0,0 1 0,-1-1 0,0 0 0,0 1 0,-1 0 0,-1-1 0,1 2 0,-1-1 0,0 1 0,5 0 0,0 0 0,1 0 0,-1 1 0,0 0 0,0 0 0,0 0 0,-1 0 0,-1 0 0,0 1 0,-1-1 0,-1 1 0,-1 0 0,-2 0 0,0 0 0,-2 0 0,-1 0 0,-1 0 0,-2 1 0,22 1 0,-2 0 0,-2 0 0,-2 1 0,-1 0 0,-2 0 0,-2 0 0,-1 0 0,-2 1 0,-1-2 0,-3 1 0,0 0 0,17 0 0,-5 1 0,-2-1 0,-3 0 0,-1 1 0,0-1 0,1 1 0,2 1 0,-5 0 0,3 1 0,1 0 0,1 1 0,-1-1 0,-4 1 0,-4-1 0,-7-1 0,-7-2 129,14 2 0,-11-2 0,-5 0 0,6 0-129,17 3 0,5 0 0,-2 1 0,-6-1 0,0-1 0,-5 1 0,-1-1 0,4 1 0,1 0 0,-7-1 1009,9 4 0,-12-2-1009,3 1 3285,-40-6-3285,-26 1 4911,-7-7-4911,-4 3 4866,-20-19-4866,-35-15 0,-34-19-764,13 14 0,-5-2 764,-2-4 0,-3-2-1106,12 9 0,-3-1 0,-2 1 1106,-1-1 0,-2 1 0,0-1 0,-5 0 0,-1-1 0,-1 1 0,-5-2 0,-1 0 0,0 2 0,-2 3 0,0 1 0,3 0 0,8 2 0,3-1 0,0 3-508,2 5 1,1 1 0,4 1 507,-7-4 0,5 0-371,3 4 0,2 1 371,8 1 0,2 0 1604,-37-9-1604,27 7 3170,25 8-3170,19 7 1984,10 2-1984,15 2 0,72-3 0,-30 6 0,7 3-1146,16 1 1,11 0 0,4 3 1145,-12 0 0,3 2 0,1 1 0,0 0-1314,1 1 1,-1-1 0,2 2 0,5 2 1313,-6 0 0,7 2 0,2 1 0,0 1 0,-3 1 0,-7-2 0,5 3 0,-7 0 0,-2 0 0,5 1-477,1-1 1,4 1 0,1 0-1,-3 2 1,-7 1 476,10 10 0,-9 3 0,-1-2-336,-8-6 0,-3-2 1,-2 4 335,23 23 0,-6 2 759,-15-10 0,-7-1-759,-15-4 0,-6 1 0,1 7 0,-8 0 4192,-5 24-4192,-15 20 0,-32-53 0,-15-4 855,-20 8 0,-12-2-855,14-14 0,-5-1 0,-4 0-547,-7 3 0,-5 2 0,-4-2 0,3-3 547,-16 0 0,1-5 0,-5 4 0,24-5 0,-5 3 0,-1 0 0,0-1 0,4-2 0,-4-2 0,3-2 0,0-2 0,2 1 0,1 1 0,1-1 0,1 1 0,0-1-455,-21 6 1,0-1 0,6 0 454,21-5 0,4-1 0,0 0-360,-34 6 0,5 0 360,24-4 0,6-1 1283,-27 10-1283,9-8 3954,30-2-3954,13-8 3059,26-1-3059,-1 0 0,11-4 0,-3-1 0</inkml:trace>
  <inkml:trace contextRef="#ctx0" brushRef="#br0" timeOffset="1529">29814 12092 24575,'60'0'0,"1"0"0,23 12 0,-24-9 0,-3 2 0,3 18 0,-15-6 0,-5 11 0,-11 12 0,-13 17 0,-17 32-1137,-18-33 0,-9 3 1137,-12 23 0,-7 1 0,-5-7 0,-3-1 0,13-17 0,-1 0 0,3-4 0,-1-1 0,2-2-419,-5 12 0,2-3 419,-13 12-64,26-28 1,1-3 63,-14 3 0,19-16 0,8-62 0,43-59 0,2 16 0,8-7-575,-2 12 0,5-2 0,2 0 575,3 1 0,3 1 0,4-1-701,-6 10 0,3-2 1,2 2-1,-2 2 701,11-10 0,-1 4 0,3 1 0,4-1 0,2 1 0,-4 5-542,8-3 0,-4 5 542,-4 9 0,-3 4-245,-18 10 0,-2 2 245,4 4 0,-1 1 2784,16-22-2784,-9 26 3890,-30 8-3890,-21 17 1803,-32 33-1803,-21 10 0,-19 27-102,38-28 1,1 1 101,-3-3 0,1 0 0,3 10 0,1 3 0,-3-3 0,2 2 0,7-1 0,2 1 0,-3-3 0,3 1 0,8 3 0,4-1-533,-9 31 533,14-30 0,4 0 0,1 19 0,0-1 0,27-23 0,14-18 0,5-16 0,7-4-480,3-4 1,2-4 479,14 3 0,-1-3 0,-9-6 0,-1-4 0,4-2 0,-3-3 0,-9-8 0,-2-3 0,1 2 0,-5 0 0,8-8 0,-20 12 0</inkml:trace>
  <inkml:trace contextRef="#ctx0" brushRef="#br0" timeOffset="3969">5344 6146 24575,'-7'58'0,"5"-6"0,-4 3 0,-1 5-970,3-10 1,0 1 969,-3 13 0,-2 2 0,2-1 0,-1 2 0,0 5 0,0-1 0,-3-10 0,1 0 0,1 4 0,1-2 0,0-12 0,2-2 0,-2 6 0,3-2 625,3 21-625,-9-11 320,10-26-320,-12-12 0,2-5 0,-13-10 994,-15-1-994,-25-7 0,-18 3-513,25-7 1,-4-3 512,5-2 0,0-1 0,-10-3 0,2-2 0,12-1 0,2 0-92,-46-8 92,25 3 0,9 2 0,16 4 0,9 2 0,16 7 1020,6 17-1020,11 18 97,10 16-97,6 14 0,13 8 0,12-17 0,13 3 0,22-29 0,1-2 0,23-16-779,-7-21 779,-39-3 0,1-6 0,2-11 0,-2-4 0,-5 1 0,-2-3 0,11-7 0,-3 0 0,0-10 0,-10 15 0,-1-1 0,-1-10 0,7-13 0,-7 22 0,-23 7 0,3 15 0,-11 1 0,-4 7 779,-1 4-779,0 0 0,-3 1 0,2-1 0,-3 18 0,0 11 0,5 18 0,1 1 0,5 5 0,0-6 0,0 7 0,0-6 0,-1-7 0,0-13 0,-5-6 0,3-4 0,6-4 0,7-6 0,23-17 0,-1-12 0,18-15 0,5-14 0,2 5 0,-2 1 0,-10 4 0,-14 12 0,-8 3 0,-13 8 0,-7 12 0,-6 1 0,1 4 0,-4 0 0,-2 13 0,-8 21 0,-3 34 0,2-11 0,-2 5-939,0 18 0,0 4 939,4 9 0,-1 4-747,0-20 0,-1 3 0,1-3 747,1 20 0,-1-1 0,-1-19 0,0 1 0,0-5-488,1 2 1,1-3 487,-4 13 0,1-2 0,6-22 0,1-3 0,-7 42 0,2-21 1553,-10-29-1553,-28-13 0,-24-11 0,-22-16 1796,-9-9-1796,16-12 0,2-18 0,9-4 0,16-9 0,13-33 0,26-14-800,41 34 1,19-6 0,1 0 799,-5 7 0,1 0 0,6 1 0,19-10 0,7-1 0,-2 6 0,-15 17 0,0 4 0,-4 4-455,5-3 0,-3 4 455,-1-1 0,-3 2 0,29-19-107,-35 29 0,-2 1 107,16-8 426,-20 20-426,-18 6 3431,-7 7-3431,-8 12 281,-1 3 1,-4-1-1,0-1 1</inkml:trace>
  <inkml:trace contextRef="#ctx0" brushRef="#br0" timeOffset="31034">26738 2041 24575,'-90'-14'0,"-6"-6"0,15 5 0,-6-5 0,8 13 0,16 1 0,-4 6 0,5 0 0,-27 7-968,6 12 968,29 0 0,-1 6-441,1 8 1,2 4 440,6 0 0,0 2 0,-13 7 0,1 2 0,9 2 0,2 2 0,-6 0 0,1 2 0,7 0 0,3 1 0,-3 3 0,6-1 0,-7 30 0,17-33 0,1 0 0,-1 36 0,14-37 0,2 1 0,5 1 0,2 0 0,2 0 0,1 0 0,3 9 0,0 0 0,-3-8 0,0 0 0,2 4 0,0 0 0,-3-1 0,1-1-300,3-7 0,0-1 300,-1 3 0,2 1 0,4 0 0,3 0 0,2-4 0,2 0 0,8 9 0,5-1-741,7 1 0,6-1 741,5 6 0,4 0 0,4-6 0,5 0-371,-11-9 1,3 1 0,-2-4 370,6 1 0,1-2 0,21 15 0,3-1 0,-17-14 0,1-4 0,16-2 0,4 0-339,-18-4 1,2 2-1,-3-5 339,10-6 0,0-3 0,-10 2 0,3 3 0,-2-5 0,11-7 0,1-5 0,8 7 0,4-2 0,-16-7 0,2-3 0,1-3 0,0-6 0,0-3 0,8-5 0,-4-3 0,8-3 0,3-2 0,-1-2 0,-7 0 0,-6 1 0,-6-1 0,0-1 0,5-4-621,9-4 0,6-3 1,1-2-1,-4-2 0,-11 1 621,2-9 0,-10-2 0,-2 0 0,2 3 0,-1-1 0,-4-4-225,-11-1 1,-4-3 0,-1 1 224,16-18 0,-6-2 0,-9-8 0,-5-3 0,5-3 0,-6-4 0,-16-5 0,-7-2 0,-8 31 0,-2 0 0,-1-1 0,-2-6 0,-2-2 0,-3 0-270,-5 0 1,-3 1 0,-4-1 269,-4-5 0,-4-2 0,-5 2 0,-3 1 0,-4 2 0,-7 0-327,0 10 0,-6 0 0,-2 1 1,-1 2 326,-12-13 0,-2 2 0,-4 2 0,7 15 0,-2 0 0,-3 1 0,0 3 0,2 4 0,-1 2 0,-1 2 0,0 2 0,-19-12 0,0 4 0,0 3 256,8 7 1,0 3 0,1 1-257,3 3 0,1 2 0,-3 0 0,-12-2 0,-3 1 0,3 1 0,15 6 0,3 1 0,-2 0 0,-9-2 0,-1-1 0,3 6 703,-13 1 1,3 11-704,12 17 0,-1 2 434,-12-17 0,6 3 1,-10 33-1,28-41 1</inkml:trace>
  <inkml:trace contextRef="#ctx0" brushRef="#br0" timeOffset="31941">25094 3951 16375,'100'-4'0,"0"1"0,0-1 0,-23-2 0,3-1 0,2-1 0,4-1 0,5 0-742,-4 0 1,5 0 0,5 0 0,1 0 0,0-1 0,-2 1 0,-4-1 741,0 0 0,-4 1 0,-1-1 0,0 0 0,2 0 0,4 1-170,2 0 1,5 0 0,3 0-1,0 1 1,-2-1 0,-5 2-1,-7-1 170,16-1 0,-9 0 0,-3 1 0,5 1-37,-5 2 0,3 2 0,1 0 0,-2 0 0,-7 0 37,-6-2 0,-5-1 0,-2 0 0,1 2-41,2 3 0,0 2 0,-2-1 0,-6 0 41,25-4 0,-8 1 1188,-10 2 1,-5 0-1189,-17-3 0,-5 0 3930,19 4-3930,-36 0 0,-11 0 0,-13 0 0</inkml:trace>
  <inkml:trace contextRef="#ctx0" brushRef="#br0" timeOffset="33176">26632 1558 24575,'6'58'0,"3"33"0,2-21 0,2 6-2635,4 12 0,1 4 2635,-6-25 0,0 2 0,2 4-1504,4 19 1,2 5 0,1 4 1503,-5-13 0,2 2 0,-1 4 0,1 3-381,-3-18 0,-1 2 1,1 3-1,0 1 1,1 1-1,1 0 381,2 5 0,1 0 0,0 2 0,1-1 0,-1 1 0,-1 0-465,-2-1 1,-1 0-1,0 0 1,0 1-1,0-1 1,1-1 464,2 0 0,0-2 0,2 1 0,-1 0 0,-1-1 0,-2 0-211,-2-3 1,-1 1 0,-1-1 0,-1 0 0,1 0 0,1-1 210,0 1 0,1 0 0,1-1 0,-1 0 0,-1-1 0,0-4 10,-1 2 1,-1-2 0,-1-2 0,1-1-1,0 2-10,1 5 0,1 2 0,0-1 0,0-4 0,-1-5 0,4 6 0,-1-6 0,1 5 0,-1 8 0,2 8 0,-1-3 0,-1-12 0,1 0 0,0-7 0,-2 13 0,1 0 0</inkml:trace>
  <inkml:trace contextRef="#ctx0" brushRef="#br0" timeOffset="41475">26895 3517 24575,'-57'26'0,"2"-2"0,7 1 0,-3 0 0,-30 9 0,-6-1-1878,0 0 1878,38-12 0,-1 1 0,-5 0 0,-1 1 0,-3 6 0,-1 0 0,0-5 0,0-2 0,9 0 0,1-1 0,-3 1 0,0-2 39,-27 8-39,26-10 0,2-1 0,-16 2 444,-12 12-444,34-17 0,11 8 0,-1-12 940,11 5-940,-1-4 455,2 3-455,-1 1 0,5-5 0,-10 5 0,-3 7 0,14-14 0,-3 9 0</inkml:trace>
  <inkml:trace contextRef="#ctx0" brushRef="#br0" timeOffset="42856">25169 3598 24575,'40'6'0,"7"1"0,40 13 0,2-5-1460,-31-5 1,2 1 1459,6 1 0,2-1 0,6-2 0,-2 0 47,-13 2 0,-1 0-47,1-4 0,-4 0 0,18 12 667,6-10-667,-17 7 0,-17-5 0,-1-4 1465,-12 2-1465,19-3 693,-11 0-693,19 6 0,-5 5 0,7-3 0,0 3 0,-8 0 0,-7-5 0,-9 4 0,-6-6 0,-5 0 0,-2 0 0,-10-1 0,-1-4 0,-4-1 0,-4 0 0,2-3 0,-6 6 0,7-6 0,-7 3 0,2-4 0</inkml:trace>
  <inkml:trace contextRef="#ctx0" brushRef="#br0" timeOffset="53834">26072 2095 24575,'-9'24'0,"-2"1"0,0 19 0,1-9 0,3 15 0,2-11 0,5 13 0,0 10 0,0 0 0,6 7 0,-5 0 0,9-14 0,-8 12 0,3-26 0,-1-2 0,-3-10 0,3-9 0,-4 5 0,0-7 0,0 1 0,5 5 0,0 2 0,1 5 0,-1 6 0,0 2 0,-4-1 0,9 6 0,-9-12 0,9 6 0,-9-18 0,8 4 0,-8-10 0,3 0 0,0-1 0,-3-4 0,2 4 0,2 1 0,-4 5 0,7 0 0,-7-1 0,7 1 0,-7 0 0,4-5 0,-5-1 0,0-4 0,0-1 0,3 1 0,-2-1 0,3 5 0,0-3 0,-3 3 0,6-4 0,-6-1 0,3 1 0,-4-1 0,4-3 0,-3 2 0,6-2 0,-6 4 0,7-5 0,-7 4 0,6-7 0,-6 6 0,7-6 0,-3 3 0,-1-4 0,0 0 0</inkml:trace>
  <inkml:trace contextRef="#ctx0" brushRef="#br0" timeOffset="55596">26050 1863 24575,'-8'9'0,"2"-1"0,-4 1 0,3 0 0,2-1 0,0 1 0,1 9 0,0 3 0,-8 16 0,1-4 0,-5 4 0,5-6 0,1 0 0,4-6 0,-2-5 0,7-2 0,-7-9 0,7 4 0,-3-4 0,0-1 0,3 1 0,-2-1 0,3 1 0,0-1 0,0-7 0,0-6 0,0-4 0,0-8 0,0 2 0,0-4 0,0 0 0,0 1 0,0 3 0,0-3 0,0 4 0,0-5 0,0 0 0,0 0 0,0 0 0,0 5 0,0-4 0,0 8 0,0-3 0,0 4 0,-4 5 0,3-4 0,-3 3 0,4-3 0,0-1 0,0 0 0,0 1 0,0-1 0,0 0 0,4 5 0,0 0 0,5 4 0,-4-4 0,2 3 0,-2-3 0,3 4 0,-3 4 0,-1 1 0,1 13 0,0 3 0,5 5 0,5 3 0,1 3 0,16-8 0,-8 11 0,7-19 0,-12 9 0,0-7 0,-4 1 0,3-4 0,-8-2 0,3-4 0,-5 0 0,1-5 0,-1 0 0,-3-8 0,-1 3 0,-4-3 0</inkml:trace>
  <inkml:trace contextRef="#ctx0" brushRef="#br0" timeOffset="87806">7436 4132 24575,'40'11'0,"7"10"0,-1-2 0,5 4-1239,6 7 0,1 2 1239,3-2 0,1 2 0,5 3 0,0 0 0,-10-5 0,-1 0 0,3 0 0,-1 0 0,-5-1 0,0 1 0,6 0 0,0 0 0,-5 0 0,-2 0 0,4-1 0,0 1 0,-4 0 0,0 0 0,0 0 0,1 0 0,-1-1 0,0 1 0,4 0 0,-1 0 0,-2 0 0,0 0 0,2-4 0,-1-1 0,-2 5 0,-1-2-53,40 15 53,-40-15 0,-1 1 0,31 13 0,2-1 0,-15-4 416,1-11-416,2 11 0,7-4-402,-30-12 1,1 0 401,34 13 0,-27-13 0,3 0 0,-9-3 0,1 1 0,3 2 0,2 1 0,3 0 0,-1 1 0,-12-2 0,0-1 0,7-2 0,-1 0 812,29 20-812,-34-20 0,2 0 0,40 16 0,0 0 0,-31-19 0,0-1 0,36 7 0,-31-6 0,2-1-138,-10-6 1,0 0 137,4 6 0,1 0 0,0-2 0,0 0 0,-5 2 0,-1 1 0,1-1 0,-2 0-216,36 8 216,-41-6 0,0 0 0,42 7 0,-16 4 0,-17-9 0,-2-1 0,8-2 0,-7 3 0,2-1 0,14-3 0,24 13 0,-23-8 0,21 9 0,-40-9 0,0-1 0,42 6 0,-39-5 0,-1-2 0,31-2 0,3 11 0,-1-5 0,7 0 0,-23 3 0,21-9 0,-30 9 0,14-10 817,-17 9-817,-8-5 364,7 1-364,-7 3 968,8-9-968,-7 9 448,13-2-448,-19-2 0,12 0 0,18 8 0,-17-11 0,7 10 0,2 1 0,4-2-249,-9 1 1,-2 1 248,2 0 0,7 12 0,-4-6 0,-11 0 0,20 5 0,-15-6 0,7 7 0,0 0 0,-24-10 0,2 0 0,29 9 0,-22-6 0,1 2 0,31 11 0,-40-19 0,0 1 0,1 2 0,-1-1 0,33 14 0,-6 5 0,-2-1 0,-10-13 0,2 11 0,-2-12 0,0 0 0,-8-2 0,7-5 0,19 2 0,5 0 0,-5-10 0,3-3 0,-22-1 0,1-1-298,26-1 1,-1 1 297,-32-1 0,-4 0 0,4-2 0,-1 0-153,25 11 153,1-6 0,-9 5 0,-8 0 0,-10 0 0,-7 4 0,7-4 1083,-11-1-1083,9 5 162,4-3-162,-6 4 0,19 2 0,-13-7 0,7 5 0,0 1 0,7 2 0,-5 4 0,-12-11 0,2-1 0,33 18 0,-36-17 0,0 0 0,35 20 0,-15-7 0,1 1 0,-8 3 0,-3-5 0,-17 5 0,10 0 0,-18-2 0,5 1 0,-6-2 0,-7-5 0,0 2 0,-8-4 0,1 0 0,0-2 0,-6-10 0,0 4 0,-1-8 0,-3 3 0,11 0 0,-10-4 0,6 4 0,-9-8 0,1 2 0,-1-6 0,5 7 0,2-7 0,3 8 0,1-4 0,0 4 0,0-3 0,0 2 0,-1-3 0,1 5 0,-5-1 0,0 0 0,-6-1 0,1 1 0,-5-1 0,0 1 0,-4-5 0,0 0 0</inkml:trace>
  <inkml:trace contextRef="#ctx0" brushRef="#br0" timeOffset="117095">20288 8980 24575,'0'8'0,"0"1"0,0-1 0,0 1 0,0-19 0,0-16 0,0-38 0,0 5 0,0-7-1509,0-13 0,0-7 1509,0 11 0,0-5 0,0-3-1540,0-11 0,0-2 1,0-4 1539,0 14 0,0-3 0,0-2 0,0-4-851,0 5 0,0-4 0,0-3 0,0-1 0,0-2 851,0 6 0,0-1 0,0-2 0,0-1 0,0 0 0,0 1-474,0 0 0,0 1 0,1 0 0,-1 0 0,0-2 0,-1-3 474,0 5 0,-1-3 0,0-1 0,-1-1 0,1 0 0,0 2 0,1 3-207,0-4 1,0 3-1,1 2 1,0 0-1,-1-2 1,0-2 206,0 4 0,-1-2 0,0 0 0,-1-2 0,1 1 0,1 0 0,-1 2-59,2 2 1,0 1 0,0 0-1,0 0 1,1 2 0,-1 1-1,-1 3 59,0-2 0,-1 2 0,1 2 0,-1 1 0,0 1 0,1 0 0,0-12 0,1 1 0,0 1 0,-1 3 0,0 4 199,-1 2 1,0 4-1,-1 3 1,1 1-200,-1-13 0,0 2 0,1 1 447,-1 0 1,0 0 0,-1 4-448,-5-19 0,0 6 1272,1 19 1,0 4-1273,0 9 0,1 5 4350,-7-29-4350,7 23 3303,-3 10-3303,8 17 0,-2 16 0,4-47 0,0 51 0,0-36 0</inkml:trace>
  <inkml:trace contextRef="#ctx0" brushRef="#br0" timeOffset="118928">20021 5618 24575,'-24'0'0,"-20"0"0,-29-6 0,21 5 0,-5 1-1886,-14-1 1,-4 3 1885,-10 9 0,-2 4 0,7-4 0,-1 5 0,-13 11 0,2 4 0,22-10 0,1 0 0,-14 10 0,1 3 0,13-3 0,2 1 0,0-1 0,3 2 42,10 3 0,1 1-42,2-8 0,2 1 0,9 7 0,2 1 0,0-6 0,0 1 0,2 7 0,2 3 0,1 0 0,0 0 0,-28 35 0,28-27 0,1-1 0,-23 19 0,22-19 0,0 1 0,-22 27 714,13-9-714,-1-1 0,14-33 0,4 16 1875,5-22-1875,9 1 934,2-16-934,4 4 164,1-8-164,4 3 0,0-12 0,0-7 0,0-14 0,0-5 0,0-13 0,0-1 0,-5-6 0,4-7 0,-4-2 0,5-15 0,0 7 0,0 0 0,0 3 0,5 12 0,-4-5 0,4 13 0,0-5 0,-4 5 0,4 0 0,-5 2 0,5 0 0,-4 4 0,4 1 0,-5 3 0,0 8 0,4 5 0,-3 4 0,3 7 0,-4 9 0,-5 8 0,-1 20 0,-5 14 0,-7 15 0,-17 28-1238,11-24 0,-2 5 1238,-7 8 0,0 5 0,11-20 0,2 3 0,-1-1 0,-10 28 0,2-3 0,8-20 0,1 0-676,0 10 0,0-2 676,5-24 0,1-2-87,-1 11 0,0-3 87,-1 22 0,0-29 0,15-21 2266,-4-12-2266,5-7 1521,14-18-1521,16-9 0,37-26 0,-21 12 0,3-3-1040,14-13 1,6-2 1039,12 1 0,3 0 0,-11-3 0,0 4 0,-2 9 0,-3 4-280,-18 6 1,-3 2 279,40-18 0,-14 8 0,-3 2 0,-24 13 0,-14 6 0,-13 4 0,-5 7 2223,-6-3-2223,-3 0 0,-1 3 0,-4-3 0</inkml:trace>
  <inkml:trace contextRef="#ctx0" brushRef="#br0" timeOffset="123723">18010 4321 24575,'-6'32'0,"-13"14"0,0 9 0,-6 5 0,8-15 0,1 0 0,4-6 0,-5 11 0,6-9 0,-1 11 0,6 8 0,1-5 0,5 22 0,0-14 0,0 5 0,5-7 0,2 0 0,5-7 0,-1-8 0,-1-15 0,0-6 0,-1-11 0,0-1 0,4-4 0,-3-1 0,3-3 0,0-1 0,1-4 0,0 0 0,4 0 0,-4-8 0,11-3 0,-4-14 0,3 4 0,-9-3 0,4-1 0,-8 0 0,9-13 0,-3-1 0,5-19 0,-9 15 0,1-14 0,-13 24 0,4-10 0,-5 10 0,0-4 0,-4 6 0,-3-14 0,-8 11 0,-3-17 0,-3 19 0,-1-12 0,0 5 0,0 1 0,5 0 0,2 7 0,5 0 0,0 10 0,1 3 0,4 9 0,-3 4 0,4 1 0,-5 4 0,0 4 0,5 1 0,-9 13 0,6-2 0,-12 8 0,8 0 0,-7 2 0,6-1 0,-2-1 0,4-5 0,1 0 0,-1 0 0,5-5 0,1-1 0,0-4 0,3-1 0,-3 5 0,4-3 0,0 8 0,0-9 0,0 4 0,0 0 0,0-3 0,0 3 0,0-4 0,0-1 0,0 1 0,0-1 0,0 5 0,0-3 0,0 8 0,0-9 0,0 4 0,0-4 0,0-1 0,0 1 0,0-1 0,4-3 0,1-1 0,3-4 0,1 0 0,9 0 0,-2 0 0,13 0 0,-3 0 0,18 0 0,-4 0 0,12 0 0,-7-5 0,0 4 0,7-4 0,-5 5 0,-1 0 0,-14 0 0,-8 0 0,-5 0 0,-5 0 0,-1 3 0,-4-2 0,-1 3 0,-7-4 0,2 0 0,-7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18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1 24575,'-6'40'0,"-13"7"0,-3 31 0,-4 1-1214,6 8 1214,6 12 0,6-7 0,5-40 0,0 1 0,-4 46 0,5-7 0,-1-39 0,0-1 0,3 29 396,0-9-396,0-12 202,0-22-202,0 0 0,0-17 0,-5 2 616,-4-17-616,-11 6 0,-19-10 0,-9 2 0,-21-10 0,-1 5 0,6-5 0,-3 6 0,13 0 0,0 0 0,8 0 0,14 4 0,8-3 0,10 7 0,0-7 0,10 11 0,-4-6 0,3 12 0,-5 1 0,0 7 0,0 5 0,4-6 0,1 5 0,5-10 0,0 4 0,4-5 0,17-8 0,32 3 0,2-17 0,8-8-1717,18-10 0,7-8 1717,-11-1 0,3-6 0,-1-3 0,-6-1 0,-1-3 0,1-3 0,10-6 0,2-2 0,-6 1 0,-21 12 0,-3 1 0,0 1 0,30-18 0,-6 1-392,-26 13 0,-4 2 392,33-16 0,-31 12 0,-17 23 0,-15 8 0,-11 9 3276,-3 10-3276,-6 17 942,-10 11-942,-8 19 0,-5 10 0,-8 8 0,11 1 0,-3-2 0,11-8 0,2-8 0,-1-7 0,6-9 0,1-11 0,5-7 0,9-5 0,7-9 0,15-1 0,8-4 0,21-6 0,15-22 0,1-8-373,-26 5 0,0-3 373,20-21 0,-27 20 0,-2 0 0,18-18 0,9-15 0,-23 11 0,0-1 0,-17 13 0,-11 7 0,-7 13 0,-1 5 0,-8 7 746,-8 35-746,-9 24 0,-4 45 0,6-37 0,0 2-659,2 8 0,0 2 659,-3 0 0,-1 0 0,0 7 0,0-3 0,5-17 0,-1 0 0,-5 15 0,-2-2-709,-11 20 709,11-26 0,0-2 0,-13 17-165,1-5 165,-15-14 0,2-16 0,-6-2 1258,0-22-1258,9-10 751,-11 5-751,18-10 183,4 4-183,16-5 0,4-20 0,17-12 0,42-28 0,-7 20 0,6 0-796,5 1 1,3 0 795,15-11 0,-3 2 0,13-6-353,-24 12 0,-3 3 353,5 5 0,14-14 0,-32 16 0,-10 14 0,-12-1 1532,-4 10-1532,-6 0 191,-1 4 0,-8 1 0,4 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18:3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24575,'-6'31'0,"-1"15"0,-6 24 0,0 9 0,6 8 0,-5-6-927,4 15 927,1 2 0,1-14 0,6 11 227,0-32-227,5-2 0,-4-2 0,9-12 0,1 5 0,12-12 700,0-2-700,8-11 0,-10 3 0,4-9 0,-6-1 0,0-6 0,-5-5 0,4 0 0,-4-4 0,5-1 0,0-4 0,0 0 0,5 0 0,-4 0 0,4 0 0,-5 0 0,-5 0 0,-1 0 0,-4 0 0,-1-4 0,1 3 0,4-7 0,10-6 0,3-2 0,8-4 0,-3 1 0,0 2 0,0 1 0,-1-3 0,-4 7 0,4-3 0,-10 6 0,9 3 0,-8 2 0,-6 4 0,-6 0 0</inkml:trace>
  <inkml:trace contextRef="#ctx0" brushRef="#br0" timeOffset="859">0 708 24575,'68'-7'0,"-5"-8"0,-4 7 0,0 0 0,23-12 0,-5 7 0,-23 1 0,-8 1 0,-3 5 0,-16 1 0,4 5 0,-17 0 0,-1 0 0,-4 0 0,-1 0 0,-3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18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24575,'0'39'0,"0"8"0,0 32 0,0-1 0,0-7 0,0-2 0,0-8 0,0-8 0,0 23 0,0-2 0,0 24 0,5-16 0,3 12 0,8-36 0,-1 17 0,7-21 0,-4 0 0,5-2 0,4-12 0,14-5 0,-5-9 0,21-7 0,-16-4 0,18-8 0,-13-2 0,14-5 0,-20 0 0,10-10 0,-22-6 0,5-18 0,-11-12 0,3-24 0,-5 5 0,-1-29-934,-5 3 934,-10 36 0,0-1 0,3-3 0,-1-1 0,-5-1 0,0 2 0,5-34-184,-8 40 0,-2 2 184,-3-14 0,-11-12 0,-6 28 0,-12-4 0,0 18 916,-9-1-916,5 9 386,-5 9-386,0 2 0,-1 9 0,1 2 0,-7 0 0,5 3 0,1-3 0,15 9 0,1 6 0,10 1 0,-5 3 0,11-5 0,1 0 0,4 0 0,4-1 0,1 1 0,4-1 0,0 1 0,0-1 0,0 17 0,0 4 0,0 16 0,0 7 0,0 18 0,0-5 0,12 20 0,13-27 0,21 5 0,20-10-667,16-11 667,-37-21 0,2-2 0,2-7 0,0-2 0,40 10 0,-2-13 0,-8 5 0,-16-11 0,-9 5 0,-17-6 0,-11 0 0,-7 0 0,-6 0 667,-4 0-667,-1 0 0,1-4 0,-1 3 0,1-3 0,4 0 0,1 3 0,5-7 0,0 2 0,0 1 0,-5-3 0,-1 7 0,-4-7 0,-1 3 0,1-8 0,-4 7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31:3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3115 455 24575,'-42'30'0,"-18"13"0,18-12 0,-2 2-585,-5 7 1,2 1 584,-22 22 0,23-24 0,0 0 0,-16 14 0,-14 2 382,27-12-382,19-15 194,6-7-194,13-7 0,2-6 0,1 1 593,7-1-593,-2 1 0,3-4 0,0-1 0</inkml:trace>
  <inkml:trace contextRef="#ctx0" brushRef="#br0" timeOffset="758">2482 566 24575,'23'39'0,"25"26"0,-12-20 0,4 1-1204,1 0 1,2 1 1203,3 7 0,0-2 0,25 15 165,-31-27 1,-1-2-166,12 6 0,11 7 0,-11-7 498,-1-6-498,-3-3 0,-26-20 0,2-1 1219,-14-5-1219,4 0 359,-8-1-359,3-3 0,-4 2 0,1-6 0,-1 3 0</inkml:trace>
  <inkml:trace contextRef="#ctx0" brushRef="#br0" timeOffset="6499">227 202 24575,'52'0'0,"0"0"0,35 0 0,13 0 0,-27 2 0,6 1 0,6 1 0,11-2-1229,-13-1 0,8 0 0,7 0 0,5-1 1,3 0-1,1 0 0,-1 0 0,-2 0 1063,-11-1 1,0 1-1,0 0 1,0-1-1,2 1 1,1-1-1,3 0 1,3 0-1,4 0 22,-22 0 0,3 0 1,2 0-1,3-1 0,1 1 1,1 0-1,2-1 1,1 1-1,1-1 0,-1 1 1,1-1-1,0 0 0,0 0 1,-2 0-1,0 0 144,0 0 0,-1-1 0,0 1 0,-1-1 0,1 1 0,-1-1 0,1 0 0,0 0 0,1 0 0,1 0 0,2 1 0,0-1 0,3 0 0,1 0 0,3 0-40,-17 1 0,1 0 0,3 0 0,1-1 0,1 1 0,1 0 0,2 0 0,0 0 0,1 0 0,1-1 0,0 1 0,0 0 0,1 0 1,-1 0-1,0 0 0,0 0 0,0-1 0,-1 1 0,-2 0 0,0 0 0,-1 0 0,-1-1 40,6 1 0,-2 0 0,-2-1 0,0 1 0,-1-1 0,-1 0 0,-1 1 0,0-1 0,1 1 0,0-1 0,0 1 0,1-1 0,1 1 0,1 0 0,2-1 0,2 1 0,2 0 0,2 0 0,2 0-68,-19 1 0,2-1 1,2 1-1,1-1 0,2 1 1,1 0-1,1 0 1,2 0-1,0 0 0,2 0 1,0 0-1,1 0 1,0 0-1,1 0 0,0 0 1,1 0-1,-1 0 1,0 0-1,0 1 0,0-1 1,-1 0-1,-1 0 1,0 0-1,-1 1 0,-1-1 1,-1 0-1,-2 0 0,0 0 1,-2 1-1,-2-1 68,11 0 0,-2 0 0,-2 0 0,0 0 0,-2 0 0,0 0 0,-2 0 0,0 0 0,-1 0 0,0 0 0,0 0 0,-1 0 0,1 0 0,-1 0 0,1 0 0,0 0 0,1 1 0,0-1 0,2 0 0,0 0 0,1 1 0,2-1 0,1 1 0,-8-1 0,2 1 0,0 0 0,1-1 0,1 1 0,0 0 0,1 0 0,0-1 0,1 1 0,1 0 0,-1 0 0,1 0 0,0 0 0,1 0 0,-1 0 0,1 0 0,-1 0 0,0 0 0,0 0 0,0 0 0,0 0 0,-1 1 0,0-1 0,0 0 0,-1 1 0,-1-1 0,0 0 0,-1 1 0,5-1 0,0 1 0,0 0 0,0-1 0,0 1 0,-1 0 0,0 0 0,0 0 0,0-1 0,0 1 0,-1 0 0,0 0 0,0 0 0,0 0 0,-1 1 0,0-1 0,0 0 0,0 0 0,-1 0 0,0 0 0,-1 0 0,0 0 0,0 0 0,0 0 0,-1 0 0,5 1 0,0-1 0,-1 0 0,-1-1 0,0 1 0,-1 0 0,0 0 0,0 0 0,0 0 0,-1 0 0,0 0 0,0 0 0,0 0 0,-1 0 0,1 0 0,0 1 0,-1-1 0,1 1 0,0-1 0,0 1 0,1 0 0,0 0 0,0 0 0,1 1 0,1-1 0,0 1 0,1 0 0,0 0 0,0 0 0,0 0 0,0 1 0,0-1 0,0 0 0,-1 1 0,-1-1 0,0 0 0,0 1 0,-2-1 0,-1 1 0,0-1 0,-2 0 0,-2 0 0,-1 0 0,-1 0 0,17 0 0,-1 0 0,-2 0 0,-2 0 0,0 0 0,-2 0 0,-1-1 0,-1 1 0,-1 0 0,-1 0 0,-1 0 0,-1 0 0,-1 0 0,-1 1 0,0-1 0,7 1 0,-1 0 0,-2 1 0,0-1 0,-2 1 0,-1 0 0,-1-1 0,0 1 0,-2 0 0,-1 0 0,0-1 0,-2 1 0,16 0 0,0 0 0,-1 1 0,-1-1 0,-3 0 0,-1 1 0,-4-1 0,-4 0 0,-5-1 0,21 2 0,-9 0 0,-5-1 0,0 1 0,3 0 36,6 0 0,1 0 1,0 1-1,-1-1 1,-5 0-37,5 0 0,-3 0 0,-4-1 0,-6-2 321,-7-1 1,-6-2-1,4 1-321,1 3 0,6 1 0,-3 0 0,-9 0 1159,8-1 0,-12-1-1159,23 6 0,-52-3 0,-20-6 0</inkml:trace>
  <inkml:trace contextRef="#ctx0" brushRef="#br0" timeOffset="7221">27257 271 8191,'3'96'0,"0"0"0,0 0 0,-1 0 0,1 0 0,0 0 0,0 0 0,-1 0 0,1 0 0,0 0 0,-1 0 0,1 0 0,0 0 0,-2-5 0,0 2 0,0 1 0,0 1 0,-1 1 0,0 1 0,0 0 0,0 1 0,1-1 0,-1 0 0,0 1 0,0-2 0,1 0 0,-1-1 0,1-1 0,1-2 0,0 5 0,0-2 0,0-1 0,1-1 0,-1 0 0,1-1 0,0 0 0,0 0 0,0 1 0,0-1 0,0 1 0,-1 1 0,0 2 0,0 0 0,0-4 0,0 2 0,-1 1 0,0 2 0,1 0 0,-1 1 0,0 0 0,0-1 0,0 1 0,0-1 0,-1-1 0,1-1 0,0-1 0,0-2 0,-1-2 0,1-2 0,0 17 0,-1-2 0,0-2 0,0-2 0,1-1 0,-1-2 0,0 0 0,0-1 0,1-1 0,-1 0 0,1 0 0,0 1 0,1 1 0,0-2 0,0 0 0,0-1 0,0-1 0,-1-1 0,1-1 0,0-2 0,-1-1 0,-1 19 0,0-2 0,0-2 0,0-2 0,0-2 0,0-2 0,0-4 0,0 14 0,0-1 0,0-4 0,0-8 0,0-10 0,0-9 0,0-9 0,0-2 0,0 25 0,0 0 0</inkml:trace>
  <inkml:trace contextRef="#ctx0" brushRef="#br0" timeOffset="10370">137 252 10961,'-2'99'0,"-1"0"0,0-1 0,1 1 0,-1-1 0,1-8 0,0 3 0,-1 4 0,1 3 0,0 1 0,-1 2 0,0 1 0,0 0-157,0-11 1,0 0 0,0 2 0,0 1-1,-1 1 1,1 1 0,-1 0 0,0 0 0,1 0-1,-1 0 157,1-5 0,0-1 0,0 1 0,-1 0 0,1 1 0,-1 0 0,1 0 0,0 1 0,0-1 0,0 2 0,1-1-37,-1-3 1,1 1-1,0 2 1,1-1 0,-1 2-1,0-1 1,1 0-1,-1-1 1,1-2 0,0 0-1,-1-3 1,1-1 36,-1 9 0,0-2 0,0-2 0,1-2 0,-1-1 0,0 0 0,1 1 0,0 0 0,0 2-23,0 4 0,1 2 0,-1 0 1,1 0-1,0 0 0,0 0 0,1 0 1,-1-1-1,1-1 23,0-6 0,0 0 0,0-1 0,1 0 0,0-1 0,0 0 0,-1 0 0,1-2 0,0 1-71,0 5 0,0-1 1,0 0-1,0 0 1,0-1-1,0-2 1,0 0-1,1-1 71,1 5 0,-1-2 0,1 0 0,0-2 0,1 0 0,-1-2 0,0 0 46,0 4 1,1 1 0,-1-2 0,1-2 0,-1-3-1,0-4-46,-1 10 0,0-5 0,0-4 0,0-3 417,3 8 0,0-5 0,-1-2-417,-2-4 0,0-1 0,0-5 1393,5 6 1,0-6-1394,-3-12 0,-1-1 0,0 0 0,-1-1 3672,-3 37-3672,0-34 0,0 1 1768,0 5 1,0 0-1769,4 6 0,-1 2 0,-2 10 0,0 2 37,3 5 1,0 3-38,-4-25 0,0 1 0,0 1-843,0 4 0,0 1 0,0 0 843,-3 6 0,0 0 0,0-2 0,3 20 0,-2-4-236,-6-12 0,1-5 236,7-13 0,-1-5 891,-11 26-891,11 13 0,-10-44 2138,10-16-2138,-4-19 3020,5-7-3020,0-5 1496,-3-3-1496,5-1 238,23-15-238,38-18 0,-14 13 0,6 0-1266,20-11 1,5 0 1265,8 8 0,9 2-1342,-23 2 0,6-2 0,4 1 0,1 2 1342,2 4 0,1 2 0,3 0 0,7-2-695,-10-1 0,5-2 1,4-1-1,3 0 1,1 1-1,2 2 695,-16 4 0,1 2 0,1 1 0,2 1 0,1-1 0,2 1 0,2-2 0,2 0-279,-6-1 0,2-1 1,2-1-1,1 0 0,2 0 1,0 0-1,2-1 1,2 1-1,0 0 0,1 0 279,-14 2 0,2 0 0,0-1 0,2 1 0,0 0 0,1 0 0,1 0 0,1-1 0,0 2 0,0-1 0,1 0 0,1 0 0,-1 1-89,-7 0 0,1 0 0,1 1 0,0 0 0,0 0 1,1 0-1,0 0 0,1 0 0,0 0 0,0 0 1,0 0-1,1-1 0,-1 0 0,1 0 0,0 0 89,-3-1 0,1-1 0,-1 0 0,1 0 0,0-1 0,0 1 0,1-1 0,-1 0 0,1 0 0,0 0 0,0 1 0,1-1 0,0 1 0,0 0 0,1 0 0,-1 1-12,0 1 0,0 0 1,0 0-1,1 0 1,0 1-1,0 0 1,0 0-1,1 1 1,0-1-1,0 0 1,0 1-1,0-1 0,0 0 1,1 0-1,-1-1 1,0 1-1,1-1 12,-4 0 0,-1-1 0,1 1 0,0-1 0,0 1 0,0-1 0,0 0 0,1 0 0,-1 0 0,0-1 0,1 1 0,0 0 0,0 0 0,0 0 0,0-1 0,1 1 0,0 0 0,0 0 0,-2 0 0,1 1 0,0-1 0,0 0 0,0 0 0,0 0 0,1 1 0,0-1 0,0 0 0,0 0 0,0 0 0,0 1 0,1-1 0,-1 0 0,0 0 0,0 0 0,0 0 0,0 0 0,0 0 0,-1 0 0,1 0 0,0 0 0,0 0 0,-1 0 0,1 0 0,0 0 0,0 0 0,0 0 0,0 0 0,-1 0 0,1 0 0,0-1 0,-1 1 0,1 0 0,-1 0 0,1 0 0,-1 0 0,0 0 0,5-1 0,0 1 0,0-1 0,1 1 0,0-1 0,0 1 0,0-1 0,0 1 0,0-1 0,-1 1 0,-1-1 0,0 1 0,-1-1 0,-1 1 0,-2 0 0,0 0 0,-2 0 0,-2 0 0,8-1 0,-3 1 0,-1-1 0,-2 1 0,-1 0 0,-1-1 0,-1 1 0,0 0 0,0 0 0,-1 0 0,1 1 0,1 0 0,0 0 0,1 0 0,3 1 0,2 0 0,1 0 0,2 0 0,-1 1 0,1 0 0,-1 0 0,-1 0 0,-1 0 0,-3 1 0,-2-1 0,-3 1 0,-4 0 0,-3 0 0,26-1 0,-7 1 0,-7 0 0,-1 0 0,-1 0 0,4 1 0,6 0 0,-10 0 0,5 1 0,4-1 0,1 1 0,2 1 0,-1-1 0,-3 0 0,-4 0 0,-5 1 0,-7-1 0,21-1 0,-11 1 0,-5-1 0,2 2 0,8 0 0,-17 1 0,5 0 0,4 2 0,1-1 0,-1 1 0,-2-1 0,-6 0 0,-6 0 0,21-2 0,-8-1 0,-4 1 0,2 3 200,4 4 0,2 3 0,-2 0 0,-4-3-200,5-3 0,-4-3 0,-6 3 846,16 7 1,-7 1-847,-19-3 0,-5-5 0,-16-12 0,4-3 0,4 7 0,7 2 0,5-6 86,4-9 0,7-6 1,2-2-1,1 6-86,4 6 0,2 5 0,1 1 0,3-2 0,-10-2 0,2-1 0,1-1 0,0 1 0,-3 2 0,13 1 0,-1 3 0,-4 1 0,-6 0 0,-10 1 0,-6 0 0,4-1 118,0-1 0,6 0 0,-2-1 0,-8 1-118,16 0 0,-6 1 157,-1 0 1,-3 0-158,-13 4 0,-5 0 3825,12 0-3825,-29 0 4860,-23 0-4860,2 0 2808,-13 0-2808,3 0 1266,-4 0-1266,-1 0 0,1 0 0,-1 0 0,1 0 0,4-4 0,6-6 0,20-8 0,9-4 0,5 3 0,6-4 0,-12 5 0,20-7 0,-18 2 0,34-10 0,-8 0-841,-19 11 0,6-1 841,4 0 0,2 0 0,-1-1 0,1 1 0,3 2 0,-1 1-280,-19 5 1,-1 1 279,4 0 0,-3 1 0,22-7 0,4-1 0,-29 5 0,-9 5 0,-20 1 1631,-6 1-1631,-8 1 610,-1-11-610,-4-8 0,0-19 0,0-8 0,-13-24 0,-1 5-479,-14-23 479,1 16 0,13 27 0,0 0 0,-14-39 0,10 39 0,1-1 0,5 0 0,0 0 0,-2-1 0,1 0 0,5 4 0,2 0 0,2-2 0,0 1 0,-8-29 0,11 29 0,-5 17 0</inkml:trace>
  <inkml:trace contextRef="#ctx0" brushRef="#br0" timeOffset="12464">22543 3860 22910,'-32'78'0,"-1"1"0,8-15 0,1-3 0,-1-6 0,2-3 0,1 26 0,-9 1 814,18-27-814,-11 20 280,12-47-280,-5 20 141,12-30-141,-8-6 0,11-5 0,-6-4 0</inkml:trace>
  <inkml:trace contextRef="#ctx0" brushRef="#br0" timeOffset="13351">22097 3965 24575,'46'22'0,"6"7"0,35-1-1516,2 12 1516,1-6 0,-3 7 0,-38-18 0,-1 2 0,29 22 0,-29-22 0,-1 0 0,20 26 492,-5-18-492,-13 8 251,-17-23-251,-6 6 0,-12-14 0,-1 3 773,-4-8-773,-1-1 0,1-1 0,-1-2 0,5 3 0,-7-4 0,2 0 0</inkml:trace>
  <inkml:trace contextRef="#ctx0" brushRef="#br0" timeOffset="14915">10131 11319 24575,'-19'49'0,"-9"-6"0,4 0 0,-2 3 0,-21 27 0,-5 2 0,12-6 0,-14 13 0,21-23 0,-12 20 0,20-26 0,-9-4 0,15-10 0,-2-8 0,16-15 0,0 2 0,5-9 0,0-5 0,0 0 0</inkml:trace>
  <inkml:trace contextRef="#ctx0" brushRef="#br0" timeOffset="15749">9690 11445 24575,'42'36'0,"8"7"0,-4-5 0,4 5-1944,-1-2 0,1 2 1944,17 15 0,2 3 0,-5-10 0,0 1 0,6 12 0,-2-1 0,-12-21 0,-2-2 113,-5 4 1,-2-2-114,-7-9 0,-2-2 849,28 30-849,-14-10 0,-18-17 0,-9-13 490,-10-3 0,-6-12 1,-5 3-1</inkml:trace>
  <inkml:trace contextRef="#ctx0" brushRef="#br0" timeOffset="22224">3285 827 24575,'39'6'0,"18"8"0,32 1-1236,-31-4 1,2-1 1235,0-2 0,3-1 0,12 1 0,3 0-1038,6 1 0,1-1 1038,5 1 0,2-1 0,-23-4 0,1-1 0,-1 0-667,29 6 1,2-2 666,-29-5 0,3-3 0,1 2-824,9 1 1,1 2 0,-1-2 823,-9-2 0,-2 0 0,1 0 0,9 0 0,2 0 0,-3 0-328,-11-3 1,-2 0 0,-1 0 327,31 2 0,0 0 0,-30-1 0,1-1 0,-2 0 0,25-1 0,-3 1 291,-15 2 1,-2 0-292,4-3 0,-5 0 0,22 4 718,-35 0 1,-2 0-719,24 0 2619,6 0-2619,-24 5 2531,-3 1-2531,-21 10 1387,-2 0-1387,-15 9 695,-3-4-695,-10-1 80,5-2-80,-4-9 0,-1 4 0,-5-4 0,-4-1 0,4 6 0,-3 0 0,8 10 0,-3 8 0,5 14 0,1 15 0,1 18 0,1 11-496,-7-37 1,0 1 495,0-5 0,0 3 0,6 37 0,2 2 0,-2-28 0,-1 0-1076,3 32 0,0 3 1076,2-12 0,-2-4 0,-5-7 0,-2 2 0,-1-8 0,-1 5 0,-1-3 0,4 23 0,-2 0 0,-6-25 0,-1 2 0,1-1 0,7 29 0,-1-2 0,-6-5 0,0-5 0,6-22 0,0-2-329,-7 7 0,1-3 329,11 24-242,-10 0 242,9-13 0,-10-17 835,10-8-835,-5-7 2144,0-9-2144,3-11 767,-8-2-767,3-10 297,0-1-297,-4-4 0,4-1 0,-4 1 0,4-4 0,41-2 0,13-3 0,31 0 0,7 7-727,-7-6 727,9 11 0,-40-11 0,2 0-885,12 6 1,2 0 884,5-5 0,2-2-1109,14 4 1,1 0 1108,-4-4 0,-1 0 0,0 0 0,1 0 0,-25 0 0,3 0 0,-3 0 0,20 0 0,0 0 0,-19-2 0,1-2 0,-2 2 0,14 1 0,-2 0-561,11-3 1,-4 0 560,-26 4 0,-3 0 0,12 0 0,-1 0 0,-12 0 0,-1 0 0,6 0 0,0 0-70,5-3 1,-2-1 69,-8 1 0,-2-1 0,0 0 0,-1-1 1100,46-7-1100,-1 10 0,-44-4 0,-1-1 0,31 6 0,-32-6 0,-1 1 0,22 4 2194,7-4-2194,-19 6 1362,-9 0-1362,-18-4 896,-4 3-896,-6-3 421,22 4-421,-10 0 0,28-6 0,-24 5 0,19-10 0,-12 9 0,5-8 0,-13 4 0,-2 0 0,-11 1 0,-7 5 0,-1 0 0,-4-4 0,10 3 0,2-8 0,5 8 0,0-4 0,0 5 0,-6-4 0,-1-1 0,-9-1 0,-2 2 0,0 0 0,6-2 0,2-3 0,16-13 0,4 3 0,7-6 0,11-3 0,-12 9 0,5-10 0,-7 7 0,0 4 0,-6-2 0,-8 8 0,-1-3 0,-4 5 0,5 0 0,6-6 0,8-8 0,17-7 0,1-6 0,-20 13 0,2 0-539,31-24 539,-27 22 0,1 0 0,-2-2 0,-1 0 0,4 2 0,0 0 0,-5 1 0,1 0 0,3-4 0,1 0 0,0-1 0,1 1 0,0 5 0,0 0-547,8-9 0,0 1 547,-8 8 0,0 2 0,7-4 0,0-1 0,-6-2 0,0 0 0,6 2 0,0 1 0,-6-4 0,0 0 0,5 0 0,1 0 0,-1-4 0,1 0-784,8-3 1,0 1 783,-7 0 0,-1 1 0,5-1 0,-3 1-232,-12 6 0,-2 0 232,36-20 0,-12 4 0,-10 13 454,-13-2-454,5 11 1002,-28 2-1002,6 7 1658,-17 5-1658,5 3 550,-4-6-550,2 9 0,-2-9 0,-1 7 0,4-4 0,-8 4 0,-1-3 0,-2 7 0,-2-3 0,0 0 0,3 3 0,46-3 0,26 4 0,0 0 0,8 0-1194,5 4 0,2 0 1194,-3 0 0,3 1-1188,-11 1 0,4 0 0,-2 2 1188,-10 1 0,-2 0 0,2 0 0,6-1 0,2-1 0,-1 0-761,0 2 1,-1 0-1,-2 1 761,-12-1 0,-3-1 0,1 1-522,4 0 1,1 0 0,-2 1 521,24 7 0,-2 1 157,0-1 0,-5 0-157,-17-2 0,-3 1 0,9 0 0,2 0 0,1 4 0,-1 0 0,-8-3 0,0 0 0,18 7 0,0 1 0,-19-9 0,-1 1 0,15 7 0,1 0 0,-4-7 0,-1 0 0,0 7 0,0 0 0,1-7 0,-4 0 0,-12 5 0,-3-1 1197,-4-8 0,-3-1-1197,34 20 0,-38-18 0,-1 0 0,27 8 2461,12 10-2461,-33-14 2321,5 1-2321,-12 2 1812,5-8-1812,-7 3 452,0-5-452,-12 0 44,3-1-44,-21 0 0,8-1 0,-13 0 0,3 0 0,0-5 0,7 5 0,0-4 0,4 5 0,-5-5 0,4 7 0,-8-10 0,2 10 0,-9-11 0,5 3 0,1 0 0,11 2 0,0 4 0,1-1 0,3 2 0,-9-2 0,5 1 0,-7-1 0,1-3 0,-4 2 0,-2-4 0,-5 1 0,1 3 0,-1-4 0,1 1 0,4-1 0,-4 0 0,17 1 0,-9 4 0,22 1 0,-18 0 0,15 0 0,-10 0 0,5 5 0,1 7 0,-1 0 0,1 4 0,0 1 0,1 1 0,-1 0 0,-4 3 0,2-10 0,-9 9 0,0-9 0,-7 3 0,-5-9 0,0-2 0,0-5 0,-1 1 0,1-1 0,-5 1 0,12 0 0,-4 0 0,6-4 0,-5 3 0,-5-3 0,1-1 0,-5 4 0,0-3 0,-4-1 0,0 0 0</inkml:trace>
  <inkml:trace contextRef="#ctx0" brushRef="#br0" timeOffset="24663">22036 3531 24575,'0'9'0,"0"-1"0,0 5 0,0 7 0,5 12 0,2 7 0,9 6 0,-4 0 0,4-7 0,-10-1 0,3-11 0,-4-2 0,4-10 0,-4-1 0,-1-4 0,-4 0 0,-8-5 0,-8 0 0,-16 1 0,-14-4 0,-8 4 0,-15-5 0,13 0 0,-11 6 0,20-5 0,-5 4 0,13-5 0,12 4 0,4-3 0,13 3 0,-3-4 0,4 0 0,5 0 0,0 0 0</inkml:trace>
  <inkml:trace contextRef="#ctx0" brushRef="#br0" timeOffset="27452">22074 4361 24575,'-47'54'0,"-17"11"0,8-5 0,-5 5-2928,-3 3 0,-4 3 2928,13-15 0,-3 3 0,1-1-698,3-2 1,0 1-1,-2 1 698,-10 9 0,-2 1 0,2-2 0,11-8 0,2-2 0,-3 1 0,-12 10 0,-3 1 0,3-2 0,12-8 0,2-1 0,-2 0 0,-12 5 0,-2 2 0,2-3 0,14-8 0,3-1 0,-3 0 0,-12 7 0,-4 0 0,3-1-59,16-8 0,2-2 1,-1 0 58,-5 0 0,-1-2 0,1 0 0,-14 14 0,3-2-358,13-10 1,2-3 357,0-5 0,3-2 2135,-20 29-2135,13-28 3050,13 0-3050,15-21 2470,7 1-2470,11-10 1185,4-8-1185,-2 2 0,2-7 0,-4 4 0,-4-4 0,3-1 0,-8 0 0,9 1 0,-21-6 0,8 3 0,-29-16 0,3 5 0,-29-14 0,-5 4-833,-7-6 833,36 17 0,0-1 0,-39-17 0,35 13 0,-3-1 0,1-2 0,-2-2-1065,-12-5 1,-2-2 1064,-6-4 0,0-2 0,1 1 0,-2 1 0,-9-2 0,1 2 0,21 9 0,0 2 0,-24-3 0,0 0 0,17 1 0,2 2 0,-6 5 0,2 0-376,15-1 0,3 1 376,6 7 0,3 1 0,-22-11 0,2 4 711,25 5-711,15 5 2125,11 6-2125,7-4 878,4 9-878,4-8 0,1 11 0,0-2 0,0 7 0,-10 1 0,0-4 0,-10 4 0,-8 2 0,-16 19 0,-29 28-776,31-29 1,-2 2 775,-7 15 0,-2-1 0,-4-8 0,0-1 0,-1 11 0,0 2 0,0-9 0,-3 1-1002,10-2 1,-2 4 0,-1-2 1001,1-3 0,-2-2 0,-1 4 0,-10 9 0,-3 4 0,1-1 0,5-7 0,0-1 0,-1 3-1134,-3 7 0,-1 2 0,-1 0 1134,-3-2 0,-1-1 0,-2 3-719,12-5 0,-3 1 0,0 1 0,2-2 719,-13 6 0,1-2 0,-2 2 0,13-7 0,-2 1 0,1 1 0,1-2 0,-13 11 0,2-2 0,2 0 0,9-8 0,2-1 0,-3 4 0,-1 0 0,-4 4 0,0-1 0,7-2 0,5-4 0,5-2 0,-4 2 0,-2 0 0,-4 3 0,-1 2 0,4-2 0,-6 10 0,4 0 0,2-3-244,6-10 0,2-4 0,1 2 244,-1 6 0,2 2 0,0-4 0,-14 5 0,3-3 413,9-1 0,2-1-413,-6 0 0,3-3 2224,-12 14-2224,30-25 0,2-1 3566,-17 11-3566,5 2 2652,20-21-2652,-1-4 1598,5-6-1598,-6 6 699,0-4-699,-1 10 0,1-14 0,0 7 0,7-9 0,0-1 0,15-2 0,-7-4 0,15 0 0,-11-4 0,4 3 0,-12 8 0,-13 14 0,-15 13 0,-2 7 0,-15 9 0,7-6 0,-10 15 0,27-29 0,1-1 0,-18 26 0,-7 3 0,33-33 0,5-2 0,3-6 0,-3 13 0,1-11 0,-3 16 0,-1-15 0,8 9 0,-4-6 0,7-7 0,4-1 0,7-5 0,1-4 0,7-6 0,-3-5 0</inkml:trace>
  <inkml:trace contextRef="#ctx0" brushRef="#br0" timeOffset="29256">10310 10530 24575,'0'31'0,"0"6"0,0-5 0,0 12 0,0 2 0,0 0 0,0 6 0,-5-13 0,-6 4 0,-5-10 0,-6 4 0,2-6 0,4-5 0,-3-6 0,13-3 0,-6-7 0,7 3 0,0-4 0,1-1 0,4 1 0,0 4 0,0-3 0,0 3 0,0-5 0,0 1 0,0-1 0,0 1 0,0-1 0,0 1 0,0 9 0,0 3 0,0 5 0,0-2 0,0-5 0,0-5 0,0-1 0,4-4 0,1-5 0,8 0 0,6-13 0,7 2 0,5-8 0,1-6 0,-1 13 0,8-17 0,-1 22 0,1-12 0,-2 14 0,-6-3 0,-5-1 0,3 4 0,-9-3 0,5 4 0,5 0 0,3 0 0,12 0 0,7 0 0,2-5 0,7 3 0,-7-8 0,-8 9 0,-9-9 0,-12 9 0,-1-4 0,-9 5 0,-2 0 0,-9-4 0,4 3 0,-7-3 0,3 4 0</inkml:trace>
  <inkml:trace contextRef="#ctx0" brushRef="#br0" timeOffset="39742">23052 3946 24575,'-18'-9'0,"-11"-10"0,-12-11 0,-6 0 0,-2-5 0,2 5 0,-7-2 0,5 3 0,9 8 0,-9-2 0,25 12 0,-25-5 0,27 14 0,-14-7 0,10 8 0,-11-4 0,4 5 0,-4 4 0,6-2 0,5 6 0,2-2 0,5 3 0,0-4 0,5 3 0,0-7 0,10 7 0,-4-4 0,3 5 0,0 4 0,-3 1 0,3 5 0,-9 5 0,2 2 0,-3 5 0,5-6 0,5-1 0,-4 1 0,8-10 0,-8 4 0,8-6 0,-3 6 0,0 7 0,2 5 0,-7 6 0,8-4 0,-9 4 0,9 0 0,-4-5 0,5 6 0,0-13 0,0-1 0,0-5 0,0-5 0,0 4 0,0-4 0,4 5 0,1 0 0,9 8 0,-3-1 0,3 3 0,-5-5 0,0-10 0,0-1 0,0-4 0,-1-1 0,-3 1 0,3-1 0,-4 1 0,9 0 0,-3-1 0,3 1 0,0 0 0,1-4 0,5 3 0,5-7 0,2 8 0,0-8 0,-2 4 0,6 0 0,-8-4 0,14 4 0,-2-5 0,5 0 0,2 0 0,-4 0 0,-6 0 0,0 0 0,-6 0 0,-5 0 0,-2 0 0,-9 0 0,4 0 0,-4 0 0,-1 0 0,1 0 0,-4-4 0,2-1 0,-2-3 0,3-1 0,-3 1 0,3 3 0,-4-3 0,10-7 0,-3 0 0,3-15 0,0 14 0,-3-13 0,7 9 0,-8-5 0,8 2 0,-7-1 0,2 8 0,-3-7 0,-2 13 0,1-3 0,0 4 0,-5 1 0,0-6 0,-4 5 0,0-5 0,0 6 0,0-1 0,0 1 0,0-6 0,0 5 0,0-9 0,0 8 0,0-8 0,-4 4 0,3-5 0,-8 0 0,8 0 0,-7 5 0,7-4 0,-6 8 0,6-8 0,-3 8 0,0-3 0,3 0 0,-3 3 0,4-8 0,0 9 0,0-5 0,0 6 0,-4-1 0,0 4 0,-5-2 0,0 6 0,1-3 0,-1 0 0,4-1 0,-2 1 0,6-4 0,-7 7 0,7-7 0,-7 7 0,7-6 0,-6 2 0,6-4 0,-7 1 0,7-1 0,-3 0 0,0 1 0,-5-6 0,-5 0 0,-5-5 0,-6 4 0,5 1 0,-16 3 0,23 6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4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24575,'26'21'0,"4"-3"0,23 17 0,-12-12 0,9 1 0,-4-14 0,1 0 0,-2-18 0,0-11 0,-2-25 0,8-14 0,-5-13 0,-8 13 0,-2-9 0,-12 20 0,-1-5 0,-2 13 0,-14 2 0,2 15 0,-9 4 0,0 9 0,0 31 0,6 25 0,-5 5 0,0 8-1359,6 18 0,0 6 1359,-3-16 0,-1 3 0,1 2-1262,4 9 1,2 3 0,1 3 1261,-3-13 0,0 2 0,0 0 0,1-3 0,1 8 0,0-4 0,0 4-561,0-6 0,1 4 1,-1-2-1,-1-8 561,1 12 0,-1-4-364,0-7 1,0 4 0,0-6 363,-1-5 0,-1-3 596,1 5 0,-1-1-596,1 34 3204,-1-27-3204,-12-24 2875,-16-16-2875,-23-15 0,-28-6 0,18-12 0,-2-6 428,3-5 1,0-6-429,-10-11 0,2-5 0,9-3 0,5-3 0,3-3 0,4-4 0,-1-12 0,6-6-555,12 2 1,6-4 554,-5-21 0,12-4-1020,22 28 0,10 0 1,6 0 1019,9-5 0,7 0 0,7 2-761,-1 10 0,7 0 0,3 3 0,-1 3 761,16-6 0,1 5 0,-2 2 0,-5 2 0,-2 1 0,-1 6-302,12 4 0,-1 7 302,1 0 0,0 5 0,-7 10 0,-4 3 0,-14-2 0,-6 4 0,6 10 0</inkml:trace>
  <inkml:trace contextRef="#ctx0" brushRef="#br0" timeOffset="-4249">2194 3007 15587,'-3'83'0,"0"1"0,1 0 0,-1-1 0,0 0 0,0 4 0,0 4 0,0 3 0,0 3 0,1 3-515,0-16 1,0 2-1,0 3 1,1 2-1,-1 1 1,1 2-1,-1 0 1,1 1-1,-1 0 515,1-2 0,-1 1 0,1 0 0,-1 2 0,0 0 0,1 1 0,-1 0 0,1 2 0,0 1 0,0 1-91,0-8 1,1 2 0,0 2-1,0 0 1,0 1 0,0 1 0,0 0-1,0 0 1,0 0 0,1-1 0,-1 0-1,0-1 91,0-1 0,0-2 0,-1 1 0,1 0 0,-1-1 0,1 0 0,0 0 0,0 1 0,0-1 0,0 1 0,1 0 0,0 0-40,0 2 0,1 1 1,1 0-1,0 1 1,0 0-1,0-1 0,0 1 1,0-1-1,0-1 1,0-1-1,0 0 0,-1-2 40,0 0 0,0 0 0,-1-2 0,1 0 0,-1-1 0,0 0 0,1-1 0,0 0 0,0 0 0,1-1 0,0 0-121,2 5 1,1 1-1,0-1 1,1 0-1,0 0 1,0-2 0,0 0-1,0-2 1,-1-1-1,-1-3 121,1 19 0,-2-4 0,0-1 0,0-3 0,1 1 0,-1-1 0,2 2 0,0-9 0,1 0 0,0 1 0,1 0 0,0-1 0,-1-2 0,0-2 0,-1-3 0,0 8 0,-1-3 0,-1-2 0,0-2 0,1-2 0,0-2 154,2 23 1,0-3 0,0-3 0,0-3-155,-2-14 0,0-3 0,0-3 0,-2-4 736,-1 24 0,-1-3-736,4-15 0,1 3 0,-1-6 1341,-4-1 1,0-7-1342,2-9 0,1-5 4393,1 6-4393,-4 2 992,8-32 0,-8-5 0,3-14 1</inkml:trace>
  <inkml:trace contextRef="#ctx0" brushRef="#br0" timeOffset="-1228">1264 4026 23435,'59'-80'0,"0"1"0,0 0 0,0-1 0,-1 3 0,2-2 0,-5 5 0,-9 11 0,-8 5 0,-4 7 0,5-2 0,-2 3 0,20-29 562,-22 38-562,-14 15 191,-8 16-191,-4 1 96,0 9-96,4 9 291,4 20-291,12 30 0,-10-6 0,0 6-996,3 2 1,1 4 995,7 23 0,0 0 0,-7-22 0,1-3-464,4 9 1,-1-3 463,-6-18 0,0-4 0,20 42-267,-7-1 267,-3-25 0,-9-15 0,-6-17 1863,-2-17-1863,-9-1 1011,2-4-1011,-2-5 311,8 4-311,-3 2 0,8 0 0,-4 4 0,5-5 0,0-4 0,0 0 0,-9-5 0,-1 0 0</inkml:trace>
  <inkml:trace contextRef="#ctx0" brushRef="#br0" timeOffset="-5637">3342 14856 24575,'59'0'0,"0"0"0,15-9 0,11-1 0,-7 6 0,9 2 0,7-1 0,4-3-1639,-15-2 1,2-2-1,4-1 1,4-1 0,3 0-1,3 2 1473,-13 1 1,2 1-1,1 1 1,4-1-1,2 1 1,3-1-1,3 0 1,4-1-1,3 0 39,-26 2 0,2-1 0,3 0 1,2-1-1,3 1 0,1-1 0,2 0 1,1-1-1,2 1 0,0 0 1,1 0-1,1-1 0,-1 1 0,1 1 1,-1-1-1,0 1 0,-1 0 127,-5 1 0,0 0 0,-1 1 0,0-1 0,1 1 0,-1 0 0,1 0 0,0 0 0,1 0 0,1 0 0,0 1 0,0-1 0,2 0 0,1 0 0,1 0 0,1 0 0,1 0 0,2-1 0,2 0-33,-15 1 0,2 0 1,1 0-1,2 0 1,0-1-1,2 0 1,1 0-1,0 1 1,1-1-1,1 0 1,1 0-1,0 0 1,1 0-1,0 0 1,0 0-1,1 0 0,-1 0 1,1 0-1,-1 0 1,1 1-1,-1-1 1,0 1-1,0-1 1,-1 1-1,-1 0 1,0 1-1,0-1 33,-3 1 0,0 0 0,1 0 0,-1 0 0,0 1 0,0-1 0,-1 1 0,1 0 0,0-1 0,0 1 0,-1 0 0,1 0 0,0 0 0,-1 0 0,1 1 0,0-1 0,-1 0 0,1 0 0,0 1 0,0-1 0,-1 0 0,1 0 0,0 1 0,1-1 0,-1 0 0,0 0 0,1 0-76,0 0 1,1 0 0,0-1 0,-1 1 0,1 0 0,0-1 0,-1 1 0,1 0-1,0-1 1,-1 1 0,1 0 0,0-1 0,0 1 0,0 0 0,0-1 0,1 1-1,-1 0 1,1 0 0,-1 0 0,1 0 0,0 0 0,1 1 0,-1-1 0,1 1-1,0-1 1,0 1 0,1 0 75,-7 0 0,1 1 0,1-1 0,0 0 0,0 1 0,1-1 0,-1 0 0,2 1 0,-1 0 0,0-1 0,1 1 0,0 0 0,0 0 0,-1 0 0,1 0 0,0 0 0,0 0 0,-1 0 0,1 1 0,-1-1 0,1 1 0,-2-1 0,1 1 0,-1 0 0,0 0 0,0 0 0,-1 0 0,0 1 0,0-1 0,-2 1 0,9-1 0,-1 1 0,1 0 0,-1 0 0,0 1 0,-1-1 0,1 1 0,-1 0 0,0 0 0,0 0 0,0 0 0,-1 0 0,0 0 0,0 1 0,0-1 0,-1 0 0,0 1 0,-1-1 0,0 1 0,0-1 0,-1 1 0,0-1 0,0 0 0,-1 1 0,-1-1 0,0 0 0,8 0 0,-2 0 0,0 0 0,0 0 0,-1 0 0,0-1 0,0 1 0,-1 0 0,0 0 0,-1 0 0,0-1 0,-1 1 0,0 0 0,0 1 0,-1-1 0,0 0 0,0 1 0,-1 0 0,-1-1 0,1 2 0,-1-1 0,0 1 0,5 0 0,0 0 0,1 0 0,-1 1 0,0 0 0,0 0 0,0 0 0,-1 0 0,-1 0 0,0 1 0,-1-1 0,-1 1 0,-1 0 0,-2 0 0,0 0 0,-2 0 0,-1 0 0,-1 0 0,-2 1 0,22 1 0,-2 0 0,-2 0 0,-2 1 0,-1 0 0,-2 0 0,-2 0 0,-1 0 0,-2 1 0,-1-2 0,-3 1 0,0 0 0,17 0 0,-5 1 0,-2-1 0,-3 0 0,-1 1 0,0-1 0,1 1 0,2 1 0,-5 0 0,3 1 0,1 0 0,1 1 0,-1-1 0,-4 1 0,-4-1 0,-7-1 0,-7-2 129,14 2 0,-11-2 0,-5 0 0,6 0-129,17 3 0,5 0 0,-2 1 0,-6-1 0,0-1 0,-5 1 0,-1-1 0,4 1 0,1 0 0,-7-1 1009,9 4 0,-12-2-1009,3 1 3285,-40-6-3285,-26 1 4911,-7-7-4911,-4 3 4866,-20-19-4866,-35-15 0,-34-19-764,13 14 0,-5-2 764,-2-4 0,-3-2-1106,12 9 0,-3-1 0,-2 1 1106,-1-1 0,-2 1 0,0-1 0,-5 0 0,-1-1 0,-1 1 0,-5-2 0,-1 0 0,0 2 0,-2 3 0,0 1 0,3 0 0,8 2 0,3-1 0,0 3-508,2 5 1,1 1 0,4 1 507,-7-4 0,5 0-371,3 4 0,2 1 371,8 1 0,2 0 1604,-37-9-1604,27 7 3170,25 8-3170,19 7 1984,10 2-1984,15 2 0,72-3 0,-30 6 0,7 3-1146,16 1 1,11 0 0,4 3 1145,-12 0 0,3 2 0,1 1 0,0 0-1314,1 1 1,-1-1 0,2 2 0,5 2 1313,-6 0 0,7 2 0,2 1 0,0 1 0,-3 1 0,-7-2 0,5 3 0,-7 0 0,-2 0 0,5 1-477,1-1 1,4 1 0,1 0-1,-3 2 1,-7 1 476,10 10 0,-9 3 0,-1-2-336,-8-6 0,-3-2 1,-2 4 335,23 23 0,-6 2 759,-15-10 0,-7-1-759,-15-4 0,-6 1 0,1 7 0,-8 0 4192,-5 24-4192,-15 20 0,-32-53 0,-15-4 855,-20 8 0,-12-2-855,14-14 0,-5-1 0,-4 0-547,-7 3 0,-5 2 0,-4-2 0,3-3 547,-16 0 0,1-5 0,-5 4 0,24-5 0,-5 3 0,-1 0 0,0-1 0,4-2 0,-4-2 0,3-2 0,0-2 0,2 1 0,1 1 0,1-1 0,1 1 0,0-1-455,-21 6 1,0-1 0,6 0 454,21-5 0,4-1 0,0 0-360,-34 6 0,5 0 360,24-4 0,6-1 1283,-27 10-1283,9-8 3954,30-2-3954,13-8 3059,26-1-3059,-1 0 0,11-4 0,-3-1 0</inkml:trace>
  <inkml:trace contextRef="#ctx0" brushRef="#br0" timeOffset="1529">29814 12092 24575,'60'0'0,"1"0"0,23 12 0,-24-9 0,-3 2 0,3 18 0,-15-6 0,-5 11 0,-11 12 0,-13 17 0,-17 32-1137,-18-33 0,-9 3 1137,-12 23 0,-7 1 0,-5-7 0,-3-1 0,13-17 0,-1 0 0,3-4 0,-1-1 0,2-2-419,-5 12 0,2-3 419,-13 12-64,26-28 1,1-3 63,-14 3 0,19-16 0,8-62 0,43-59 0,2 16 0,8-7-575,-2 12 0,5-2 0,2 0 575,3 1 0,3 1 0,4-1-701,-6 10 0,3-2 1,2 2-1,-2 2 701,11-10 0,-1 4 0,3 1 0,4-1 0,2 1 0,-4 5-542,8-3 0,-4 5 542,-4 9 0,-3 4-245,-18 10 0,-2 2 245,4 4 0,-1 1 2784,16-22-2784,-9 26 3890,-30 8-3890,-21 17 1803,-32 33-1803,-21 10 0,-19 27-102,38-28 1,1 1 101,-3-3 0,1 0 0,3 10 0,1 3 0,-3-3 0,2 2 0,7-1 0,2 1 0,-3-3 0,3 1 0,8 3 0,4-1-533,-9 31 533,14-30 0,4 0 0,1 19 0,0-1 0,27-23 0,14-18 0,5-16 0,7-4-480,3-4 1,2-4 479,14 3 0,-1-3 0,-9-6 0,-1-4 0,4-2 0,-3-3 0,-9-8 0,-2-3 0,1 2 0,-5 0 0,8-8 0,-20 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7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17164 2228 24575,'-65'51'0,"15"-12"0,0 11 0,23-23 0,5-1 0,4-7 0,4-1 0,-1 1 0,1 0 0,5-8 0,0 1 0,-4-3 0,-7 6 0,0 0 0,0-1 0,-3 0 0,12-8 0,-12 8 0,17-10 0,-7 1 0,9-1 0,-1-4 0,1 0 0</inkml:trace>
  <inkml:trace contextRef="#ctx0" brushRef="#br0" timeOffset="654">16760 1950 24575,'25'42'0,"-3"-2"0,32 41 0,-6-7-1285,6 2 1285,2 6 0,-24-36 0,0 3 0,3 5 0,-1-1 0,-3-6 0,-2-2 0,1 5 0,-3-3 419,10 10-419,-5 12 213,-4-21-213,-10-10 0,-4-13 0,-5-11 653,-4-1-653,3-8 0,-7-1 0,2-4 0</inkml:trace>
  <inkml:trace contextRef="#ctx0" brushRef="#br0" timeOffset="1617">17465 943 24575,'-32'0'0,"-13"0"0,-18 0 0,-14 11 0,-2 5-708,-11 17 708,1 1 0,9 0 0,19-4 174,7 0-174,20-8 0,2 5 0,17-3 0,0 2 0,9 5 534,2 0-534,4-1 0,0 8 0,0-11 0,5 15 0,16-19 0,11 16 0,20-14 0,11 5 0,0-11 0,22 0 0,-27-7 0,18 1 0,-29-2 0,-2-4 0,-7 3 0,-13-5 0,-5 4 0,-11 0 0,-5 4 0,-4-3 0,0 8 0,-16 9 0,-10 9 0,-18 7 0,2-2 0,-5-5 0,5-1 0,1-6 0,2-5 0,5-6 0,7-7 0,5 2 0,8-8 0,10 3 0,0-7 0,4 3 0</inkml:trace>
  <inkml:trace contextRef="#ctx0" brushRef="#br0" timeOffset="3214">3636 8906 24575,'8'0'0,"1"-4"0,-1-1 0,-3 4 0,-11 12 0,-5 10 0,-11 16 0,-6 9 0,-5 24 0,10-26 0,-1 3-523,-2 4 0,0 1 523,0 8 0,-1-2 0,-1-9 0,-1-1 0,3 10 0,0 0 0,1-11 0,-1 0 0,-3 9 0,0-2-253,-12 29 253,-1-3 0,7-25 0,10-2 0,2-13 0,8-13 0,5-4 1033,5-25-1033,1-6 266,4-17-266,0-7 0,0 1 0,0-6 0,4 4 0,3-17 0,4 9 0,-5-11 0,4 7 0,-9 6 0,4 2 0,-5 11 0,0-3 0,0 8 0,0-3 0,4 10 0,-3-4 0,3 3 0,-4 1 0,4-4 0,-3 8 0,3-3 0,-4 5 0,0-1 0,4 4 0,-3-2 0,7 6 0,1-3 0,12 19 0,28 13 0,22 20 0,7 7-462,-32-24 0,-1 1 462,31 30 0,-14-8 0,0 3 0,-27-28 0,3 5 0,-12-15 0,-6-4 0,-7-2 231,-5-8 0,-3-1 0,-1-4 0</inkml:trace>
  <inkml:trace contextRef="#ctx0" brushRef="#br0" timeOffset="4137">2324 7765 24575,'0'19'0,"0"15"0,0 30 0,0 18 0,0-29 0,0 1-585,0 1 0,0 0 585,3 6 0,1-2 0,3 34-67,12 2 67,1-25 0,6 1 0,-7-9 0,9-3 0,-10-19 0,16 6 868,-13-20-868,10 0 369,-5-11-369,4-5 0,1 0 0,7-9 0,-11-1 0,9-10 0,-16-5 0,4-5 0,-5 1 0,-5 0 0,-1 5 0,-3-4 0,-5 4 0,-1-5 0,-4 4 0,0 6 0,0 5 0</inkml:trace>
  <inkml:trace contextRef="#ctx0" brushRef="#br0" timeOffset="4847">2239 8491 24575,'49'-6'0,"-15"-6"0,35-1 0,-30 1 0,-8 3 0,-6 4 0,-1-5 0,-4 0 0,4 0 0,-10 1 0,-1 0 0,1 4 0,-4-7 0,7 6 0,-2-8 0,4 5 0,-5-1 0,4 5 0,-12-2 0,6 2 0,-8 0 0,1 1 0,-1 4 0</inkml:trace>
  <inkml:trace contextRef="#ctx0" brushRef="#br0" timeOffset="8073">3364 9509 14138,'-6'-94'0,"0"1"0,1 0 0,-1 0 0,2 8 0,1 0 0,-1-2 0,1-4 0,-1-4-519,-1 4 1,-1-3-1,0-5 1,0-1 0,-1-2-1,1-1 1,1 2 518,0 8 0,1 0 0,0-1 0,0 0 0,0-2 0,1 0 0,-1-1 0,1-1-90,1 11 1,0-2 0,0 0 0,0-1 0,0-1 0,0 0 0,1-1 0,-1 0 0,1 0 0,-1 0 89,0-4 0,1-1 0,-1-1 0,0 0 0,1-1 0,-1 1 0,1 1 0,0 1 0,-1 1 0,2 3-50,-1-10 0,1 2 1,-1 2-1,1 1 0,0 1 1,1-1-1,-1 0 1,1-2 49,0 4 0,0-1 0,0-2 0,1-1 0,0 1 0,0 2 0,-1 2 0,1 4 0,-1 4 0,0-9 0,-1 5 0,0 3 0,0 2 0,1 2 0,0-1 0,1-12 0,1 0 0,0 2 0,0 3 0,-1 3-67,1-4 1,-1 4-1,1 3 1,-2 4 66,0-4 0,0 5 0,0 1 526,2 1 1,0 0 0,0 4-527,-3-18 0,0 9 1579,0 22 1,0 9-1580,0-7 4755,-4 26-4755,-6 24-2256,-9 5 2256,0-60 0,3 49 0,9-49 0</inkml:trace>
  <inkml:trace contextRef="#ctx0" brushRef="#br0" timeOffset="10581">3711 9420 10362,'77'-41'0,"0"0"0,0 1 0,0-1 0,0 0 0,0 0 0,7-2 0,-1 0 0,1 0 0,2 0 0,1-2 0,2-1-150,-11 6 0,2-2 0,2-1 0,1 0 0,0-1 0,1 1 0,-1 0 0,0 0 150,-1 1 0,1 0 0,-1 0 0,1 1 0,0-1 0,0 1 0,-1 0 0,0 0-50,8-4 0,2 1 1,-1-1-1,-1 1 1,0 0-1,-3 1 1,-2 0 49,0 0 0,-2 0 0,-3 0 0,0 2 0,0 0 0,2 1-5,1 1 0,3 1 0,0 1 0,-2 1 0,-3 0 0,-7 1 5,2-4 0,-8 1 0,0 1 0,5-1-10,2 3 1,5-1 0,2 1 0,-2 0 0,-6 2 9,17-10 0,-6 2 0,0 1 286,4 0 1,1 2 0,0 1-287,1 2 0,0 1 0,-6 3 803,0-3 0,-2 1-803,-13 9 0,3 0 0,-4-1 0,12-7 0,0-2 0,-13 7 0,5-1 0,-2 0 0,-5 4 0,0 0 0,1-1 415,8-8 0,2-2 1,1-1-416,3 0 0,0-1 0,2-1 91,6-2 1,1-2-1,2-2-91,-16 5 0,2-3 0,-1 1 0,-3 3 0,5 2 0,-3 3 0,0-3 197,8-9 1,-1-3-1,-4 5-197,6 2 0,-5 2 192,-6-3 1,0-1-193,6 1 0,-5 2 735,-31 14 0,1 0-735,26-14 0,0 1 0,-26 13 0,-1 0 0,32-15 0,3-1 837,-13 10 1,0 0-838,20-11 0,4-1 0,-3 5 0,-1-1 0,-5 2 0,-1-1 0,9-4 0,-5 0 614,-27 12 1,-1 1-615,15-3 0,-3 1 1241,9-14-1241,12 5 0,-14 1 0,-20 14 0,11-6 0,-4 7 0,8-8 0,1-5 0,-8 0 1095,-9 2-1095,-6 5 2313,-8 3-2313,-8 8 1437,-3 4-1437,-9-2 0,60-17 0,-20 3 0,8-4-960,-7 9 1,5-1-1,1-2 960,6-6 0,1-4 0,0 4 0,-3 5 0,0 3 0,0-1 0,0-1 0,-1 0 0,1 0 0,0 0 0,1-1 0,1 0 0,7-4 0,2-2 0,-1-1-1143,-1-3 0,-1-3 0,0 0 1143,2-2 0,0-1 0,-3 0 0,-13 6 0,-2 1 0,-4 1-410,14-10 1,-6 2 409,-17 9 0,-4 2-174,28-18 174,-7 1 0,-7 8 2444,-19 13-2444,-16 8 3792,-10 14-3792,-2 0 0,-9 6 0,0 4 0</inkml:trace>
  <inkml:trace contextRef="#ctx0" brushRef="#br0" timeOffset="14894">3568 6973 24575,'40'0'0,"7"6"0,32-4 0,17 3-1226,-46-1 0,2-1 1226,10 1 0,5 1-821,17 3 0,0 0 821,-9 0 0,2 0 0,-11-2 0,4 0 0,-4 0 0,9 6 0,-2-1 0,1-2 0,-2 0 181,-16 1 0,-3 1-181,43 9-70,-23 0 70,-3 5 1097,-18-1-1097,-12 3 1939,-7 0-1939,-7 6 680,-5-2-680,0-1 86,-1 1-86,1 0 0,-5 6 0,4-4 0,-4-1 0,-1-3 0,3-9 0,-7 0 0,2-2 0,-4-4 0,0 0 0,-4 4 0,3-8 0,-7 3 0,6-5 0,-6 1 0,3-1 0,-4 1 0,4-5 0,1 0 0,-9-4 0,-14 0 0,-16-5 0,-18-2 0,5-4 0,-12-7 0,12 6 0,-5-6 0,13 3 0,2 3 0,16 2 0,-2 1 0,13 8 0,14 1 0,23 17 0,20 8 0,24 20 0,-13-6 0,12 6 0,-14-8 0,-1-1 0,-3-6 0,-11-6 0,-9-9 0,-13-6 0,-1-4 0,-8-1 0,3-4 0,-9-4 0,6-24 0,-9-26 0,10-28 0,-9-16-562,4 0 562,-6 9 0,0-7 0,0 15 0,0 1 0,0 19 0,0 15 0,-4 14 0,3 12 0,-7 11 0,7 5 0,-3 4 0</inkml:trace>
  <inkml:trace contextRef="#ctx0" brushRef="#br0" timeOffset="16194">5340 6200 24575,'0'18'0,"0"3"0,-6 23 0,5-3 0,-5 18 0,6 2 0,0 10 0,0 0 0,6-3 0,1-7 0,8-13 0,2-4 0,3-19 0,5 0 0,1-14 0,11-2 0,16-9 0,11 0 0,-7-9 0,3-10 0,-21-4 0,3-11 0,-3 5 0,-10-9 0,-12 9 0,-2-20 0,-13 7 0,3-27 0,-5-11 0,0-9-699,-12-9 699,3 8 0,-15 18 0,-2-3 0,1 26 0,-10-6 0,12 17 0,-2 12 0,0 5 699,8 3-699,-6 7 0,13 2 0,-8 4 0,4 5 0,-1 0 0,2 0 0,5 0 0,-11 5 0,8 0 0,-8 9 0,5 5 0,-2 15 0,5-1 0,-2 1 0,12-10 0,-9 7 0,5-10 0,-1 15 0,-3-10 0,8 5 0,-4-10 0,5-3 0,0-9 0,0-1 0,0 1 0,4-5 0,24 0 0,9-4 0,17 0 0,5 6 0,-12-5 0,12 4 0,-18-5 0,9 0 0,-23 0 0,7 0 0,-14 0 0,-2 0 0,-5-4 0,-4 4 0,-5-13 0,4 7 0,-7-7 0,3 4 0,-4 5 0,0 0 0</inkml:trace>
  <inkml:trace contextRef="#ctx0" brushRef="#br0" timeOffset="21326">3468 2428 24575,'100'0'0,"-51"0"0,4 0 0,38 0 0,8 0-2160,-34 0 0,2 0 0,2 0 2160,12 0 0,5 0 0,1 0-729,-13 0 1,2 0 0,1 0 0,0 0 728,3 2 0,1 1 0,1 0 0,0-1 0,3-1 0,1-1 0,-1 1 0,0 0 0,-4 1 0,0 0 0,-1 1 0,0 0 0,-1-1 0,1 1 0,-1-1 0,0 0 0,-3-1 0,0-1 0,0 0 0,1 1 0,2 1 0,0 1 0,1 0 0,3-1 0,13-1 0,5-1 0,-1-1 0,-7 1 0,-1 0 0,-5 0 0,4 0-252,-3 0 1,4 1 0,0-1-1,-6-1 252,-5-2 0,-6 0 0,2 0-602,13 2 1,2 0 0,-2 0 601,-4-1 0,-1-2 0,-1 1 0,-5 3 0,-2 0 0,4 0-112,17 0 0,4 0 0,-2 0 112,-14 0 0,-2 0 0,2 0 0,-12 0 0,2 0 0,1 0 0,-1 0 0,23 0 0,0 0 0,-1 0 0,-5 0 0,-1 0 0,5 0-144,-9 1 0,5-1 1,2 0-1,-1-1 144,0-1 0,0-1 0,1 0 0,1 1-168,-14 1 1,2 1-1,0 0 1,0-1-1,0 0 168,-1-2 0,1-2 0,-1 0 0,0 0 0,1 2 0,-1 1 0,0 2 0,1 0 0,-2 0 0,-1-1-163,11-1 0,-2-1 1,0 0-1,0 1 163,-1 1 0,1 1 0,-1 1 0,-4-1 80,11 0 1,-4 0 0,-2 0-81,-7 0 0,-1 0 0,-5 0 920,11-1 0,-5 2-920,-12 2 0,-1 0 1605,-3-2 0,-5 0-1605,21 10 3941,-7-10-3941,-8 8 0,7-8 0,0 2 0,-17-3 0,3 0 1947,37 8-1947,-22-4 0,5 1-372,2 3 1,1 1 371,12 0 0,1-1-1427,-1 1 0,6 0 1427,-30-3 0,5-1 0,1 0 0,-5 0 0,1-1 0,-4-1 0,4 1-471,1-1 0,6 0 1,-1-1-1,-9 0 471,9-2 0,-4 0-119,-10 0 0,3 0 0,-4 0 119,4 0 0,-3 0 549,2 0 0,-2 0-549,-13 0 0,-4 0 3074,15 0-3074,-20 0 2502,-19 0-2502,-5 0 1913,-7 0-1913,-8-4 673,-10-1-673,-1-4 0,-12 0 0,9 0 0,-9 4 0,4-7 0,-5 5 0,-14-18 0,-8 5 0,-22-16 0,-8 3 0,23 12 0,-1 0 0,-26-12 0,27 15 0,1 2 0,-16-9 0,-13-1 0,20 2 0,2 5 0,17 3 0,16 7 0,-2 3 0,8-2 0,8 7 0,35 14 0,31 18 0,-1-1 0,9 3-1593,15 10 1,6 3 1592,-19-9 0,1 2 0,0-2 0,-8-7 0,-1-2 0,-1 1-559,4 6 1,-2 2 0,-3-6 558,-1-6 0,-3-2-337,8 11 1,-1 0 336,28 9-94,-15-2 94,-20-6 2735,-28-18-2735,-11 8 1886,-12-11-1886,-31 7 0,-66 14 0,29-22 0,-8-2-659,2 3 0,-6 1 1,1-1 658,8-4 0,1-1 0,-2 0 0,-9 1 0,-1-1 0,-1 1-988,0 3 1,-1 0 0,0-3 987,2-5 0,1-2 0,2 2 0,-20 11 0,3-2-576,-3-13 1,7 1 575,-9 16-182,31-17 0,3-1 182,-5 6 2123,7-1-2123,40-4 3201,2 4-3201,23-5 0,-6 0 0,10 0 0</inkml:trace>
  <inkml:trace contextRef="#ctx0" brushRef="#br0" timeOffset="24829">2899 3336 24575,'26'-52'0,"26"-23"0,-17 18 0,3-4-835,1 5 0,0 1 835,-6 7 0,-1 1 0,23-35 0,-15 24 0,-12 13 0,-2 1 355,1-15-355,20-29 0,-21 25 0,10-6 0,-9 0 0,3-1 321,-10 6-321,3 4 0,-6 15 0,0 6 846,-2 12-846,-5 3 148,-2 15-148,-3 3 0,-1 11 0,-4 15 0,0 6 0,0 18 0,0 11 0,0 16 0,7 26-621,-4-47 0,2 1 621,5 9 0,1-1 0,-3-7 0,0-3-94,5 1 1,0-3 93,2 32 0,3-9 0,-5-1 0,-2-22 0,0-2 0,0-14 0,-6 0 1230,5-1-1230,-5 1 199,1-5-199,3 3 0,-8-8 0,8 3 0,-8-10 0,3-1 0,0-4 0,-3-1 0,3 1 0,0-5 0,0 0 0,1-4 0,-1 0 0</inkml:trace>
  <inkml:trace contextRef="#ctx0" brushRef="#br0" timeOffset="27425">9018 1 24575,'0'24'0,"0"12"0,0 26 0,0 8 0,6 9 0,2 8-1542,5 2 1542,-5-25 0,-1 1 0,-2-2 0,-2 0 0,2 9 0,-2-1 0,-3-13 0,0-4 185,0 35-185,0-4 0,0-27 0,0-1 0,0-27 0,0-15 0,0-2 1156,0-5-1156,-4-3 201,-1-1-201,-4-13 0,-16-3 0,1-14 0,-27-4 0,2 6 0,-12-5 0,7 16 0,-5-5 0,19 7 0,-5 5 0,14 1 0,0 10 0,-8 12 0,-2 13 0,3 19 0,-13 26-605,15 7 605,-6 2 0,8 10 0,9-29 0,5 5 0,8-18 0,7-18 0,5-4 0,3-16 0,33-4 0,9-19 0,9-10 0,32-18 0,8-10-1370,-16 6 0,3-5 1,1-3 1369,-16 8 0,1-1 0,-1-2 0,-1 1 0,14-12 0,-1 1 0,-2 1-621,-4 7 1,-1 1 0,-6 2 620,4-9 0,-4 3 0,13-1 0,-3 0-440,-16 1 0,-3 1 440,-6 11 0,-2 1 0,-4 0 0,-9 5 0,-14 10 3895,-8 8-3895,-5 8 2265,-3 5-2265,-1 9 1295,1 17-1295,8 22 0,0 16 0,10 0 0,-9 10 0,-2-10 0,0 23 0,-11-6 0,6 6 0,-13-16 0,-19-1 0,-7-14 0,-19-5 0,-5-2 0,12-12 0,-11 6 0,26-15 0,-3-6 0,18-9 0,0-8 0,10-5 0,10-21 0,36-27 0,9-20-492,-12 25 0,1 0 492,-5 0 0,0 1 0,4-2 0,0 2-300,24-27 300,-28 30 0,-1 3 0,15-9 0,-11-8 0,-5 23 0,-13 0 0,-6 15 968,-1 2-968,-4 8 316,-13 10-316,-9 12 0,-14 10 0,-8 13 0,11-6 0,-3 5 0,16-8 0,-9 0 0,13-5 0,-6-7 0,12-6 0,-3-4 0,4-1 0,9 1 0,20 7 0,21-3 0,5 4 0,12-5 0,-13-5 0,0 3 0,-8-9 0,-9 9 0,7-9 0,14-21 0,-22 13 0,2-18 0</inkml:trace>
  <inkml:trace contextRef="#ctx0" brushRef="#br0" timeOffset="29744">703 4446 24575,'0'31'0,"0"15"0,0 24 0,0 1 0,0 6 0,0-7 0,0 17-733,0 3 733,0-1 0,0 7 0,0-15 0,0-2 181,0-17-181,0-10 0,0-19 0,0-7 0,0-9 0,0-7 552,-21 4-552,-4-9 0,-35 6 0,-12-9 0,-9 3 0,2-5 0,-7 0 0,28 0 0,-17 0 0,28 0 0,6 0 0,11 0 0,15 0 0,6 9 0,5 13 0,4 11 0,0 19 0,0 2 0,6 7 0,17-6 0,16 1 0,25-17 0,9-1 0,14-17 0,-14-8-843,21-7 843,-44-14 0,1-5-703,8-9 1,1-6 702,10-8 0,-2-6 0,-8-8 0,-3-5 0,4 2 0,-3 0 0,-14 3 0,-2 1 0,3 3 0,-2 2-344,-5-3 0,-4 2 344,22-25-78,-3-10 78,-28 32 749,-3 4-749,-12 23 1405,-1 2-1405,-4 10 768,-2 8-768,-3 7 92,0 8-92,0 5 0,-4 0 0,3 0 0,-8 5 0,3 15 0,0-5 0,-5 23 0,9-1 0,-3-1 0,-1 12 0,5-20 0,-4-1 0,5-9 0,0-11 0,0-7 0,0-6 0,8-8 0,8-1 0,16-4 0,-5-5 0,9-5 0,-16-1 0,9-8 0,-9 4 0,0-5 0,-2 1 0,-7 0 0,2 0 0,-3 0 0,-1 1 0,0 3 0,-4-3 0,-1 4 0,-4 0 0,0-4 0,0 8 0,0-8 0,0 8 0,0-3 0,4 8 0,-3 5 0,7 15 0,-1 19 0,-1 22 0,-1 14 0,-5 18-950,0 10 950,0-43 0,0 0 0,3 5 0,1 0 0,-4-5 0,1 0 0,6 44-270,-7-20 270,-6-10 0,5-22 0,-9-3 0,0-18 0,-18 6 936,-13-9-936,-15 1 284,2-6-284,2-7 0,7 5 0,6-8 0,2 6 0,16-12 0,2 2 0,15-18 0,0 2 0,4-17 0,0 8 0,8-3 0,3 5 0,3 5 0,3 0 0,-2 9 0,3-3 0,1 7 0,5-13 0,15 1 0,17-16 0,14 2 0,-26 4 0,2-1-360,4 2 1,0-1 359,-2-5 0,1-2 0,5-3 0,1 0 0,-2 1 0,-3-2 0,-11 0 0,-2 0 0,43-22 0,-59 25 0,1 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4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24575,'26'21'0,"4"-3"0,23 17 0,-12-12 0,9 1 0,-4-14 0,1 0 0,-2-18 0,0-11 0,-2-25 0,8-14 0,-5-13 0,-8 13 0,-2-9 0,-12 20 0,-1-5 0,-2 13 0,-14 2 0,2 15 0,-9 4 0,0 9 0,0 31 0,6 25 0,-5 5 0,0 8-1359,6 18 0,0 6 1359,-3-16 0,-1 3 0,1 2-1262,4 9 1,2 3 0,1 3 1261,-3-13 0,0 2 0,0 0 0,1-3 0,1 8 0,0-4 0,0 4-561,0-6 0,1 4 1,-1-2-1,-1-8 561,1 12 0,-1-4-364,0-7 1,0 4 0,0-6 363,-1-5 0,-1-3 596,1 5 0,-1-1-596,1 34 3204,-1-27-3204,-12-24 2875,-16-16-2875,-23-15 0,-28-6 0,18-12 0,-2-6 428,3-5 1,0-6-429,-10-11 0,2-5 0,9-3 0,5-3 0,3-3 0,4-4 0,-1-12 0,6-6-555,12 2 1,6-4 554,-5-21 0,12-4-1020,22 28 0,10 0 1,6 0 1019,9-5 0,7 0 0,7 2-761,-1 10 0,7 0 0,3 3 0,-1 3 761,16-6 0,1 5 0,-2 2 0,-5 2 0,-2 1 0,-1 6-302,12 4 0,-1 7 302,1 0 0,0 5 0,-7 10 0,-4 3 0,-14-2 0,-6 4 0,6 10 0</inkml:trace>
  <inkml:trace contextRef="#ctx0" brushRef="#br0" timeOffset="-4249">2194 3007 15587,'-3'83'0,"0"1"0,1 0 0,-1-1 0,0 0 0,0 4 0,0 4 0,0 3 0,0 3 0,1 3-515,0-16 1,0 2-1,0 3 1,1 2-1,-1 1 1,1 2-1,-1 0 1,1 1-1,-1 0 515,1-2 0,-1 1 0,1 0 0,-1 2 0,0 0 0,1 1 0,-1 0 0,1 2 0,0 1 0,0 1-91,0-8 1,1 2 0,0 2-1,0 0 1,0 1 0,0 1 0,0 0-1,0 0 1,0 0 0,1-1 0,-1 0-1,0-1 91,0-1 0,0-2 0,-1 1 0,1 0 0,-1-1 0,1 0 0,0 0 0,0 1 0,0-1 0,0 1 0,1 0 0,0 0-40,0 2 0,1 1 1,1 0-1,0 1 1,0 0-1,0-1 0,0 1 1,0-1-1,0-1 1,0-1-1,0 0 0,-1-2 40,0 0 0,0 0 0,-1-2 0,1 0 0,-1-1 0,0 0 0,1-1 0,0 0 0,0 0 0,1-1 0,0 0-121,2 5 1,1 1-1,0-1 1,1 0-1,0 0 1,0-2 0,0 0-1,0-2 1,-1-1-1,-1-3 121,1 19 0,-2-4 0,0-1 0,0-3 0,1 1 0,-1-1 0,2 2 0,0-9 0,1 0 0,0 1 0,1 0 0,0-1 0,-1-2 0,0-2 0,-1-3 0,0 8 0,-1-3 0,-1-2 0,0-2 0,1-2 0,0-2 154,2 23 1,0-3 0,0-3 0,0-3-155,-2-14 0,0-3 0,0-3 0,-2-4 736,-1 24 0,-1-3-736,4-15 0,1 3 0,-1-6 1341,-4-1 1,0-7-1342,2-9 0,1-5 4393,1 6-4393,-4 2 992,8-32 0,-8-5 0,3-14 1</inkml:trace>
  <inkml:trace contextRef="#ctx0" brushRef="#br0" timeOffset="-1228">1264 4026 23435,'59'-80'0,"0"1"0,0 0 0,0-1 0,-1 3 0,2-2 0,-5 5 0,-9 11 0,-8 5 0,-4 7 0,5-2 0,-2 3 0,20-29 562,-22 38-562,-14 15 191,-8 16-191,-4 1 96,0 9-96,4 9 291,4 20-291,12 30 0,-10-6 0,0 6-996,3 2 1,1 4 995,7 23 0,0 0 0,-7-22 0,1-3-464,4 9 1,-1-3 463,-6-18 0,0-4 0,20 42-267,-7-1 267,-3-25 0,-9-15 0,-6-17 1863,-2-17-1863,-9-1 1011,2-4-1011,-2-5 311,8 4-311,-3 2 0,8 0 0,-4 4 0,5-5 0,0-4 0,0 0 0,-9-5 0,-1 0 0</inkml:trace>
  <inkml:trace contextRef="#ctx0" brushRef="#br0" timeOffset="-5637">3342 14856 24575,'59'0'0,"0"0"0,15-9 0,11-1 0,-7 6 0,9 2 0,7-1 0,4-3-1639,-15-2 1,2-2-1,4-1 1,4-1 0,3 0-1,3 2 1473,-13 1 1,2 1-1,1 1 1,4-1-1,2 1 1,3-1-1,3 0 1,4-1-1,3 0 39,-26 2 0,2-1 0,3 0 1,2-1-1,3 1 0,1-1 0,2 0 1,1-1-1,2 1 0,0 0 1,1 0-1,1-1 0,-1 1 0,1 1 1,-1-1-1,0 1 0,-1 0 127,-5 1 0,0 0 0,-1 1 0,0-1 0,1 1 0,-1 0 0,1 0 0,0 0 0,1 0 0,1 0 0,0 1 0,0-1 0,2 0 0,1 0 0,1 0 0,1 0 0,1 0 0,2-1 0,2 0-33,-15 1 0,2 0 1,1 0-1,2 0 1,0-1-1,2 0 1,1 0-1,0 1 1,1-1-1,1 0 1,1 0-1,0 0 1,1 0-1,0 0 1,0 0-1,1 0 0,-1 0 1,1 0-1,-1 0 1,1 1-1,-1-1 1,0 1-1,0-1 1,-1 1-1,-1 0 1,0 1-1,0-1 33,-3 1 0,0 0 0,1 0 0,-1 0 0,0 1 0,0-1 0,-1 1 0,1 0 0,0-1 0,0 1 0,-1 0 0,1 0 0,0 0 0,-1 0 0,1 1 0,0-1 0,-1 0 0,1 0 0,0 1 0,0-1 0,-1 0 0,1 0 0,0 1 0,1-1 0,-1 0 0,0 0 0,1 0-76,0 0 1,1 0 0,0-1 0,-1 1 0,1 0 0,0-1 0,-1 1 0,1 0-1,0-1 1,-1 1 0,1 0 0,0-1 0,0 1 0,0 0 0,0-1 0,1 1-1,-1 0 1,1 0 0,-1 0 0,1 0 0,0 0 0,1 1 0,-1-1 0,1 1-1,0-1 1,0 1 0,1 0 75,-7 0 0,1 1 0,1-1 0,0 0 0,0 1 0,1-1 0,-1 0 0,2 1 0,-1 0 0,0-1 0,1 1 0,0 0 0,0 0 0,-1 0 0,1 0 0,0 0 0,0 0 0,-1 0 0,1 1 0,-1-1 0,1 1 0,-2-1 0,1 1 0,-1 0 0,0 0 0,0 0 0,-1 0 0,0 1 0,0-1 0,-2 1 0,9-1 0,-1 1 0,1 0 0,-1 0 0,0 1 0,-1-1 0,1 1 0,-1 0 0,0 0 0,0 0 0,0 0 0,-1 0 0,0 0 0,0 1 0,0-1 0,-1 0 0,0 1 0,-1-1 0,0 1 0,0-1 0,-1 1 0,0-1 0,0 0 0,-1 1 0,-1-1 0,0 0 0,8 0 0,-2 0 0,0 0 0,0 0 0,-1 0 0,0-1 0,0 1 0,-1 0 0,0 0 0,-1 0 0,0-1 0,-1 1 0,0 0 0,0 1 0,-1-1 0,0 0 0,0 1 0,-1 0 0,-1-1 0,1 2 0,-1-1 0,0 1 0,5 0 0,0 0 0,1 0 0,-1 1 0,0 0 0,0 0 0,0 0 0,-1 0 0,-1 0 0,0 1 0,-1-1 0,-1 1 0,-1 0 0,-2 0 0,0 0 0,-2 0 0,-1 0 0,-1 0 0,-2 1 0,22 1 0,-2 0 0,-2 0 0,-2 1 0,-1 0 0,-2 0 0,-2 0 0,-1 0 0,-2 1 0,-1-2 0,-3 1 0,0 0 0,17 0 0,-5 1 0,-2-1 0,-3 0 0,-1 1 0,0-1 0,1 1 0,2 1 0,-5 0 0,3 1 0,1 0 0,1 1 0,-1-1 0,-4 1 0,-4-1 0,-7-1 0,-7-2 129,14 2 0,-11-2 0,-5 0 0,6 0-129,17 3 0,5 0 0,-2 1 0,-6-1 0,0-1 0,-5 1 0,-1-1 0,4 1 0,1 0 0,-7-1 1009,9 4 0,-12-2-1009,3 1 3285,-40-6-3285,-26 1 4911,-7-7-4911,-4 3 4866,-20-19-4866,-35-15 0,-34-19-764,13 14 0,-5-2 764,-2-4 0,-3-2-1106,12 9 0,-3-1 0,-2 1 1106,-1-1 0,-2 1 0,0-1 0,-5 0 0,-1-1 0,-1 1 0,-5-2 0,-1 0 0,0 2 0,-2 3 0,0 1 0,3 0 0,8 2 0,3-1 0,0 3-508,2 5 1,1 1 0,4 1 507,-7-4 0,5 0-371,3 4 0,2 1 371,8 1 0,2 0 1604,-37-9-1604,27 7 3170,25 8-3170,19 7 1984,10 2-1984,15 2 0,72-3 0,-30 6 0,7 3-1146,16 1 1,11 0 0,4 3 1145,-12 0 0,3 2 0,1 1 0,0 0-1314,1 1 1,-1-1 0,2 2 0,5 2 1313,-6 0 0,7 2 0,2 1 0,0 1 0,-3 1 0,-7-2 0,5 3 0,-7 0 0,-2 0 0,5 1-477,1-1 1,4 1 0,1 0-1,-3 2 1,-7 1 476,10 10 0,-9 3 0,-1-2-336,-8-6 0,-3-2 1,-2 4 335,23 23 0,-6 2 759,-15-10 0,-7-1-759,-15-4 0,-6 1 0,1 7 0,-8 0 4192,-5 24-4192,-15 20 0,-32-53 0,-15-4 855,-20 8 0,-12-2-855,14-14 0,-5-1 0,-4 0-547,-7 3 0,-5 2 0,-4-2 0,3-3 547,-16 0 0,1-5 0,-5 4 0,24-5 0,-5 3 0,-1 0 0,0-1 0,4-2 0,-4-2 0,3-2 0,0-2 0,2 1 0,1 1 0,1-1 0,1 1 0,0-1-455,-21 6 1,0-1 0,6 0 454,21-5 0,4-1 0,0 0-360,-34 6 0,5 0 360,24-4 0,6-1 1283,-27 10-1283,9-8 3954,30-2-3954,13-8 3059,26-1-3059,-1 0 0,11-4 0,-3-1 0</inkml:trace>
  <inkml:trace contextRef="#ctx0" brushRef="#br0" timeOffset="1529">29814 12092 24575,'60'0'0,"1"0"0,23 12 0,-24-9 0,-3 2 0,3 18 0,-15-6 0,-5 11 0,-11 12 0,-13 17 0,-17 32-1137,-18-33 0,-9 3 1137,-12 23 0,-7 1 0,-5-7 0,-3-1 0,13-17 0,-1 0 0,3-4 0,-1-1 0,2-2-419,-5 12 0,2-3 419,-13 12-64,26-28 1,1-3 63,-14 3 0,19-16 0,8-62 0,43-59 0,2 16 0,8-7-575,-2 12 0,5-2 0,2 0 575,3 1 0,3 1 0,4-1-701,-6 10 0,3-2 1,2 2-1,-2 2 701,11-10 0,-1 4 0,3 1 0,4-1 0,2 1 0,-4 5-542,8-3 0,-4 5 542,-4 9 0,-3 4-245,-18 10 0,-2 2 245,4 4 0,-1 1 2784,16-22-2784,-9 26 3890,-30 8-3890,-21 17 1803,-32 33-1803,-21 10 0,-19 27-102,38-28 1,1 1 101,-3-3 0,1 0 0,3 10 0,1 3 0,-3-3 0,2 2 0,7-1 0,2 1 0,-3-3 0,3 1 0,8 3 0,4-1-533,-9 31 533,14-30 0,4 0 0,1 19 0,0-1 0,27-23 0,14-18 0,5-16 0,7-4-480,3-4 1,2-4 479,14 3 0,-1-3 0,-9-6 0,-1-4 0,4-2 0,-3-3 0,-9-8 0,-2-3 0,1 2 0,-5 0 0,8-8 0,-20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8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3426 24575,'0'32'0,"0"13"0,0 11 0,0 11 0,6-13 0,0 6 0,13 9 0,1 10 0,7 2 0,0 6 0,5-8 0,-7-22 0,5 8 0,-3-29 0,-3 8 0,2-17 0,-11-3 0,3-9 0,-8-2 0,8-8 0,1-1 0,13-4 0,30-12 0,-4-2 0,13-12 0,-12 2 0,-18-4 0,10 4 0,-17-3 0,-2 6 0,-8 6 0,-9-3 0,-2 8 0,-4-4 0,-1 6 0,-3-1 0,-1 0 0,-4 1 0,0 3 0,0 1 0</inkml:trace>
  <inkml:trace contextRef="#ctx0" brushRef="#br0" timeOffset="747">2949 3903 24575,'58'-6'0,"23"-10"0,-17 1 0,4-2-1098,-1 2 1,-2-2 1097,-3-2 0,-3 1 0,-9 3 0,-2 2 429,48-9-429,-15 3 0,-2 6 426,-23 1-426,-17 5 0,-15 3 0,-10 4 0,-5 0 0,-5 0 0</inkml:trace>
  <inkml:trace contextRef="#ctx0" brushRef="#br0" timeOffset="2733">16182 9652 24575,'-47'54'0,"-1"9"0,8-16 0,-2 4-515,8-4 0,2-1 515,-21 28 0,0-1 0,6-1 0,8-14 338,2-2-338,20-24 170,3-13-170,9-5 0,1-6 0,4 1 522,0-13-522,5-15 0,2-21 0,-1-14 0,-1 12 0,-5-1 0,0 11 0,0-7 0,0 0 0,0 7 0,0 8 0,0 5 0,0 0 0,0-5 0,5 3 0,-4-8 0,3 8 0,-4-3 0,0 0 0,0-8 0,-5-7 0,-6-6 0,-8-7 0,2 11 0,-5-9 0,10 11 0,-4 0 0,5 7 0,5 12 0,-2 7 0,7 12 0,-2 6 0,3 15 0,0 19 0,10 1 0,2 12 0,17 0 0,-5-5 0,11 7 0,-5-7 0,-1-6 0,-1-3 0,-12-7 0,3-9 0,-9-4 0,3-9 0,-8 0 0,-1-1 0,-1-3 0,2-1 0,4 0 0,0 16 0,6 9 0,-7 10 0,12 4 0,-13-4 0,9 0 0,-6-7 0,0-8 0,-1-10 0,0-1 0,0-4 0,-1-1 0,1-3 0,-1-1 0,1-4 0,-1 0 0,1 0 0,-1-4 0,-3 3 0,-1-3 0</inkml:trace>
  <inkml:trace contextRef="#ctx0" brushRef="#br0" timeOffset="3640">17881 10069 24575,'-58'0'0,"-13"7"0,18-4 0,-4 2-540,3 5 0,1 0 540,-45 6 0,23 3 353,-1-6-353,22-2 180,0 1-180,8-1 0,9 0 0,16-1 547,2 3-547,10 2 0,4 3 0,-4 1 0,8 0 0,-7 0 0,7-5 0,-4 4 0,5-4 0,9 5 0,20-3 0,21 5 0,20-7 0,1 5 0,6-7 0,-7 1 0,-6-1 0,-4 0 0,-22-1 0,-6-1 0,-8 4 0,-9-4 0,-6 4 0,-5-1 0,-4 6 0,0 1 0,0 10 0,-5 2 0,-13 8 0,-22 17 0,-13-5 0,10-12 0,-2-1 0,-32 13 0,35-23 0,-1-1 0,-26 8 0,8-4 0,8-2 0,12-7 0,5 1 0,20-17 0,2 6 0,10-13 0</inkml:trace>
  <inkml:trace contextRef="#ctx0" brushRef="#br0" timeOffset="11196">9277 11078 24575,'0'52'0,"0"-2"0,0 18 0,0 10 0,0-5 0,0 14 0,0-9 0,0 9-431,0-32 0,0 0 431,0 31 0,3-33 0,0-1 0,5 27 212,-1-13-212,4-4 0,-5-24 0,-1-7 0,0-11 0,-5-1 650,0-11-650,-20-13 0,-20-5 0,-24-15 0,17 8 0,-2 0-291,-2 2 0,0 0 291,1-6 0,-1 1 0,-3 8 0,2 0 0,-28-19 0,7 12 0,13 5 0,27 0 0,2 13 0,21 10 0,1 15 582,9 21-582,0 2 0,5 5 0,6-7 0,6-6 0,0-2 0,-3-12 0,-4-5 0,3-6 0,1-10 0,11 1 0,-5-5 0,9 0 0,-3 0 0,5-5 0,0-1 0,1-15 0,-6 9 0,5-14 0,-11 16 0,4-5 0,-10 6 0,-5 0 0,4 0 0,-7 4 0,7 1 0,-5 0 0,1 3 0,-5-3 0,0 4 0</inkml:trace>
  <inkml:trace contextRef="#ctx0" brushRef="#br0" timeOffset="12640">9726 11896 24575,'83'0'0,"-32"-1"0,-1 2 0,18 4 0,17 1 0,-38 6 0,5 4 0,-12 7 0,-12 11 0,-11 20 0,-18 10 0,-18 14 0,-23-3 0,1-11 0,-26 4 0,14-15 0,-5-6 0,4-12 0,15-18 0,7-6 0,8-2 0,9-8 0,2 3 0,8-7 0,1-7 0,4 0 0,5-19 0,10 11 0,10-26 0,14 8 0,10-8 0,1 2 0,10 6 0,-5 4 0,-6-2 0,2 15 0,-18-7 0,-1 14 0,-12-2 0,-7 9 0,-5 1 0,1 0 0,-1 4 0,-3 4 0,-6 12 0,-10 16 0,-5 0 0,-1 5 0,-4 0 0,9-4 0,-3-1 0,9-13 0,-2-1 0,7-8 0,-3 3 0,4-5 0,3-3 0,12 3 0,12-2 0,12 5 0,6 1 0,-6-2 0,-2 1 0,-6-1 0,-6-4 0,-1-1 0,-9-5 0,-2 0 0,-5 0 0,1 0 0,-1 0 0,-3 0 0,-1 0 0</inkml:trace>
  <inkml:trace contextRef="#ctx0" brushRef="#br0" timeOffset="-1540">3403 5194 24575,'-34'24'0,"-14"6"0,-28 31-943,0-5 943,9-3 0,17-4 310,2-11-310,11 3 156,3-8-156,8-6 0,11-7 0,1-3 477,9-7-477,1 3 0,4-4 0,0-5 0,0 0 0</inkml:trace>
  <inkml:trace contextRef="#ctx0" brushRef="#br0" timeOffset="-843">2828 5484 24575,'32'17'0,"5"-2"0,24 14 0,0-4 0,-7-2 0,5 1 0,-12-1 0,-2-5 0,-7-2 0,-17-7 0,2 1 0,-14-2 0,1 1 0,-3 0 0,-6-1 0,3-3 0,-4-1 0</inkml:trace>
  <inkml:trace contextRef="#ctx0" brushRef="#br0" timeOffset="7131">3458 10106 10592,'86'-6'0,"0"-1"0,-1 1 0,1-1 0,0 1 0,-1-1 0,2 2 0,2 1 0,1 0 0,2-1 0,0 1 0,3 0 0,0-1-168,-1 0 1,1 0 0,1-1 0,2 1-1,1-1 1,0 1 0,2-1 0,0 0 167,-13 2 0,1-2 0,1 1 0,0 0 0,2 0 0,-1 0 0,1 0 0,-1 0 0,0 1 0,-1 0-43,10 1 1,-1 0-1,1 1 1,-1 0 0,0 1-1,0-1 1,-2 0-1,0-1 1,-1 0 42,2-2 0,-2 0 0,-2-1 0,0 0 0,0 0 0,1 0 0,1 1 0,2 2-20,0 1 0,3 0 0,2 2 0,0 0 0,1 1 0,-2-1 0,-3 0 0,-3 0 0,-5 0 20,11-2 0,-6 0 0,-4 0 0,-1-1 0,3 1 0,6 1-63,-6 0 0,6 1 1,3 0-1,2 0 1,-2 0-1,-2 0 1,-5 1-1,-7-1 63,7 0 0,-7 0 0,-4 0 0,0 0 0,4 0 30,-5 0 1,3 0 0,1 0 0,-1 0-1,-3 0 1,-4 0-31,11 0 0,-5 0 0,-3 0 0,2 0 239,1 0 0,1 0 1,-2 0-1,-5 0-239,3 0 0,-5 0 0,-1 0 594,2 0 0,0 0 0,-7 0-594,-1 0 0,-4 0 1558,6 0 0,-3 0-1558,29 0 0,-12 0 4369,-23 0-4369,-11 0 3221,-15 0-3221,-13 0 2051,-5 0-2051,-7 0 704,-5 0-704,1 0 0,-1 0 0,1 0 0,-1 0 0,1 0 0,9 4 0,10-3 0,25 4 0,11 1 0,32 2-824,-13 11 824,-26-11 0,1 0 0,-1 2 0,-2 0 0,41 4 0,-39-7 0,0 1 0,24 5 0,17-6 0,-9 5 0,-1-10-156,-10 4 156,-7-1 0,-10-4 0,-9 10 0,-13-10 0,-2 4 817,-11-1-817,-7-3 163,-5 3-163,-6-4 0,1 0 0,-13-8 0,-15 1 0,-40-29 0,-17 5 0,30 4 0,-3-2-417,-4 4 1,0-2 416,9-4 0,0 0 0,-11 0 0,1 1 0,-16-30-312,-4 12 312,18-1 0,13 18 0,2-4 0,16 16 0,11 4 819,8 6-819,17 5 326,10 13-326,10 3 0,21 17 0,14-3 0,17 19-640,-33-23 1,0 1 639,1 5 0,0 2 0,-2 0 0,-1-2-159,36 21 159,-14-4 0,-20-8 0,-3-2 0,-17-7 0,-10-2 0,-11-7 1269,-3 0-1269,-2-5 169,-9 9-169,-5-2 0,-5 0 0,-12 9 0,-22 3 0,-5 11 0,10-15 0,-3 0-689,-31 25 689,26-24 0,1 0 0,-25 17 0,30-19 0,1 0 0,-13 10 0,-5 1 0,17-10 0,12-12 0,4-2 0,15-6 0,6 0 172,5-1 0,4-3 0,0-1 1</inkml:trace>
  <inkml:trace contextRef="#ctx0" brushRef="#br0" timeOffset="14337">3131 5974 24575,'0'80'0,"6"3"0,4-15 0,3 4-1477,-1-6 1,2 0 1476,8 4 0,2 3-1324,1 14 1,2 4 1323,-6-26 0,0 1 0,1 5-679,0-4 1,2 5 0,0 1-1,-2 1 679,-3-2 0,0 1 0,-1 1 0,1 2 0,5 11 0,2 4 0,-1-2 0,-4-3 0,-3 2 0,-4-4 0,0 0-518,3 2 0,0 0 0,-2-6 518,-2 6 0,-2-4-10,-1-3 1,-1-2 9,-1-4 0,0-2 855,-1-14 0,-1-3-855,0 28 3995,2-28-3995,-4-23 2387,-4-11-2387,0-7 1549,0-4-1549,4-5 246,-3 4-246,3-3 0,-4 3 0,0 1 0,0 4 0,0-4 0,0 21 0,0-2 0,0 32 0,-6 4 0,5 7 0,-5-3 0,0-7 0,5-7 0,-4-2 0,5-19 0,0-2 0,0-17 0,0-1 0,0-5 0,-4-3 0,3-1 0,-3-4 0</inkml:trace>
  <inkml:trace contextRef="#ctx0" brushRef="#br0" timeOffset="16079">3491 8858 24575,'0'25'0,"0"4"0,6 31 0,1-4 0,6 12 0,4-7 0,3 8 0,-1-14 0,-1 20 0,0-19 0,-5 13 0,10-16 0,-11-1 0,4-18 0,-6 2 0,0-16 0,0 4 0,-1-10 0,-4-1 0,2-4 0,-2-1 0,4-3 0,-1-1 0,1-4 0,4 0 0,-4-4 0,9-1 0,-8 0 0,3-8 0,-4 7 0,4-12 0,1 4 0,1-5 0,11-19 0,4 2 0,0-11 0,-1 8 0,-4 7 0,-12 1 0,12 4 0,-14 2 0,2 11 0,-4 1 0,-5 4 0,4 1 0,-7-1 0,3 0 0,-4 1 0,4-6 0,-3 5 0,3-5 0,0 6 0,-3-1 0,3 1 0,-4-1 0,0 4 0,0 1 0</inkml:trace>
  <inkml:trace contextRef="#ctx0" brushRef="#br0" timeOffset="18514">767 7056 24575,'0'32'0,"0"13"0,0 26 0,0 7 0,0 19-451,0-46 0,0-1 451,0 44 0,6 0 52,0-31-52,7 14 0,-1-22 0,0 12 0,-1-26 0,0-2 674,-1-15-674,-1-5 176,-3-5-176,-2-1 0,-9 0 0,-16-2 0,-15-1 0,-34-5 0,-22-5-391,38 0 0,-2 0 391,5 0 0,1 0 0,-47 0-267,19 0 267,7 0 0,9 0 0,16 0 0,19 0 0,8 0 772,11 3-772,3 18 277,1 15-277,4 34 0,-6 12 0,4 7 0,-4-2 0,6-23 0,6 11 0,17-25 0,8 0 0,16-25 0,21-9 0,-2-25 0,5-7 0,-13 4 0,1-3-881,25-19 1,-1-8 880,-21 3 0,-6-4 0,-7-2 0,-2-1-414,3 4 1,-2-1 413,-11 1 0,-4 1-253,22-21 253,-23 22 0,-4 0 0,5-11 0,-1-5 0,-12 18 1659,-9 13-1659,-1 5 892,-2 2-892,-6 8 290,2-3-290,-4 4 0,0 1 0,0 7 0,0 12 0,5 16 0,1 19 0,12 15 0,1-5 0,0 11 0,3-13 0,-4-1 0,0-7 0,2-9 0,-9-11 0,3-6 0,-5-7 0,0-9 0,4 0 0,7-13 0,8-20 0,6-9 0,2-16 0,0 5 0,-3-22 0,-9 25 0,0-29 0,-11 35 0,-1-12 0,-3 13 0,-7 2 0,2 11 0,-4-4 0,0 14 0,0-2 0,0 9 0,0 13 0,-4 2 0,3 19 0,-8 6 0,7 15 0,-3 44 0,5 6-1265,4-11 0,0 6 1265,1-9 0,0 1 0,7 13 0,1 3 0,-5-30 0,-2 0 0,0-3 0,3 16 0,-1-1-696,1 9 0,-2-2 696,-6-20 0,-1-3 0,4-4 0,-1-2 0,-3 32 0,0-27 0,0-25 0,-8-19 2334,-8-6-2334,-4-9 1588,0 0-1588,1-19 0,9-3 0,-6-20 0,6 4 0,3-18 0,3 17 0,4-17 0,0 19 0,4-6 0,13 6 0,0 1 0,15-3 0,-10 8 0,10-6 0,-3 3 0,-2 1 0,-4 1 0,-5 16 0,-12-1 0,6 7 0,-7 1 0,0-4 0,2 7 0,3-11 0,19-20 0,-15 17 0,9-14 0</inkml:trace>
  <inkml:trace contextRef="#ctx0" brushRef="#br0" timeOffset="20484">3666 5828 24575,'32'11'0,"13"3"0,18 11 0,6 0 0,-8-6 0,-1 9 0,1-7 0,0 8 0,0-4 0,7 6 0,-17-1 0,15 2 0,-17 2 0,12-3 0,7 7 0,3 0 0,7 1-767,9 1 767,3-5 0,-42-15 0,2 0 0,-2-5 0,2 0 0,8 2 0,2 1-590,1 1 1,1 0 589,2 0 0,4 1-880,20 5 1,0 1 879,-23-7 0,1 1 0,27 5 0,1 0 0,-20-4 0,-2 0 0,6 2 0,1 3 0,-2 1 0,-1 1 0,-4-3 0,-1 0 0,1 6 0,-1-1 0,-5-5 0,0-2-594,-1 4 1,0-1 593,-5-3 0,-1-1 0,1 3 0,0 2 0,0-1 0,-1 1 0,-4-2 0,0 1 0,8 4 0,1 0 0,-3-6 0,1-1 0,9 4 0,1 0-524,4 1 1,2 0 523,0 1 0,0 1 0,6 3 0,0 1 0,0-4 0,-1-1 0,2 3 0,-2 1 0,-2 1 0,-2-1 0,-6-4 0,-1 1 0,-5 5 0,-1-1 2,-6-10 0,0-2-2,-1 7 0,1 0 0,0-2 0,-1-1 0,1 1 0,0-1 0,9 5 0,3 0-127,0-2 1,2-1 126,14 2 0,4 1-396,-26-5 1,1 2-1,0-3 396,-2-8 0,0-2 0,4 3 0,21 13 0,4 5 0,-2-3 0,-17-12 0,-2-2 0,2 3 0,9 7 0,2 2 0,-7-1 0,0 0 0,-5-2 370,2-3 0,-6-2-370,16 10 263,-32-18 0,-1-2-263,18 7 1789,-10-2-1789,-9-6 2804,-7-1-2804,0-5 1029,-6 4-1029,4-9 487,-16 4-487,15-5 0,-20 0 0,14 0 0,-10 0 0,4 0 0,8 5 0,7-4 0,2 9 0,20-3 0,-13 15 0,2 6 0,-6-7 0,1 1 0,8 10 0,-4 3 0,19 17 0,-18-7 0,10 7 0,-7-13 0,5 5 0,-4-18 0,5-1 0,22 0-468,-38-16 1,1-2 467,0-1 0,1 2 0,-2 1 0,1 0-287,45-6 287,-14 20 0,-2-20 0,-17 13 0,-22-14 0,-9 3 0,-17-5 921,-1 0-921,-4 4 75,-1-4 0,-3 4 0,-1-4 1</inkml:trace>
  <inkml:trace contextRef="#ctx0" brushRef="#br0" timeOffset="27986">3205 5289 24575,'0'-48'0,"0"-10"0,0 2 0,0-6-2371,0-3 0,0-4 2371,0 3 0,0-6 0,0 0-943,0-4 1,0-1-1,0-4 943,0 9 0,0-2 0,0-3 0,0-2-730,-1-11 0,1-3 0,0-3 0,1 1 730,0 15 0,1 0 0,1-1 0,-1-2 0,1-1-662,-1-12 0,0-2 0,1-3 0,0 0 1,1 1 661,1 13 0,1 0 0,0 0 0,1 0 0,0 0 0,0 0 0,-1 2 0,1-1 0,-1 1 0,1 0 0,0 2 0,0 1 0,0-5 0,1 2 0,0 2 0,-1 1 0,1 2-137,0-9 1,1 2-1,-1 3 1,-1 4 136,0-3 0,-1 5 0,0 2 164,1 5 0,-1 1 0,0 0-164,-1-30 0,0 5 1270,2 22 0,-1 6-1270,-5 9 0,0 5 4541,5-8-4541,-6 20 3320,0 10-3320,0 17 2503,0-9-2503,0 7 949,0-3-949,-4 9 0,-1 2 0,0 7 0,1-2 0</inkml:trace>
  <inkml:trace contextRef="#ctx0" brushRef="#br0" timeOffset="29643">3702 1936 24575,'48'12'0,"30"13"0,-12 1 0,6 5-2228,6-2 1,2 2 2227,6 11 0,4 2-1228,-18-12 1,5 0 0,1 1 1227,7 6 0,2 1 0,1 4-448,-15-6 0,0 2 0,1 1 0,0 0 448,3-1 0,0 1 0,-1 0 0,-3 4 0,-6 1 0,-2 3 0,-3 1 0,-1 0-708,11 9 1,-3 0 0,-4 4 707,-1 11 0,-4 4 0,-6 0 0,-11-12 0,-5-1 0,-4 7 0,-3 7 0,-4 8 0,-1 0 0,-3-5 0,-2-5 0,-2-5 0,-2 5 0,-4-1 0,-1 6 0,-2-1 0,-3-6 110,0 28 1,-4-8-111,0-16 0,-3-3 0,-6 1 0,-3-5 2301,-13 19-2301,-5 0 0,2-20 3589,7-31-3589,3-10 3661,6-15-3661,3-2 1849,3-5-1849,3 1 430,0-1-430,0 1 0,0-1 0,0 1 0,0-1 0,-4-3 0,3-5 0,-3-9 0,0-6 0,-2-15 0,-5 2 0,1-9 0,-6 0 0,4-2 0,-9 0 0,9 2 0,-3 11 0,6 2 0,-1 9 0,5 2 0,1 5 0,4 17 0,0 34 0,0 34 0,0-23 0,0 2-401,6-1 1,1 0 400,0 5 0,2-3 0,13 35 0,-6-43 0,0-1 0,0 30 0,12-14 0,-15-10 0,2-27 0,-1-4 0,-4-14 0,7 1 801,3-11-801,13-17 0,18-28 0,-6-1 0,-11 4 0,1-3-616,1 5 0,1-1 616,7-12 0,0 0 0,2 4 0,-1 1 0,3-7 0,-3 4 0,11-13-214,-21 23 1,-1 2 213,9-5 0,-5-3 0,-6 15 0,-17 13 0,-2 7 1205,-4 4-1205,-1 4 113,1 1 1,-5 4-1,0 0 1</inkml:trace>
  <inkml:trace contextRef="#ctx0" brushRef="#br0" timeOffset="31168">7904 2453 24575,'0'40'0,"-6"16"0,4 33 0,-5-30 0,1 0-1022,4-8 0,2 1 1022,-4 17 0,1 0 0,3-17 0,0-1 0,0 9 0,0-2 578,0 31-578,11-9 0,1-19 356,29-13-356,2-7 0,11-16 0,-2-3 1045,-7-10-1045,-6-2 65,-2-3-65,-11-3 0,-2-4 0,-5 0 0,-5 0 0,-1-4 0,-4-5 0,1-24 0,1-17 0,8-21 0,-4-16-886,10-3 886,-16 37 0,-2-1 0,4-2 0,-1 1 0,4-38-259,-7-2 259,-1 32 0,-6-6 0,0 15 0,-10 2 0,-2 13 0,-9 8 874,-5 0-874,0 14 271,-9-12-271,12 13 0,-3 1 0,11 6 0,1 9 0,1 0 0,4 0 0,0 0 0,-4 0 0,3 0 0,-3 0 0,4 9 0,0 1 0,-11 16 0,2 6 0,-9 2 0,5 3 0,2-6 0,-1 0 0,5 0 0,1-6 0,6-5 0,3 1 0,2-10 0,4 6 0,0-9 0,0 1 0,0-1 0,0 1 0,0-1 0,0 1 0,5 4 0,-4-4 0,7 9 0,1-4 0,6 1 0,4-6 0,5 0 0,2-8 0,5 8 0,0-7 0,6 2 0,1-4 0,14 0 0,2-5 0,15-3 0,15-10 0,-10 4 0,2-4 0,-31 6 0,-13 6 0,-2-3 0,-15 8 0,4-4 0,-11 5 0,1 0 0,-1 0 0,1 0 0,-1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4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24575,'26'21'0,"4"-3"0,23 17 0,-12-12 0,9 1 0,-4-14 0,1 0 0,-2-18 0,0-11 0,-2-25 0,8-14 0,-5-13 0,-8 13 0,-2-9 0,-12 20 0,-1-5 0,-2 13 0,-14 2 0,2 15 0,-9 4 0,0 9 0,0 31 0,6 25 0,-5 5 0,0 8-1359,6 18 0,0 6 1359,-3-16 0,-1 3 0,1 2-1262,4 9 1,2 3 0,1 3 1261,-3-13 0,0 2 0,0 0 0,1-3 0,1 8 0,0-4 0,0 4-561,0-6 0,1 4 1,-1-2-1,-1-8 561,1 12 0,-1-4-364,0-7 1,0 4 0,0-6 363,-1-5 0,-1-3 596,1 5 0,-1-1-596,1 34 3204,-1-27-3204,-12-24 2875,-16-16-2875,-23-15 0,-28-6 0,18-12 0,-2-6 428,3-5 1,0-6-429,-10-11 0,2-5 0,9-3 0,5-3 0,3-3 0,4-4 0,-1-12 0,6-6-555,12 2 1,6-4 554,-5-21 0,12-4-1020,22 28 0,10 0 1,6 0 1019,9-5 0,7 0 0,7 2-761,-1 10 0,7 0 0,3 3 0,-1 3 761,16-6 0,1 5 0,-2 2 0,-5 2 0,-2 1 0,-1 6-302,12 4 0,-1 7 302,1 0 0,0 5 0,-7 10 0,-4 3 0,-14-2 0,-6 4 0,6 10 0</inkml:trace>
  <inkml:trace contextRef="#ctx0" brushRef="#br0" timeOffset="-4249">2194 3007 15587,'-3'83'0,"0"1"0,1 0 0,-1-1 0,0 0 0,0 4 0,0 4 0,0 3 0,0 3 0,1 3-515,0-16 1,0 2-1,0 3 1,1 2-1,-1 1 1,1 2-1,-1 0 1,1 1-1,-1 0 515,1-2 0,-1 1 0,1 0 0,-1 2 0,0 0 0,1 1 0,-1 0 0,1 2 0,0 1 0,0 1-91,0-8 1,1 2 0,0 2-1,0 0 1,0 1 0,0 1 0,0 0-1,0 0 1,0 0 0,1-1 0,-1 0-1,0-1 91,0-1 0,0-2 0,-1 1 0,1 0 0,-1-1 0,1 0 0,0 0 0,0 1 0,0-1 0,0 1 0,1 0 0,0 0-40,0 2 0,1 1 1,1 0-1,0 1 1,0 0-1,0-1 0,0 1 1,0-1-1,0-1 1,0-1-1,0 0 0,-1-2 40,0 0 0,0 0 0,-1-2 0,1 0 0,-1-1 0,0 0 0,1-1 0,0 0 0,0 0 0,1-1 0,0 0-121,2 5 1,1 1-1,0-1 1,1 0-1,0 0 1,0-2 0,0 0-1,0-2 1,-1-1-1,-1-3 121,1 19 0,-2-4 0,0-1 0,0-3 0,1 1 0,-1-1 0,2 2 0,0-9 0,1 0 0,0 1 0,1 0 0,0-1 0,-1-2 0,0-2 0,-1-3 0,0 8 0,-1-3 0,-1-2 0,0-2 0,1-2 0,0-2 154,2 23 1,0-3 0,0-3 0,0-3-155,-2-14 0,0-3 0,0-3 0,-2-4 736,-1 24 0,-1-3-736,4-15 0,1 3 0,-1-6 1341,-4-1 1,0-7-1342,2-9 0,1-5 4393,1 6-4393,-4 2 992,8-32 0,-8-5 0,3-14 1</inkml:trace>
  <inkml:trace contextRef="#ctx0" brushRef="#br0" timeOffset="-1228">1264 4026 23435,'59'-80'0,"0"1"0,0 0 0,0-1 0,-1 3 0,2-2 0,-5 5 0,-9 11 0,-8 5 0,-4 7 0,5-2 0,-2 3 0,20-29 562,-22 38-562,-14 15 191,-8 16-191,-4 1 96,0 9-96,4 9 291,4 20-291,12 30 0,-10-6 0,0 6-996,3 2 1,1 4 995,7 23 0,0 0 0,-7-22 0,1-3-464,4 9 1,-1-3 463,-6-18 0,0-4 0,20 42-267,-7-1 267,-3-25 0,-9-15 0,-6-17 1863,-2-17-1863,-9-1 1011,2-4-1011,-2-5 311,8 4-311,-3 2 0,8 0 0,-4 4 0,5-5 0,0-4 0,0 0 0,-9-5 0,-1 0 0</inkml:trace>
  <inkml:trace contextRef="#ctx0" brushRef="#br0" timeOffset="-5637">3342 14856 24575,'59'0'0,"0"0"0,15-9 0,11-1 0,-7 6 0,9 2 0,7-1 0,4-3-1639,-15-2 1,2-2-1,4-1 1,4-1 0,3 0-1,3 2 1473,-13 1 1,2 1-1,1 1 1,4-1-1,2 1 1,3-1-1,3 0 1,4-1-1,3 0 39,-26 2 0,2-1 0,3 0 1,2-1-1,3 1 0,1-1 0,2 0 1,1-1-1,2 1 0,0 0 1,1 0-1,1-1 0,-1 1 0,1 1 1,-1-1-1,0 1 0,-1 0 127,-5 1 0,0 0 0,-1 1 0,0-1 0,1 1 0,-1 0 0,1 0 0,0 0 0,1 0 0,1 0 0,0 1 0,0-1 0,2 0 0,1 0 0,1 0 0,1 0 0,1 0 0,2-1 0,2 0-33,-15 1 0,2 0 1,1 0-1,2 0 1,0-1-1,2 0 1,1 0-1,0 1 1,1-1-1,1 0 1,1 0-1,0 0 1,1 0-1,0 0 1,0 0-1,1 0 0,-1 0 1,1 0-1,-1 0 1,1 1-1,-1-1 1,0 1-1,0-1 1,-1 1-1,-1 0 1,0 1-1,0-1 33,-3 1 0,0 0 0,1 0 0,-1 0 0,0 1 0,0-1 0,-1 1 0,1 0 0,0-1 0,0 1 0,-1 0 0,1 0 0,0 0 0,-1 0 0,1 1 0,0-1 0,-1 0 0,1 0 0,0 1 0,0-1 0,-1 0 0,1 0 0,0 1 0,1-1 0,-1 0 0,0 0 0,1 0-76,0 0 1,1 0 0,0-1 0,-1 1 0,1 0 0,0-1 0,-1 1 0,1 0-1,0-1 1,-1 1 0,1 0 0,0-1 0,0 1 0,0 0 0,0-1 0,1 1-1,-1 0 1,1 0 0,-1 0 0,1 0 0,0 0 0,1 1 0,-1-1 0,1 1-1,0-1 1,0 1 0,1 0 75,-7 0 0,1 1 0,1-1 0,0 0 0,0 1 0,1-1 0,-1 0 0,2 1 0,-1 0 0,0-1 0,1 1 0,0 0 0,0 0 0,-1 0 0,1 0 0,0 0 0,0 0 0,-1 0 0,1 1 0,-1-1 0,1 1 0,-2-1 0,1 1 0,-1 0 0,0 0 0,0 0 0,-1 0 0,0 1 0,0-1 0,-2 1 0,9-1 0,-1 1 0,1 0 0,-1 0 0,0 1 0,-1-1 0,1 1 0,-1 0 0,0 0 0,0 0 0,0 0 0,-1 0 0,0 0 0,0 1 0,0-1 0,-1 0 0,0 1 0,-1-1 0,0 1 0,0-1 0,-1 1 0,0-1 0,0 0 0,-1 1 0,-1-1 0,0 0 0,8 0 0,-2 0 0,0 0 0,0 0 0,-1 0 0,0-1 0,0 1 0,-1 0 0,0 0 0,-1 0 0,0-1 0,-1 1 0,0 0 0,0 1 0,-1-1 0,0 0 0,0 1 0,-1 0 0,-1-1 0,1 2 0,-1-1 0,0 1 0,5 0 0,0 0 0,1 0 0,-1 1 0,0 0 0,0 0 0,0 0 0,-1 0 0,-1 0 0,0 1 0,-1-1 0,-1 1 0,-1 0 0,-2 0 0,0 0 0,-2 0 0,-1 0 0,-1 0 0,-2 1 0,22 1 0,-2 0 0,-2 0 0,-2 1 0,-1 0 0,-2 0 0,-2 0 0,-1 0 0,-2 1 0,-1-2 0,-3 1 0,0 0 0,17 0 0,-5 1 0,-2-1 0,-3 0 0,-1 1 0,0-1 0,1 1 0,2 1 0,-5 0 0,3 1 0,1 0 0,1 1 0,-1-1 0,-4 1 0,-4-1 0,-7-1 0,-7-2 129,14 2 0,-11-2 0,-5 0 0,6 0-129,17 3 0,5 0 0,-2 1 0,-6-1 0,0-1 0,-5 1 0,-1-1 0,4 1 0,1 0 0,-7-1 1009,9 4 0,-12-2-1009,3 1 3285,-40-6-3285,-26 1 4911,-7-7-4911,-4 3 4866,-20-19-4866,-35-15 0,-34-19-764,13 14 0,-5-2 764,-2-4 0,-3-2-1106,12 9 0,-3-1 0,-2 1 1106,-1-1 0,-2 1 0,0-1 0,-5 0 0,-1-1 0,-1 1 0,-5-2 0,-1 0 0,0 2 0,-2 3 0,0 1 0,3 0 0,8 2 0,3-1 0,0 3-508,2 5 1,1 1 0,4 1 507,-7-4 0,5 0-371,3 4 0,2 1 371,8 1 0,2 0 1604,-37-9-1604,27 7 3170,25 8-3170,19 7 1984,10 2-1984,15 2 0,72-3 0,-30 6 0,7 3-1146,16 1 1,11 0 0,4 3 1145,-12 0 0,3 2 0,1 1 0,0 0-1314,1 1 1,-1-1 0,2 2 0,5 2 1313,-6 0 0,7 2 0,2 1 0,0 1 0,-3 1 0,-7-2 0,5 3 0,-7 0 0,-2 0 0,5 1-477,1-1 1,4 1 0,1 0-1,-3 2 1,-7 1 476,10 10 0,-9 3 0,-1-2-336,-8-6 0,-3-2 1,-2 4 335,23 23 0,-6 2 759,-15-10 0,-7-1-759,-15-4 0,-6 1 0,1 7 0,-8 0 4192,-5 24-4192,-15 20 0,-32-53 0,-15-4 855,-20 8 0,-12-2-855,14-14 0,-5-1 0,-4 0-547,-7 3 0,-5 2 0,-4-2 0,3-3 547,-16 0 0,1-5 0,-5 4 0,24-5 0,-5 3 0,-1 0 0,0-1 0,4-2 0,-4-2 0,3-2 0,0-2 0,2 1 0,1 1 0,1-1 0,1 1 0,0-1-455,-21 6 1,0-1 0,6 0 454,21-5 0,4-1 0,0 0-360,-34 6 0,5 0 360,24-4 0,6-1 1283,-27 10-1283,9-8 3954,30-2-3954,13-8 3059,26-1-3059,-1 0 0,11-4 0,-3-1 0</inkml:trace>
  <inkml:trace contextRef="#ctx0" brushRef="#br0" timeOffset="1529">29814 12092 24575,'60'0'0,"1"0"0,23 12 0,-24-9 0,-3 2 0,3 18 0,-15-6 0,-5 11 0,-11 12 0,-13 17 0,-17 32-1137,-18-33 0,-9 3 1137,-12 23 0,-7 1 0,-5-7 0,-3-1 0,13-17 0,-1 0 0,3-4 0,-1-1 0,2-2-419,-5 12 0,2-3 419,-13 12-64,26-28 1,1-3 63,-14 3 0,19-16 0,8-62 0,43-59 0,2 16 0,8-7-575,-2 12 0,5-2 0,2 0 575,3 1 0,3 1 0,4-1-701,-6 10 0,3-2 1,2 2-1,-2 2 701,11-10 0,-1 4 0,3 1 0,4-1 0,2 1 0,-4 5-542,8-3 0,-4 5 542,-4 9 0,-3 4-245,-18 10 0,-2 2 245,4 4 0,-1 1 2784,16-22-2784,-9 26 3890,-30 8-3890,-21 17 1803,-32 33-1803,-21 10 0,-19 27-102,38-28 1,1 1 101,-3-3 0,1 0 0,3 10 0,1 3 0,-3-3 0,2 2 0,7-1 0,2 1 0,-3-3 0,3 1 0,8 3 0,4-1-533,-9 31 533,14-30 0,4 0 0,1 19 0,0-1 0,27-23 0,14-18 0,5-16 0,7-4-480,3-4 1,2-4 479,14 3 0,-1-3 0,-9-6 0,-1-4 0,4-2 0,-3-3 0,-9-8 0,-2-3 0,1 2 0,-5 0 0,8-8 0,-20 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08:3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1510 9652 24575,'42'54'0,"0"9"0,-6-16 0,1 4-515,-7-4 0,-2-1 515,20 28 0,-1-1 0,-6-1 0,-5-14 338,-4-2-338,-17-24 170,-3-13-170,-7-5 0,-2-6 0,-3 1 522,0-13-522,-4-15 0,-2-21 0,0-14 0,2 12 0,4-1 0,0 11 0,0-7 0,0 0 0,0 7 0,0 8 0,0 5 0,0 0 0,0-5 0,-4 3 0,3-8 0,-3 8 0,4-3 0,0 0 0,0-8 0,5-7 0,5-6 0,6-7 0,0 11 0,3-9 0,-8 11 0,3 0 0,-5 7 0,-3 12 0,1 7 0,-6 12 0,2 6 0,-3 15 0,0 19 0,-9 1 0,-2 12 0,-14 0 0,3-5 0,-9 7 0,4-7 0,1-6 0,2-3 0,9-7 0,-1-9 0,7-4 0,-3-9 0,8 0 0,0-1 0,1-3 0,-1-1 0,-4 0 0,0 16 0,-6 9 0,8 10 0,-12 4 0,11-4 0,-7 0 0,5-7 0,0-8 0,1-10 0,1-1 0,-1-4 0,0-1 0,1-3 0,-1-1 0,1-4 0,-1 0 0,1 0 0,-1-4 0,4 3 0,1-3 0</inkml:trace>
  <inkml:trace contextRef="#ctx0" brushRef="#br0" timeOffset="-4273">12864 5194 24575,'30'24'0,"13"6"0,25 31-943,-1-5 943,-8-3 0,-14-4 310,-2-11-310,-11 3 156,-1-8-156,-8-6 0,-10-7 0,0-3 477,-9-7-477,0 3 0,-4-4 0,0-5 0,0 0 0</inkml:trace>
  <inkml:trace contextRef="#ctx0" brushRef="#br0" timeOffset="-3576">13375 5484 24575,'-28'17'0,"-6"-2"0,-20 14 0,0-4 0,6-2 0,-4 1 0,10-1 0,2-5 0,7-2 0,14-7 0,-1 1 0,11-2 0,1 1 0,1 0 0,6-1 0,-2-3 0,3-1 0</inkml:trace>
  <inkml:trace contextRef="#ctx0" brushRef="#br0" timeOffset="4398">12815 10106 10592,'-76'-6'0,"0"-1"0,0 1 0,0-1 0,-1 1 0,1-1 0,-1 2 0,-2 1 0,-1 0 0,-1-1 0,-2 1 0,0 0 0,-2-1-168,2 0 1,-2 0 0,-1-1 0,0 1-1,-2-1 1,0 1 0,-2-1 0,0 0 167,12 2 0,-1-2 0,-1 1 0,0 0 0,-1 0 0,-1 0 0,1 0 0,0 0 0,0 1 0,1 0-43,-8 1 1,-1 0-1,1 1 1,-1 0 0,1 1-1,1-1 1,0 0-1,1-1 1,1 0 42,-2-2 0,2 0 0,1-1 0,0 0 0,1 0 0,-2 0 0,0 1 0,-2 2-20,0 1 0,-3 0 0,-1 2 0,-1 0 0,0 1 0,2-1 0,1 0 0,4 0 0,4 0 20,-10-2 0,6 0 0,4 0 0,-1-1 0,-1 1 0,-6 1-63,5 0 0,-4 1 1,-4 0-1,-1 0 1,1 0-1,3 0 1,3 1-1,7-1 63,-6 0 0,6 0 0,3 0 0,1 0 0,-4 0 30,4 0 1,-2 0 0,-1 0 0,0 0-1,4 0 1,3 0-31,-10 0 0,5 0 0,1 0 0,0 0 239,-1 0 0,-2 0 1,3 0-1,3 0-239,-1 0 0,4 0 0,0 0 594,-1 0 0,0 0 0,6 0-594,1 0 0,3 0 1558,-5 0 0,3 0-1558,-26 0 0,11 0 4369,20 0-4369,10 0 3221,14 0-3221,10 0 2051,5 0-2051,7 0 704,3 0-704,1 0 0,-1 0 0,1 0 0,-1 0 0,1 0 0,-10 4 0,-7-3 0,-24 4 0,-8 1 0,-30 2-824,12 11 824,24-11 0,-2 0 0,2 2 0,1 0 0,-36 4 0,34-7 0,1 1 0,-23 5 0,-14-6 0,8 5 0,1-10-156,8 4 156,8-1 0,7-4 0,9 10 0,11-10 0,2 4 817,11-1-817,4-3 163,7 3-163,3-4 0,0 0 0,12-8 0,12 1 0,37-29 0,14 5 0,-26 4 0,2-2-417,5 4 1,-1-2 416,-8-4 0,0 0 0,10 0 0,-1 1 0,15-30-312,2 12 312,-15-1 0,-12 18 0,-1-4 0,-16 16 0,-8 4 819,-8 6-819,-15 5 326,-8 13-326,-10 3 0,-18 17 0,-13-3 0,-15 19-640,31-23 1,-2 1 639,0 5 0,-1 2 0,3 0 0,0-2-159,-31 21 159,12-4 0,17-8 0,3-2 0,16-7 0,8-2 0,9-7 1269,5 0-1269,0-5 169,8 9-169,5-2 0,5 0 0,9 9 0,21 3 0,4 11 0,-9-15 0,3 0-689,28 25 689,-25-24 0,0 0 0,23 17 0,-27-19 0,-1 0 0,11 10 0,5 1 0,-14-10 0,-13-12 0,-1-2 0,-16-6 0,-3 0 172,-6-1 0,-3-3 0,0-1 1</inkml:trace>
  <inkml:trace contextRef="#ctx0" brushRef="#br0" timeOffset="11604">13106 5974 24575,'0'80'0,"-6"3"0,-3-15 0,-2 4-1477,1-6 1,-3 0 1476,-6 4 0,-3 3-1324,0 14 1,-2 4 1323,6-26 0,-1 1 0,-1 5-679,0-4 1,-1 5 0,0 1-1,2 1 679,1-2 0,2 1 0,0 1 0,-1 2 0,-5 11 0,-1 4 0,1-2 0,3-3 0,3 2 0,4-4 0,-1 0-518,-2 2 0,0 0 0,2-6 518,1 6 0,2-4-10,2-3 1,0-2 9,1-4 0,-1-2 855,2-14 0,1-3-855,-1 28 3995,0-28-3995,2-23 2387,4-11-2387,0-7 1549,0-4-1549,-4-5 246,3 4-246,-2-3 0,3 3 0,0 1 0,0 4 0,0-4 0,0 21 0,0-2 0,0 32 0,5 4 0,-4 7 0,5-3 0,-1-7 0,-4-7 0,4-2 0,-5-19 0,0-2 0,0-17 0,0-1 0,0-5 0,3-3 0,-2-1 0,2-4 0</inkml:trace>
  <inkml:trace contextRef="#ctx0" brushRef="#br0" timeOffset="13346">12786 8858 24575,'0'25'0,"0"4"0,-6 31 0,0-4 0,-5 12 0,-4-7 0,-3 8 0,1-14 0,1 20 0,1-19 0,2 13 0,-6-16 0,7-1 0,-2-18 0,5 2 0,1-16 0,-1 4 0,1-10 0,3-1 0,-1-4 0,1-1 0,-2-3 0,-1-1 0,1-4 0,-5 0 0,4-4 0,-8-1 0,7 0 0,-3-8 0,5 7 0,-5-12 0,-1 4 0,0-5 0,-10-19 0,-3 2 0,-2-11 0,3 8 0,3 7 0,10 1 0,-10 4 0,13 2 0,-3 11 0,4 1 0,4 4 0,-3 1 0,6-1 0,-2 0 0,3 1 0,-4-6 0,3 5 0,-2-5 0,-1 6 0,3-1 0,-2 1 0,3-1 0,0 4 0,0 1 0</inkml:trace>
  <inkml:trace contextRef="#ctx0" brushRef="#br0" timeOffset="17751">12630 5828 24575,'-28'11'0,"-12"3"0,-16 11 0,-5 0 0,7-6 0,0 9 0,0-7 0,0 8 0,0-4 0,-7 6 0,16-1 0,-14 2 0,16 2 0,-11-3 0,-7 7 0,-2 0 0,-6 1-767,-9 1 767,-1-5 0,35-15 0,1 0 0,0-5 0,-2 0 0,-6 2 0,-2 1-590,-2 1 1,1 0 589,-4 0 0,-2 1-880,-18 5 1,0 1 879,20-7 0,-1 1 0,-23 5 0,-2 0 0,18-4 0,2 0 0,-5 2 0,-1 3 0,1 1 0,1 1 0,5-3 0,0 0 0,-1 6 0,1-1 0,4-5 0,0-2-594,1 4 1,1-1 593,4-3 0,0-1 0,0 3 0,0 2 0,-1-1 0,2 1 0,3-2 0,0 1 0,-7 4 0,-1 0 0,3-6 0,-1-1 0,-8 4 0,-1 0-524,-4 1 1,-1 0 523,0 1 0,-1 1 0,-4 3 0,-1 1 0,1-4 0,-1-1 0,1 3 0,-1 1 0,4 1 0,0-1 0,6-4 0,2 1 0,3 5 0,1-1 2,6-10 0,0-2-2,0 7 0,0 0 0,0-2 0,0-1 0,0 1 0,0-1 0,-9 5 0,-1 0-127,-1-2 1,-2-1 126,-13 2 0,-2 1-396,22-5 1,0 2-1,-1-3 396,2-8 0,0-2 0,-3 3 0,-19 13 0,-3 5 0,1-3 0,15-12 0,2-2 0,-1 3 0,-9 7 0,-1 2 0,6-1 0,-1 0 0,6-2 370,-3-3 0,6-2-370,-15 10 263,29-18 0,1-2-263,-15 7 1789,7-2-1789,9-6 2804,6-1-2804,0-5 1029,5 4-1029,-3-9 487,14 4-487,-14-5 0,19 0 0,-13 0 0,10 0 0,-6 0 0,-5 5 0,-8-4 0,0 9 0,-19-3 0,13 15 0,-3 6 0,5-7 0,0 1 0,-7 10 0,2 3 0,-15 17 0,15-7 0,-9 7 0,7-13 0,-5 5 0,4-18 0,-5-1 0,-20 0-468,35-16 1,-1-2 467,-1-1 0,0 2 0,1 1 0,1 0-287,-43-6 287,15 20 0,0-20 0,16 13 0,20-14 0,7 3 0,16-5 921,0 0-921,5 4 75,-1-4 0,4 4 0,1-4 1</inkml:trace>
  <inkml:trace contextRef="#ctx0" brushRef="#br0" timeOffset="25253">13041 5289 24575,'0'-48'0,"0"-10"0,0 2 0,0-6-2371,0-3 0,0-4 2371,0 3 0,0-6 0,0 0-943,0-4 1,0-1-1,0-4 943,0 9 0,0-2 0,0-3 0,0-2-730,0-11 0,0-3 0,0-3 0,0 1 730,-2 15 0,0 0 0,0-1 0,0-2 0,0-1-662,0-12 0,0-2 0,0-3 0,-1 0 1,-1 1 661,0 13 0,-2 0 0,1 0 0,-2 0 0,1 0 0,0 0 0,1 2 0,-1-1 0,0 1 0,0 0 0,0 2 0,0 1 0,-1-5 0,0 2 0,1 2 0,-1 1 0,0 2-137,-1-9 1,1 2-1,0 3 1,0 4 136,1-3 0,1 5 0,-1 2 164,1 5 0,-1 1 0,1 0-164,0-30 0,1 5 1270,-3 22 0,2 6-1270,4 9 0,1 5 4541,-6-8-4541,6 20 3320,0 10-3320,0 17 2503,0-9-2503,0 7 949,0-3-949,4 9 0,0 2 0,0 7 0,0-2 0</inkml:trace>
  <inkml:trace contextRef="#ctx0" brushRef="#br0" timeOffset="26910">12599 1936 24575,'-43'12'0,"-26"13"0,10 1 0,-5 5-2228,-5-2 1,-2 2 2227,-6 11 0,-2 2-1228,14-12 1,-3 0 0,-1 1 1227,-7 6 0,-1 1 0,-2 4-448,15-6 0,-1 2 0,-1 1 0,0 0 448,-2-1 0,-1 1 0,2 0 0,2 4 0,5 1 0,3 3 0,1 1 0,3 0-708,-11 9 1,2 0 0,4 4 707,1 11 0,4 4 0,5 0 0,10-12 0,5-1 0,2 7 0,4 7 0,2 8 0,3 0 0,1-5 0,2-5 0,2-5 0,2 5 0,4-1 0,0 6 0,3-1 0,1-6 110,1 28 1,3-8-111,1-16 0,2-3 0,5 1 0,3-5 2301,11 19-2301,5 0 0,-1-20 3589,-7-31-3589,-3-10 3661,-5-15-3661,-3-2 1849,-2-5-1849,-3 1 430,0-1-430,0 1 0,0-1 0,0 1 0,0-1 0,4-3 0,-3-5 0,2-9 0,1-6 0,1-15 0,4 2 0,1-9 0,4 0 0,-3-2 0,7 0 0,-7 2 0,1 11 0,-3 2 0,-1 9 0,-3 2 0,-2 5 0,-3 17 0,0 34 0,0 34 0,1-23 0,-2 2-401,-3-1 1,-3 0 400,1 5 0,-2-3 0,-11 35 0,4-43 0,1-1 0,0 30 0,-11-14 0,13-10 0,-1-27 0,1-4 0,3-14 0,-7 1 801,-1-11-801,-13-17 0,-15-28 0,5-1 0,10 4 0,-1-3-616,-1 5 0,-1-1 616,-6-12 0,0 0 0,-2 4 0,1 1 0,-2-7 0,2 4 0,-11-13-214,20 23 1,1 2 213,-8-5 0,5-3 0,4 15 0,16 13 0,1 7 1205,4 4-1205,1 4 113,-1 1 1,4 4-1,1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18:2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0 24575,'-40'0'0,"-8"0"0,-39 12 0,-2-2 0,7 15 0,-3-11 0,14 10 0,7-5 0,10-1 0,17-2 0,15 4 0,3-4 0,9 14 0,0-10 0,4 16 0,2-9 0,4 23 0,0-16 0,15 12 0,11-12 0,14-5 0,7-6 0,5-1 0,9-14 0,-5 8 0,11-10 0,-27 1 0,-1-2 0,-9 0 0,-15-4 0,4 7 0,-10 7 0,-4 6 0,0 16 0,-11 9 0,-22 27 0,0-7 0,-26 16 0,9-19 0,-6-5 0,-1 6 0,9-20 0,-8 12 0,26-27 0,-3 1 0,19-17 0,0-5 0,1 1 0,3-1 0,-3-3 0,7-1 0,-3-4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6T13:18:3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1 24575,'-5'45'0,"3"7"0,-4 27 0,6-9 0,-6 16 0,4-5 0,-4 1 0,6 11 0,6-20 0,-5 0 0,5-7 0,-6-25 0,0-2 0,0-20 0,-8-5 0,-21-9 0,-7-1 0,-23-20 0,-5-13 0,-10-19-484,29 19 0,-3 0 484,-3 6 0,0 1 0,3 0 0,1 3-44,-42-3 44,12 3 0,14 12 0,2 2 0,15 5 0,2 0 0,21 8 965,-8 14-965,19 11 47,-4 19-47,9 2 0,2 7 0,11 8 0,11-12 0,15 0 0,33-19 0,11-13-572,-29-13 0,4-4 572,13-5 0,1-5 0,-8-4 0,1-4 0,20-12 0,-1-6 0,-18 2 0,-2-4-727,17-13 1,-2-2 726,-16 9 0,-2 1 0,-3 0 0,-2 0-76,-6 4 0,-5 2 76,13-15 0,5-1 0,-20 5 1049,-8 12-1049,-13 4 1526,4 4-1526,3-6 174,9 4-174,-3-9 0,8 8 0,-13-7 0,20 7 0,-21 2 0,9 6 0,-13 10 0,-3 0 0,-2 5 0,-9 4 0,5 11 0,-8 12 0,9 12 0,-9 13 0,9-6 0,-9 13 0,9-5 0,-8 15 0,3-6 0,-5 13 0,-16-13 0,3-13 0,-27 1 0,10-16 0,-9 1 0,5-2 0,8-19 0,7-1 0,9-5 0,6-18 0,15-18 0,23-31 0,16-9 0,-11 20 0,3-1-365,-1 6 1,-1 1 364,-3 0 0,0 1 0,2 1 0,-1 1 0,14-20 0,0 4 0,-10 6 0,-19 25 0,-3-1 0,-12 18 0,1-2 729,0 4-729,-18 7 0,-5-1 0,-17 13 0,0 1 0,0 5 0,0 0 0,-1 5 0,-8 3 0,5 5 0,-1 6 0,10-6 0,3 9 0,2-4 0,3 0 0,7-2 0,7-6 0,4 0 0,0-6 0,0-1 0,13-8 0,11-2 0,29-8 0,-4-1 0,18 0 0,-20-3 0,12 3 0,-13-10 0,13-2 0,-12-4 0,-1-1 0,-9-3 0,-11 4 0,-10 1 0,-8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B21-DDEE-644D-8651-411781E3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CBB86E-F5DA-5D4B-B539-04CE3C0FA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228DE-3A08-2E4D-9513-BF80FED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E0CA4-730A-A540-98EE-CCDFA73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2F6A6-DBBF-E045-86B7-599AE634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DC0C-3D60-734E-AF1B-E57AFE41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E6D21E-74F3-7245-AE51-C6726FF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8A67F-25D2-1143-A6CE-47D097B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C60A6-D82D-6F47-AE4A-AFA473D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5849B-BC27-5348-9320-7E6A58E1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04262-834E-F14C-A0F1-42C0DA30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28C6A4-E7F5-B943-A2D2-E2A9B4A1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2B90D-872C-0047-9A21-F66B14E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4E49E-0F93-E14C-84D8-DF5F5C2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CD5E4-58C7-AA42-9B16-763E3BA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29D7E-6779-7443-8880-228AE404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A223-0214-954D-89CE-A2FCE0BA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27013-55E6-0745-8A28-C08ABAE8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B81E6-DF96-3E4D-B1DD-139D4ED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9A6F6-35D2-3C44-9183-DF3F3DE6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B8A96-F362-6040-9810-BF1E61C4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72D8D-D449-5842-814B-FDE2053D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7973C-C2D9-314E-A2A0-3EAEFF2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AD6C-F587-0E47-B514-6DD6CD3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D41CF-7EA2-6146-A30E-6CB13CB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6391-E37E-D141-9263-D75051D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D16A6-5AAE-A14E-93CD-7863C545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B91986-8585-C142-83D6-6F8927C3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BC4C4-3480-5F48-BFE8-12F4D4C6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47ADD-D365-DE42-8498-16B29BD2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4EC62-173A-1043-814E-2766E9AA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6394C-316B-E044-B296-730F3669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E1CE8-AEF3-1F4D-AA5F-5075432D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BD2838-8FE7-8F45-88DD-636A0D6A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ED69FB-9238-3046-9DE9-B48C260E8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E93A6-1C18-604F-814A-5A755F4C6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8B5FAF-5DD3-DB49-A189-BAA4A5F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32C111-049A-F949-9461-12B2E85E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EC5362-C882-AA46-B7EA-AF07B8C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0DCED-A696-C240-A5A9-F9CB3B2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251387-F643-CB45-9628-E396CB1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5BE07-9D85-6D4C-A121-4DF7B79D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594BE-4D10-4F48-BBF3-6C7DA08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B0B435-173E-2246-9304-CED3F72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D35DC-6F58-414D-97BD-44CB07F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BD3FE1-A298-0A4E-8886-6688B55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2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83C67-D27E-A34A-AF3A-37FFF8F2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89CBE-DDE7-E141-8D00-E5DC6580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1E168-9A89-D143-80BE-231C1845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3F6776-D381-1B4F-8F8C-5D5C373A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A9CE3-018B-8047-870C-F157312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ADF9-9819-D045-B496-E43D8D5E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9FE36-6E22-FC4C-8124-BCD6DFE7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4BC4C-EB9F-854E-BFF0-BB7A3341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F2D9AB-51C8-3646-B3E9-0609387B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CDDDB-0E83-DA43-AE19-9357C51F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6D344-2F2E-6544-8E4D-97770D34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E2027-8353-484B-818F-0D13D933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ED280E-73CC-AD42-AF24-36CD1AA7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60620-8D4D-AC41-A219-764666AF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67F9-5B88-BA4D-AD4E-35E8FEC3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523B-ACF3-B14A-9105-6935638CF91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2DEF8-BE82-4642-8361-3E7CD486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84F88-86A2-C740-B244-4C747840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CA43-F9FB-624A-9A94-92379C869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7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14:cNvPr>
              <p14:cNvContentPartPr/>
              <p14:nvPr/>
            </p14:nvContentPartPr>
            <p14:xfrm>
              <a:off x="919150" y="98392"/>
              <a:ext cx="11355840" cy="565992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10" y="89392"/>
                <a:ext cx="11373481" cy="56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2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14:cNvPr>
              <p14:cNvContentPartPr/>
              <p14:nvPr/>
            </p14:nvContentPartPr>
            <p14:xfrm>
              <a:off x="919150" y="98392"/>
              <a:ext cx="11355480" cy="565992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10" y="89392"/>
                <a:ext cx="11373120" cy="56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ED15E5BF-5365-9A4D-B5E1-F61DB4C7D837}"/>
                  </a:ext>
                </a:extLst>
              </p14:cNvPr>
              <p14:cNvContentPartPr/>
              <p14:nvPr/>
            </p14:nvContentPartPr>
            <p14:xfrm>
              <a:off x="1939390" y="859432"/>
              <a:ext cx="6287400" cy="36619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ED15E5BF-5365-9A4D-B5E1-F61DB4C7D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0391" y="850792"/>
                <a:ext cx="6305039" cy="36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14:cNvPr>
              <p14:cNvContentPartPr/>
              <p14:nvPr/>
            </p14:nvContentPartPr>
            <p14:xfrm>
              <a:off x="919150" y="98392"/>
              <a:ext cx="11355480" cy="565992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10" y="89392"/>
                <a:ext cx="11373120" cy="56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C80363BC-EEA8-544B-B567-749704498519}"/>
                  </a:ext>
                </a:extLst>
              </p14:cNvPr>
              <p14:cNvContentPartPr/>
              <p14:nvPr/>
            </p14:nvContentPartPr>
            <p14:xfrm>
              <a:off x="2667670" y="6952"/>
              <a:ext cx="6437160" cy="452628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C80363BC-EEA8-544B-B567-749704498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030" y="-1688"/>
                <a:ext cx="6454800" cy="45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2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14:cNvPr>
              <p14:cNvContentPartPr/>
              <p14:nvPr/>
            </p14:nvContentPartPr>
            <p14:xfrm>
              <a:off x="919150" y="98392"/>
              <a:ext cx="11355480" cy="5659920"/>
            </p14:xfrm>
          </p:contentPart>
        </mc:Choice>
        <mc:Fallback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CD39CD81-1111-094B-8983-5655F2AEB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510" y="89392"/>
                <a:ext cx="11373120" cy="56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C80363BC-EEA8-544B-B567-749704498519}"/>
                  </a:ext>
                </a:extLst>
              </p14:cNvPr>
              <p14:cNvContentPartPr/>
              <p14:nvPr/>
            </p14:nvContentPartPr>
            <p14:xfrm flipH="1">
              <a:off x="3951458" y="252771"/>
              <a:ext cx="4271760" cy="382932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C80363BC-EEA8-544B-B567-749704498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942818" y="244131"/>
                <a:ext cx="4289400" cy="38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85159E3-14B4-8C44-87AD-C4661B3A09A5}"/>
                  </a:ext>
                </a:extLst>
              </p14:cNvPr>
              <p14:cNvContentPartPr/>
              <p14:nvPr/>
            </p14:nvContentPartPr>
            <p14:xfrm>
              <a:off x="3593590" y="3367192"/>
              <a:ext cx="262440" cy="4726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85159E3-14B4-8C44-87AD-C4661B3A09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4590" y="3358192"/>
                <a:ext cx="280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7741B614-211F-9D48-A139-AA78D2C2D4C7}"/>
                  </a:ext>
                </a:extLst>
              </p14:cNvPr>
              <p14:cNvContentPartPr/>
              <p14:nvPr/>
            </p14:nvContentPartPr>
            <p14:xfrm>
              <a:off x="5966710" y="4045432"/>
              <a:ext cx="857880" cy="40752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7741B614-211F-9D48-A139-AA78D2C2D4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8070" y="4036792"/>
                <a:ext cx="875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EDA6A51-550B-B54A-9C8B-710D39025E45}"/>
                  </a:ext>
                </a:extLst>
              </p14:cNvPr>
              <p14:cNvContentPartPr/>
              <p14:nvPr/>
            </p14:nvContentPartPr>
            <p14:xfrm>
              <a:off x="8341990" y="2679232"/>
              <a:ext cx="896040" cy="74448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EDA6A51-550B-B54A-9C8B-710D39025E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2990" y="2670592"/>
                <a:ext cx="9136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56937F47-F0E0-6F41-8E2F-DFFFBBBF9538}"/>
                  </a:ext>
                </a:extLst>
              </p14:cNvPr>
              <p14:cNvContentPartPr/>
              <p14:nvPr/>
            </p14:nvContentPartPr>
            <p14:xfrm>
              <a:off x="8436670" y="1632712"/>
              <a:ext cx="330120" cy="4561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56937F47-F0E0-6F41-8E2F-DFFFBBBF95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680" y="1624072"/>
                <a:ext cx="347741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50812E8-80B6-F648-846A-34940AE67784}"/>
                  </a:ext>
                </a:extLst>
              </p14:cNvPr>
              <p14:cNvContentPartPr/>
              <p14:nvPr/>
            </p14:nvContentPartPr>
            <p14:xfrm>
              <a:off x="6794350" y="831352"/>
              <a:ext cx="411480" cy="49464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50812E8-80B6-F648-846A-34940AE677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5710" y="822352"/>
                <a:ext cx="42912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06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F98C09F0-5E6F-D040-8DBD-5328EC9D5977}"/>
                  </a:ext>
                </a:extLst>
              </p14:cNvPr>
              <p14:cNvContentPartPr/>
              <p14:nvPr/>
            </p14:nvContentPartPr>
            <p14:xfrm>
              <a:off x="1374550" y="1205032"/>
              <a:ext cx="10755720" cy="451800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F98C09F0-5E6F-D040-8DBD-5328EC9D5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550" y="1196392"/>
                <a:ext cx="10773360" cy="45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64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0</Words>
  <Application>Microsoft Macintosh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MAROUAN BAHTIT</dc:creator>
  <cp:lastModifiedBy>MAROUAN BAHTIT</cp:lastModifiedBy>
  <cp:revision>6</cp:revision>
  <dcterms:created xsi:type="dcterms:W3CDTF">2019-03-06T13:02:40Z</dcterms:created>
  <dcterms:modified xsi:type="dcterms:W3CDTF">2019-03-06T21:36:43Z</dcterms:modified>
</cp:coreProperties>
</file>