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7"/>
  </p:normalViewPr>
  <p:slideViewPr>
    <p:cSldViewPr snapToGrid="0" snapToObjects="1">
      <p:cViewPr>
        <p:scale>
          <a:sx n="150" d="100"/>
          <a:sy n="150" d="100"/>
        </p:scale>
        <p:origin x="-232" y="-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8T20:34:10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3619 1759 24575,'0'64'0,"0"1"0,0-5 0,0 7-2072,0 5 1,0 2 2071,-4 15 0,0 7-1203,3-15 0,1 4 0,-1 2 1203,-5 3 0,-1 2 0,2 4-669,3-7 1,2 4-1,0 2 1,-1-1 668,0 1 0,-2 0 0,0 1 0,1 3-666,0-11 0,-1 2 0,1 2 0,-1 0 0,2-1 666,0 0 0,0 1 0,1-1 0,0 1 0,-1 0-338,-1 3 0,0 0 0,-1 0 0,0 1 0,2 0 338,0 3 0,1 0 0,0 1 0,1-1 0,-1 0-148,0-2 0,0 0 1,0-1-1,0 0 1,0 0 147,0-4 0,0 0 0,0 0 0,0 0 0,0 0 2,0 2 0,0 2 0,0-1 0,0-2 0,0-4-2,0 2 0,-1-5 0,1 1 0,1 5 0,0-10 0,1 5 0,0 3 0,0-1 0,1-2 0,-1-5 0,1 9 0,0-5 0,0 0 0,1 5 0,0 2 0,1 6 0,1 2 0,-1-1 0,0-5 0,1 2 0,0-3 0,0-1 0,-1 1 111,-1 5 1,-1 1 0,0-1 0,0-2-112,0-12 0,0-2 0,-1-1 0,0 0 0,-1 0 0,-1-1 0,0 2 0,-1 2 0,1-4 0,0 4 0,0 1 0,0-1 0,0-4 0,0 1 0,0-2 0,0-2 0,0 4 0,1 15 0,0 3 0,-1 0 0,-2-6 266,-3 7 0,-2-4 0,0-3-266,3-9 0,0-2 0,-2-2 453,-2-4 1,-3-1-1,2-1-453,5-5 0,1 0 0,0-6 1502,-4-1 0,0-4-1502,3-3 0,1-1 0,-5 42 3516,2-34-3516,6-9 3765,0-4-3765,0-9 2453,0 18-2453,0-12 831,0 5-831,0-7 0,0 0 0,0-7 0,0-6 0,0-2 0,0-15 0,0 4 0,0-6 0,0 1 0,0 10 0,0-4 0,-4 5 0,3-1 0,-4-4 0,5 4 0,0-5 0,0 5 0,-5 15 0,4-5 0,-5 24 0,6 26 0,0-14 0,0-19 0,0 3 0,0 34 0,0-4-401,0-32 1,0 1 400,0 46 0,0-7 0,0 4 0,6-17-121,-5-1 121,5-7 0,-6-3 0,0-14 0,0-2 0,0-18 796,0-4-796,0-11 126,0-5-126,-4 4 0,-1-4 0,-4 0 0,3-1 0,3 27 0,3 25 0,0-16 0,0 4-559,0 5 0,0 3 559,0 9 0,0 1 0,0-3 0,0-1 0,-3-4 0,0-1 0,2 2 0,0-2 0,-5 29 0,6-26 0,0-2 0,0 16-184,-5 17 184,4-35 0,-5-5 0,6 4 0,0-8 0,0-12 1107,0 4-1107,0-18 195,0-2-195,0-10 0,0 0 0,-4-10 0,-2-20 0,-22-18 0,-2-37 0,-16-13-975,19 22 0,0-5 975,0-1 0,-2-1 0,-3-3 0,0-2 0,3-2 0,1 1 0,1 7 0,1 3-429,3 8 0,2 0 429,2-3 0,0 4-98,-18-17 98,9-4 0,5 29 0,7 9 1850,6 15-1850,0 9 942,1 6-942,5 1 114,-4 7-114,7-6 0,-3 2 0,0 0 0,8 21 0,12 33 0,3 4 0,4 11-1151,3 3 0,4 6 1,0 1 1150,-4-5 0,-1 0 0,1 3 0,6 21 0,0 4 0,-2-4 0,-8-19 0,-1-3 0,-2-2 0,5 27 0,-2-1-624,-7-24 0,0 2 1,-1-5 623,2 4 0,0-3-428,0 12 1,0-3 427,-4-21 0,-1-5 0,8 14 0,-8-19 2899,-2-31-2899,0-8 2124,0-17-2124,8-28 0,3-33 0,6-13-331,-6 4 1,1-3 330,-2 26 0,0-1 0,6-30 0,1-2 0,-3 22 0,0 1 0,1-5 0,0 0 0,-1 4 0,0 1-360,1-1 0,-2 4 360,8-23-245,3-7 245,-15 37 0,6 0 0,-7 17 1722,-3 15-1722,-5 10 779,0 4-779,0 6 280,-4 1-280,-2-2 0,-3 0 0,0 1 0</inkml:trace>
  <inkml:trace contextRef="#ctx0" brushRef="#br0" timeOffset="1752">0 15839 24575,'29'-55'0,"11"-1"0,26-3 0,-1 12 0,14-6 0,-8 15 0,0 11 0,-3 3 0,10 17 0,-21 1 0,12 6 0,-8 32 0,-14 11 0,5 32 0,-20 3-721,-18 19 721,4-5-753,-15-18 0,-4 2 753,-4-17 0,-4 1 0,-10 30 0,-6-2 0,-1-32 0,-3-2 0,-15 23 0,-3 1 0,8-16 0,-2-3 0,-7 3 0,0 0 0,-1 4 0,1-6 0,-25 9-229,35-29 1,0-4 228,-18 2 0,6-1 0,5-9 649,20-13-649,5-5 1522,7-5-1522,8-33 513,1-31-513,10-17 0,7 9 0,5-2-751,4 19 1,3 0 750,10-26 0,5-2 0,-1 17 0,0 3 0,-8 6 0,0 1-251,4-1 0,0 5 251,12-14 0,14-12 0,-17 21 0,-9 11 0,-3 8 0,-6 12 1461,1-5-1461,2 6 542,-1-13-542,-2 10 0,8-16 0,-13 13 0,5-1 0,-5-9 0,-2 15 0,9-23 0,1 3 0,8-9 0,-1-10 0,0 10 0,2-18 0,-1 11 0,-6-5 0,-3 16 0,-6 9 0,-3 11 0,-4 10 0,-1 8 0,-6 8 0,1 0 0,-13 4 0,-8 6 0,-14 6 0,-7 17 0,-2 3 0,-1 13 0,-1 5 0,1-4 0,-2 17 0,5-1-400,13-19 1,0 2 399,-9 43 0,9-43 0,0 1 0,4-1 0,2-2 0,-12 26 0,6 21 0,12-43 0,2-1 0,-2 29-85,4-26 1,1-2 84,-3 4 0,5 31 0,-4-14 0,10 8 0,7-12 0,5-20 0,13 9 0,5-20 0,8 10 792,4-16-792,7-2 176,-1-11-176,1-6 0,5-6 0,-5-6 0,7 0 0,-7 0 0,-2-5 0,-14 3 0,-6-7 0,-8 8 0,-6-7 0,-7 7 0,-4-3 0</inkml:trace>
  <inkml:trace contextRef="#ctx0" brushRef="#br0" timeOffset="3924">3577 2219 24575,'89'0'0,"10"0"0,-19 0 0,6 0-3078,3 0 0,6 0 3078,-14 0 0,5 1 0,1-2-1283,2-1 1,2-2-1,6 0 1283,-17 2 0,5 0 0,3-1 0,1 0 0,-1-1-439,-2-2 1,1-1 0,-1 0-1,2-1 1,2 0 438,-6 2 0,2 0 0,1 0 0,1-1 0,0 0 0,0-1-458,0-1 1,-1-2 0,1 0 0,1-1-1,1 1 1,4 1 457,0 0 0,4 1 0,2 1 0,0 0 0,1-1 0,-1 1 0,-2-2-159,-7 1 1,-1-1-1,-2-1 1,1 1-1,0 0 1,1 0-1,1 2 159,-3 2 0,2 1 0,1 0 0,1 1 0,-1 1 0,-1-1 0,-1 0 0,-4-1-56,13-1 0,-3 0 1,-2-1-1,-2 1 1,1 0-1,1 1 56,1 1 0,-1 1 0,1 1 0,-1 0 0,1 0 0,0 0 0,1-1 0,1 1 0,1-1 0,-2 1 0,0-1 0,-1 1 0,-7-1 0,-1 1 0,-1-1 0,0 1 0,1 0 0,1 1 0,10 2 0,3 1 0,1 0 0,-1 0 0,-2 1 0,-5 0 0,-2-1 0,-5 1 0,-1-1 0,0 1 0,6 1 0,1 0 0,4 0 0,3 1 0,-1 0 0,-2 0 0,-5-1 0,-4-1 0,-5 0 0,-1-1 0,0 1 0,3-1 34,12 1 0,3-1 1,0 1-1,-1-1 1,-6 0-35,-1 1 0,-5-1 0,-1 0 0,3 1 0,-9-1 0,3 0 0,0 0 0,0 1 0,-3 0 0,14 2 0,-1 1 0,-2 0 0,-3 0 236,-8-1 1,-2 0 0,-1 0 0,-2 1-237,20 0 0,-2 1 0,-6-1 874,7 3 0,-6-1-874,-2-3 0,-3 0 1396,-7 2 1,-3 0-1397,-5-7 0,-3 1 4137,27 11-4137,-14-10 0,-16 3 3109,-13-5-3109,-9 0 2037,-15 0-2037,-5 0 1281,-5 0-1281,-1 0 160,-5 0-160,1 0 0,-1-4 0,9-1 0,10-5 0,10 0 0,23-3 0,-4 1 0,20 5 0,4-4 0,0 3-271,-27 1 1,0 0 270,30-1 0,-31 5 0,1 0 0,28-3 0,-2 4 0,-2-9-120,-7 9 120,9-9 0,-1 9 0,1-10 0,-16 6 0,4-1 0,-13-4 0,0 10 0,-9-9 537,-7 9-537,-13-4 124,-1 1-124,-9 3 0,-2-3 0,-9 0 0,-20-2 0,-24-11 0,-42-11 0,18 5 0,-6-2-1426,-9-3 1,-4-3 1425,13 1 0,-2-2 0,2 2 0,-13-2 0,0 0 0,14-1 0,-3-2 0,4 4 0,-3 5 0,3 1-507,-4-8 1,2 2 506,10 7 0,4 3-82,-24-13 82,7 3 0,13 7 0,27 7 2674,2-3-2674,17 14 1171,1-6-1171,4 11 101,4-7-101,1 3 0,1 0 0,22 2 0,17 3 0,36 0 0,27 0-875,-35 6 1,3 3 874,4-1 0,4 2-948,-8 3 0,3 3 1,-1 0 947,-1-1 0,-1 0 0,0 1 0,4 2 0,0 0 0,0 0-984,26 8 0,-2 1 984,-9 2 0,-4 0-399,-13-5 0,-2 0 399,-5 2 0,-3 0 0,-10-4 0,-3-2 1226,20 12-1226,-3-2 2567,-26-13-2567,-16 2 2390,-6-4-2390,-11 9 1175,-20 15-1175,-17 5 0,-6-3 0,-6 3-1004,2-10 0,-4 1 1004,-29 28 0,-2 1 0,21-23 0,0 0 0,-15 18 0,0-1 0,13-14 0,0 1 0,-11 14 0,1 1 0,10-13 0,2-1-610,-1 6 0,1 1 610,8-12 0,4-1 0,7-1 0,1 1-294,-7 1 1,0 0 293,8-1 0,2-3-233,-27 18 233,-7 11 0,22-20 1786,-3-1-1786,21-7 1289,3-17-1289,10-1 687,5-7-687,3-5 0,6-3 0,-3-1 0</inkml:trace>
  <inkml:trace contextRef="#ctx0" brushRef="#br0" timeOffset="5350">19227 915 24575,'0'61'0,"6"-9"0,1 33 0,5-29 0,-5 10 0,3-19 0,-4 5 0,5-7 0,1 7 0,-1-11 0,0 3 0,-1-19 0,-1-5 0,0-7 0,-1-4 0,11-5 0,2 0 0,18-26 0,1-5 0,-3-14 0,8-5 0,-15 11 0,10-5 0,-12 7 0,-2 10 0,-11 0 0,-1 8 0,-5-4 0,1-5 0,0-8 0,-4-14 0,5-16 0,-10 0 0,5-7 0,-1 15 0,-4 2 0,4 18 0,-5 4 0,0 15 0,0 2 0,5 28 0,2 13 0,5 34 0,2 27-711,-1-40 1,1 3 710,-1 17 0,0 3 0,6-4 0,0-1 0,-3 5 0,0 0 0,3-1 0,0-2 0,-4-13 0,1 0 0,7 13 0,-1 0 0,-9-18 0,-2 1 0,8 17 0,-1 0-433,-9-18 1,-2 1 432,5 11 0,-2 1 0,-5-14 0,-2 0 0,1 9 0,-1-1 0,-9 34-224,-6-10 224,-14-7 0,-10-30 0,-18 25 0,-10-35 0,4 4 0,-15-26 0,26-8 1339,-11-10-1339,26-10 918,-12-23-918,20-10 0,0-31 0,16 6 0,10-23 0,5 15 0,14-6 0,6 28 0,28-11 0,-9 26 0,22-16 253,-18 22-253,0 3 0,-11 18 0,-11 7 0,-2 1 0,-10 8 0,0-3 0,-10 4 0,0 0 0</inkml:trace>
  <inkml:trace contextRef="#ctx0" brushRef="#br0" timeOffset="8528">9619 594 24575,'-25'-5'0,"2"-1"0,-20-5 0,10 0 0,-10-5 0,-20-4 0,5-4 0,-12-1 0,23-3 0,3 4 0,15-2 0,-1 5 0,15 2 0,5-5 0,6 4 0,13-10 0,3 4 0,21-7 0,9 4 0,21-2 0,-7 8 0,10 3 0,-19 4 0,5 4 0,-7 6 0,-6 1 0,-7 9 0,-12 17 0,-4 23 0,-10 38 0,0 9-552,-5-28 1,-2 2 551,3-9 0,-4 0 0,-9 10 0,-4-2-495,-8 29 495,-4-42 0,-2-4 0,-9 4 0,-12 6 0,16-29 0,0-1 0,4-11 1074,10-6-1074,-4-6 524,9-8-524,1-10 0,6 3 0,-2-13 0,5 5 0,1-2 0,4 2 0,0 1 0,8 3 0,8 5 0,23-4 0,35 13 0,-6-5 0,27 6 0,-39 0 0,19 6 0,-26 0 0,11 6 0,-22-1 0,-1 0 0,-6-1 0,-5-4 0,10-1 0,-19-14 0,18 2 0,-19-11 0,8 3 0,-9-9 0,0-8 0,-9-1 0,-1-4 0,-5 6 0,0 5 0,-10-3 0,3 3 0,-11 0 0,11 2 0,-2 5 0,6 5 0,2-4 0,-3 8 0,8 9 0,5 8 0,14 25 0,-2-10 0,1 15 0,-4-16 0,-2 8 0,-1-13 0,-1 2 0,-6-9 0,1-1 0,-1 1 0,5-5 0,7 0 0,0-4 0,16 0 0,-15 0 0,10 0 0,-12 0 0,-5 0 0,4 0 0,-8-8 0,4-8 0,-9-10 0,0-18 0,0-12 0,-3-14 0,10-27-423,-10 14 423,10-6 0,-11 20 0,4 8 0,-5 13 0,0 14 0,-13 15 0,-5 14 0,-19 0 0,-9 5 423,-1 0-423,-5 0 0,7 5 0,6 1 0,7 4 0,3 0 0,8 4 0,-4 6 0,10 6 0,-12 18 0,13 4 0,-14 5 0,15-1 0,-7-13 0,8 5 0,-3-17 0,9 3 0,1-16 0,5 4 0,0-8 0,0 7 0,0-7 0,4 3 0,1-4 0,8-1 0,-3 1 0,3-4 0,-5-1 0,5-4 0,2 0 0,3 0 0,7 0 0,-5 0 0,9-5 0,-3 0 0,-1-10 0,11 4 0,-14-8 0,20 2 0,-15 2 0,24-7 0,-11 4 0,12 0 0,0-4 0,-5 9 0,5-9 0,-13 14 0,-8-6 0,-6 9 0,-11-5 0,-1 5 0,-5-2 0,1 2 0,-4-8 0,-2 3 0,-3-8 0,0-2 0,0 0 0,0 0 0,0 2 0,0 4 0,0 0 0,-3 4 0,-2 6 0,0 18 0,1 3 0,-1 28 0,3-5 0,-8 12 0,3 0 0,-4-5 0,4 5 0,-2-19 0,8-2 0,-4-13 0,5-3 0,0 2 0,0-7 0,0 3 0,14-4 0,10 1 0,8 1 0,12 0 0,-6-5 0,-4 3 0,-4-4 0,-11 0 0,0-1 0,-5-4 0,4 0 0,1 0 0,1-8 0,12-16 0,-9-10 0,12-14 0,-11 2 0,5-7 0,-12 12 0,5-10 0,-10 24 0,-1-9 0,-7 11 0,-4-1 0,0 2 0,-5-1 0,-4 5 0,-7-10 0,-4 5 0,-1-6 0,5-1 0,-4 1 0,-1 5 0,-11 0 0,-1 14 0,-4 2 0,6 10 0,0 0 0,0 0 0,0 5 0,-17 26 0,17 1 0,-10 11 0,14-6 0,5-11 0,-4 1 0,11-3 0,2-10 0,7 0 0,3-6 0,3 1 0,0-5 0,0 0 0</inkml:trace>
  <inkml:trace contextRef="#ctx0" brushRef="#br0" timeOffset="10448">145 7199 24575,'39'-6'0,"1"-6"0,22 3 0,13-14 0,-9 20-380,-14-7 0,1 1 380,39 7 0,7-4 0,-20 6 187,-17 0-187,-16 4 0,-7 19 0,-16 1 0,-6 21 0,-12-7 573,-5 7-573,-24 10 0,-19 3 0,-19 2-504,13-24 1,-3 0 503,12-4 0,0-1 0,-13 4 0,2-2-279,-17 21 279,-12 0 0,35-23 0,-10 6 0,30-18 0,5-4 0,7-5 993,22-7-993,25-8 0,32-9 0,23 5-278,10-4 278,-10 13 0,-10 0 0,-10 0 0,-15 5 0,-2 1 0,-18 14 0,-7 3 0,-12 14 571,-9-5-571,-1 5 0,-5 1 0,-17 2 0,-2 0 0,-16 1 0,1-7 0,2-7 0,5-5 0,2-8 0,11-5 0,1-4 0,4-1 0,4-8 0,2 0 0,3-5 0,0 0 0,8 0 0,-2 1 0,12-2 0,-4 1 0,0 4 0,-1-3 0,-4 7 0,-1-3 0,1 4 0,-1 0 0,-7-4 0,-2 3 0,-8-11 0,-4 5 0,2-10 0,-2 6 0,-1-2 0,4 4 0,-3 4 0,5 1 0,-1 4 0,0 0 0,1 0 0,-1 0 0,-4 0 0,-2 0 0,-4 0 0,1 0 0,-1 0 0,-6 5 0,5-4 0,-4 7 0,5-2 0,0 3 0,0 1 0,4-5 0,2 3 0,5-7 0,-1 2 0,4-3 0,1 0 0</inkml:trace>
  <inkml:trace contextRef="#ctx0" brushRef="#br0" timeOffset="12379">1630 7708 24575,'-18'0'0,"-9"0"0,-19 5 0,5-3 0,-10 8 0,13-4 0,-1 5 0,1 5 0,13-5 0,5 7 0,5 2 0,5 6 0,0 5 0,4 13 0,-3-10 0,2 24 0,1-11 0,1 7 0,5-2 0,0 0 0,0-5 0,0-2 0,0-13 0,0-8 0,0-5 0,4-5 0,-3 0 0,11-6 0,10-3 0,18-1 0,22-4 0,8 0 0,-6 0 0,11-11 0,-19-3 0,12-17 0,-19 1 0,13-27 0,-34 12 0,15-24 0,-30 7 0,5-1 0,-11-6 0,3 16 0,-8 7 0,3 2 0,-5 11 0,-5-4 0,-11 5 0,-6 5 0,-5 1 0,-3 6 0,10 5 0,-5 0 0,11 10 0,1-3 0,4 7 0,1-3 0,-1 4 0,4 4 0,1 1 0,4 3 0,0 1 0,0-1 0,4 1 0,11 5 0,0 0 0,15 6 0,-10-1 0,10-3 0,-10 2 0,4-7 0,-5 3 0,0-5 0,-1 0 0,1 1 0,0-1 0,-5 0 0,4 0 0,-8 0 0,3 0 0,-5-1 0,1 1 0,-5-1 0,0 6 0,-4 0 0,0 5 0,0 11 0,0 3 0,0 19 0,0-5 0,0-1 0,-5-3 0,-1-10 0,-4-1 0,4-8 0,2-5 0,4-5 0,0 3 0,0-2 0,0 4 0,15 6 0,2-4 0,16 6 0,-1-1 0,0 2 0,1 0 0,-1-6 0,5-7 0,-4-4 0,10-5 0,-4-2 0,7-20 0,9-11 0,-11-10 0,4-6 0,-21 16 0,5-5 0,-15 0 0,4-8 0,-10-6 0,-4-6 0,-2-9 0,-12-19 0,-7-9-329,4 39 0,-2 1 329,-15-40 0,1 9 0,0 4 0,2 20 0,1 8 0,7 12 0,-8 19 0,2 2 0,-22 11 658,3 4-658,-18 16 0,-3 5 0,-3 23 0,9-12 0,2 10 0,13-12 0,5 4 0,-2-6 0,21-3 0,-2-6 0,14 0 0,0-5 0,5 0 0,0-10 0,0 0 0</inkml:trace>
  <inkml:trace contextRef="#ctx0" brushRef="#br0" timeOffset="13878">9137 4911 24575,'-31'0'0,"0"-10"0,-28 2 0,18-12 0,2 4 0,19 1 0,3-3 0,1-2 0,6 0 0,1-5 0,9 11 0,0-4 0,0 8 0,8 1 0,14 0 0,5 8 0,31-10 0,-8 10 0,19-5 0,-22 6 0,4 5 0,-13 6 0,1 1 0,-2 4 0,-16-2 0,3 6 0,-17 0 0,2 16 0,-9-9 0,-8 1 0,-10 2 0,-7-18 0,-14 9 0,6-10 0,-4-1 0,6-4 0,5-1 0,2-5 0,10 0 0,0 0 0,10-4 0,-4-1 0,7-4 0,-3 5 0,4 0 0</inkml:trace>
  <inkml:trace contextRef="#ctx0" brushRef="#br0" timeOffset="15148">9725 3335 24575,'-32'0'0,"-6"0"0,-23 0 0,7 0 0,-5 11 0,5-3 0,7 13 0,-11-8 0,10 8 0,1-3 0,-4 5 0,19-2 0,0-1 0,2 1 0,13 3 0,-6-3 0,12 9 0,-3-10 0,4 9 0,4 3 0,1-5 0,5 9 0,0-16 0,0 10 0,0-15 0,0 8 0,5-8 0,23 0 0,18 1 0,24-9 0,1-1 0,14-6 0,-20 0 0,5 0 0,-11 0 0,-18 0 0,-2 0 0,-15 0 0,-10 0 0,0 8 0,-10 8 0,1 23 0,-5 8 0,-17 14 0,-10 2 0,-17-7 0,-6-5 0,8-11 0,2-11 0,4 2 0,10-15 0,2-2 0,15-6 0,1-3 0,7 3 0,-3-3 0,4-1 0</inkml:trace>
  <inkml:trace contextRef="#ctx0" brushRef="#br0" timeOffset="16279">6690 7661 24575,'-25'-10'0,"-11"-3"0,-10-10 0,-8-7 0,15 7 0,-3-17 0,8 3 0,14-4 0,3-11 0,17 11 0,0-11 0,0 13 0,22-6 0,10 10 0,24 3 0,13 9 0,-7 16 0,0 1 0,-10 16 0,-5 14 0,-16 27 0,3 6 0,-26 20 0,3-7 0,-11-6 0,0-4 0,-10-15 0,-8-5 0,-9-12 0,-12-2 0,0-19 0,-6 3 0,6-10 0,-4 0 0,4 0 0,6-4 0,1-11 0,18 3 0,4-11 0,6 17 0,4-2 0</inkml:trace>
  <inkml:trace contextRef="#ctx0" brushRef="#br0" timeOffset="17088">5533 6167 24575,'0'32'0,"0"5"0,0 24 0,0-7 0,0 31 0,0-17-992,0-8 0,0 5 992,0 4 0,0 0 0,0 0 0,0 0 0,0-1 0,0-2-38,-1-6 0,2-5 38,5 28-82,-5 6 82,10-27 0,-2-22 0,12-18 1457,26-13-1457,4-33 0,29-13 0,-11-25-147,-24 18 1,-2 0 146,15-21 0,-19 21 0,-1 2 0,2-15 87,10 4-87,-20 8 0,-9 18 0,-7 8 0,-9 9 0,-1 7 0</inkml:trace>
  <inkml:trace contextRef="#ctx0" brushRef="#br0" timeOffset="17946">5264 6849 24575,'39'-12'0,"9"3"0,22-9 0,-14 1 0,-12 5 0,-13 2 0,-10 1 0,2 8 0,-9-7 0,5 7 0,-5-7 0,4-1 0,-4-6 0,18-12 0,-4 6 0,12-13 0,-3 16 0,-17 2 0,0 11 0</inkml:trace>
  <inkml:trace contextRef="#ctx0" brushRef="#br0" timeOffset="20106">9075 4837 24575,'0'32'0,"0"22"0,0 27 0,3-20 0,1 7-2209,-1-4 0,1 5 0,1 3 2209,3 8 0,2 2 0,0 9-925,-2-13 0,-1 7 0,1 4 1,-1 0-1,1-1 925,1-1 0,1-1 0,0 0 0,0 2 0,0 2-211,-2-5 0,1 1 0,-1 2 1,1 2-1,0 3 0,0 6 211,0-10 0,-1 6 0,1 4 0,0 3 0,1 1 0,-1-1 0,0-1 0,0-3 0,-1-6-377,1 3 0,0-6 0,-1-2 0,0-1 1,1 2-1,-1 2 0,1 6 377,-1-8 0,1 6 0,-1 3 0,1 2 0,0 2 0,0-1 0,-1-2 0,0-2 0,0-5 0,-1-5-166,1 15 0,-1-6 0,-1-5 0,0-1 1,1 0-1,1 3 166,0-6 0,1 0 0,1 1 0,0 0 0,-1 0 0,1-1 0,-2-1 0,0 8 0,-1 0 0,0-1 0,0-1 0,0-2 0,2-1 0,2 6 0,1-1 0,1-2 0,0-1 0,-2-1 63,-1-4 1,0 1 0,-1-2 0,0-2 0,0-5-64,5 24 0,0-7 0,-1-1 415,-2-6 0,-2-2 1,2-3-416,0-12 0,1-4 0,-2 0 1114,0 25 0,-1-4-1114,2-19 0,1-4 1888,-5-6 1,0-4-1889,7 35 3774,-7-34-3774,2-16 2814,-8-15-2814,3-10 1575,-4 0-1575,-8-14 416,-8-6-416,-10-6 0,-7-20 0,-7 6 0,-3-22 0,-15-4 0,5-7-603,-15-11 603,5-4 0,8 6 0,21 24 0,0-2 0,-16-30 0,22 31 0,-1-1 0,4-4 0,1 1 0,3 3 0,1 0 0,2-4 0,0 1 0,-20-31-80,17 11 80,-8 9 0,17 17 0,-5 0 0,8 28 0,3-4 600,2 49-600,18 28 0,-2 0 0,1 7-766,2-4 1,2 2 765,7 18 0,0 1 0,-3-9 0,-1 0 0,1 1 0,0-2 0,-2-9 0,-1-3-115,-4-5 1,0-5 114,11 16 0,-5 10 0,-4-36 0,-5-1 0,-2-19 1594,-3-7-1594,1-5 249,-2-3-249,0 2 0,2-2 0,-2 8 0,4-7 0,-4 6 0,3-7 0,-4 3 0,5 6 0,0 0 0,1 10 0,0 8 0,-4-5 0,4 9 0,-5-16 0,1-1 0,2-5 0,-4-10 0,15-5 0,35-78 0,-21 25 0,1-8-1364,2-5 0,2-8 0,0-3 1364,0-4 0,-2-3 0,2-1-1293,2-3 1,1-1 0,1-1 1292,-8 18 0,1-2 0,0 0 0,-2 2 0,6-17 0,-1 2 0,0 2-749,0 9 0,1 2 0,-2-2 749,-3-5 0,-3-2 0,1 8-467,6 0 0,-2 3 467,-3-13 0,-3 2 983,-5 28 0,-2 5-983,5-31 3500,-1 4-3500,-6 31 3240,-9 8-3240,2 15 1805,-9 9-1805,0 2 639,-5 4-639,3 5 0,-2 0 0,3 4 0</inkml:trace>
  <inkml:trace contextRef="#ctx0" brushRef="#br0" timeOffset="21460">8971 4806 24575,'-36'42'0,"-18"21"0,20-21 0,-5 3-2170,-16 15 0,-3 1 2170,10-5 0,-3 1-960,1-7 1,-6 2-1,-1 2 960,0 5 0,-2 2 0,-3 3-548,1-5 1,-3 2 0,-1 2 0,2-3 547,8-5 0,1-1 0,2-1 0,-1-1 0,-14 16 0,1-2 0,1-2-551,6-7 1,2-3 0,2-2 550,-14 11 0,2-1 30,17-14 0,0 1 1,2-2-31,-15 10 0,3-4 760,15-8 0,1-2-760,1-3 0,0-1 3374,-34 25-3374,39-29 0,0-1 0,-28 18 0,8-1 0,2-1 0,0 0 0,-5 9 0,9-13 2524,1 11-2524,17-22 1958,0 0-1958,7-10 1140,7-10-1140,11-2 452,5-4-452,0-4 0,3 2 0,-2-2 0,3 3 0,0-3 0,0-1 0</inkml:trace>
  <inkml:trace contextRef="#ctx0" brushRef="#br0" timeOffset="33053">8039 7730 24575,'-4'24'0,"3"2"0,-4 5 0,0 6 0,4-5 0,-9 5 0,9 1 0,-4-6 0,5 11 0,0-10 0,0 4 0,0-6 0,0 0 0,0 0 0,9 0 0,3 0 0,9 6 0,0-5 0,-4 6 0,2-8 0,-8-4 0,4-2 0,-2-9 0,-2 3 0,7-8 0,-8 3 0,3-8 0,5-1 0,3-4 0,10 0 0,-5-4 0,3-6 0,-2-12 0,-5 1 0,3-10 0,-14 10 0,3-8 0,-3-3 0,0-14 0,-5-1 0,0-5 0,-6 0 0,0-10 0,0 12 0,0-8 0,0 19 0,-5 6 0,0 2 0,-4 12 0,3 5 0,-6 0 0,5 1 0,-6 3 0,-1-8 0,0 8 0,-1-8 0,-3 7 0,8-2 0,-8 3 0,9 5 0,-9 1 0,-2 4 0,-6 0 0,-5 0 0,0 5 0,0-4 0,0 8 0,0-3 0,5 4 0,7-1 0,1 0 0,8-4 0,-3 3 0,4 2 0,0-1 0,0 4 0,0 0 0,0-3 0,0 3 0,5 0 0,0-3 0,4 3 0,0-5 0,0 1 0,0-1 0,0 6 0,0 0 0,0 5 0,4 5 0,2-4 0,3 4 0,5-5 0,1 0 0,-1-5 0,4-1 0,-4-4 0,10-3 0,-4-2 0,16-4 0,-9 0 0,10 0 0,-6 0 0,0 0 0,-5 0 0,-2 0 0,-5-4 0,-1 3 0,1-8 0,0 4 0,5-5 0,2 0 0,-1 0 0,5-1 0,-10 2 0,4-1 0,-10 5 0,4-4 0,-8 8 0,3-3 0,-5 4 0,-3 0 0,-1 0 0</inkml:trace>
  <inkml:trace contextRef="#ctx0" brushRef="#br0" timeOffset="45430">20636 6368 24575,'-17'32'0,"-10"8"0,-5 5 0,-3 4-2119,-23 24 2119,15-12 0,0 1 0,11-21 0,1-2 0,1 8 0,1-1 167,-2-4 0,1-2-167,-8 18 431,-1 4-431,15-21 0,9-10 0,5-6 1074,5-11-1074,0 4 280,5-4-280,0 16 0,0 4 0,0 4 0,0 13 0,0-11 0,6 19 0,6-5 0,1 0 0,10 5 0,-10-12 0,10 20 0,-10-19 0,10 12 0,-6-15 0,0-6 0,-1-2 0,-2-11 0,-3-2 0,7-10 0,2 5 0,5-8 0,6 4 0,14-4 0,-11-1 0,10 6 0,-7-4 0,2 8 0,0-8 0,4 5 0,-11-7 0,6 1 0,6 0 0,-10-5 0,24 4 0,-11-8 0,14 3 0,0-5 0,7 0 0,3 0 0,0 0 0,5-6 0,-5-1 0,7-6-250,-29-3 0,-1-2 250,27-5 0,-26-4 0,-1-1 0,24-6 0,3-19 0,-4 7 0,-4-15 0,1-1-638,-23 19 1,-1-2 637,-6 1 0,0-2 0,5-7 0,-2-2 0,-3 3 0,-3 0 0,-3-4 0,-2 0-178,-5 13 1,0-1 177,-1-3 0,-1 0 0,9-24 0,0 7 0,-7 10 459,-10 17-459,-9 11 1282,-1 2-1282,-5-6 389,-10 2-389,-21-19 0,-13 12 0,-23-24 0,-5 10 0,11 2 0,-10-4 0,16 24 0,-2-15 0,-3 21 0,12-1 0,-19 15 0,11 2 0,-13 5 0,15 0 0,2 5 0,7 1 0,6 5 0,7-1 0,8 0 0,5 0 0,4-1 0,-2 4 0,6 7 0,-7 0 0,7 4 0,-7-5 0,7 5 0,-2-8 0,3 7 0,5-14 0,-3 4 0,7-4 0,-3-1 0,4-17 0,9-4 0,4-24 0,15-4 0,2-6 0,6-7 0,8-4 0,-6 2 0,5 0 0,-6 7 0,-1 0 0,-7 13 0,-2 4 0,-13 13 0,-1 5 0,-4 1 0,0 8 0,-1-3 0,1 3 0,-1-3 0,-3-1 0,3-4 0,-3 3 0,0-3 0,-1 4 0,-4 1 0,0-1 0,4 0 0,-3 1 0,2 11 0,-19 17 0,-4 16 0,-17 18 0,8-12 0,-6 10 0,5-11 0,1 0 0,5-3 0,6-16 0,2 6 0,-5 0 0,1-1 0,-1 4 0,6-13 0,-2 1 0,6-5 0,-2 4 0,4-8 0,0 3 0,4-5 0,1 1 0,4-1 0,0 1 0,0 4 0,-4 1 0,3 10 0,-3-4 0,4 5 0,0-1 0,-4-4 0,3 4 0,-8-5 0,8 0 0,-7-5 0,7-1 0,-3-4 0,8-5 0,1 0 0,13-4 0,9 0 0,12 0 0,6 5 0,-6 1 0,4 5 0,-10 4 0,4-3 0,-6 3 0,-10-6 0,2 1 0,-14-1 0,4 0 0,-4 4 0,0 1 0,1 5 0,-1-5 0,0-1 0,-5-5 0,0 1 0,-4-4 0,0-1 0</inkml:trace>
  <inkml:trace contextRef="#ctx0" brushRef="#br0" timeOffset="46360">21844 9921 24575,'40'-6'0,"7"-7"0,40-8 0,-6-6 0,6 0 0,-16 7 0,14 1 0,-12 0 0,6 10 0,-23-7 0,-12 15 0,-13-9 0,-6 9 0,0-3 0,-1 4 0,-4-5 0,4 0 0,0-5 0,-8 1 0,7 3 0,-9-2 0,0 3 0,-1 0 0,-4-3 0,-4 7 0,-2-2 0</inkml:trace>
  <inkml:trace contextRef="#ctx0" brushRef="#br0" timeOffset="47137">22280 9229 24575,'0'44'0,"0"-3"0,0 5 0,4-9 0,-3 7 0,9 3 0,-3 7 0,-1 31 0,5-8-290,-7-24 0,0 2 290,10 34 0,-7 7 0,2-41 0,-1-2 0,0 26 0,4 8 0,-7-49 0,-5-10 0,4-10 0,-3-9 0,7-5 0,-7 0 0,2-4 0</inkml:trace>
  <inkml:trace contextRef="#ctx0" brushRef="#br0" timeOffset="48764">22738 8978 24575,'-32'-5'0,"2"-2"0,-30-5 0,7 6 0,-8-5 0,-17 9 0,5-9 0,-6 10 0,2-5 0,-12 6 0,14 0 0,-12 5 0,9 3 0,13-1 0,-12 4 0,16 1 0,0 2 0,7 8 0,2-9 0,7 8 0,6-4 0,1 0 0,0 15 0,5-13 0,-9 26 0,7 5 0,-2 7 0,3 28 0,9-27 0,0 26 0,12-29 0,-6 14 0,12-15 0,2-2 0,5 0 0,0-5 0,0-2 0,0-1 0,4-12 0,8 12 0,-1-12 0,22 8 0,0 7 0,11-2 0,12 13 0,-11-9 0,25-3 0,-5-3-568,22-2 568,3-7 0,-1 5 0,-10-11 0,-2 4 0,-7-13 0,9 0 0,18-5 0,-22-1 0,-25-8 0,3-2 0,4-3 0,-1-3 0,41-10-766,-16-10 0,0-4 766,8-12 0,-21 1 0,-2-1-438,0 3 438,-21 4 0,-1-2 0,14-8 0,16-18 0,-14 2 0,0-10 0,-15 8 0,2-18 0,-14 4 0,-1-7 0,-6 2 0,-6 2 0,-8 14 0,-1-6 0,-9 22 511,3 2-511,-5 8 1539,0-2-1539,-9 0 488,-15-1-488,-22-15 0,-13 6-235,25 12 0,-1 0 235,-31-17 0,6-5 0,-2 14 0,20 10 0,-24 5 0,17 17 0,-13 2 0,-5 11 0,3 6 0,-23 1 0,14 11 0,-12 3 0,22-2 470,1-1-470,10-6 0,13-2 0,12 0 0,8-4 0,14 1 0,1-2 0,0 8 0,3-7 0,-3 2 0</inkml:trace>
  <inkml:trace contextRef="#ctx0" brushRef="#br0" timeOffset="61854">8965 6744 24575,'-44'6'0,"-4"1"0,-13 10 0,0-3 0,7-2 0,2-7 0,0-5 0,-10 0 0,-8 0 0,-18-19 0,13-9-307,26 5 0,1-5 307,-22-25 0,-13-3 0,25 11 0,-4 1 0,17 2 0,0 11 0,17-6 0,3 15 0,4-7 0,6 3 614,-4-5-614,7 5 0,-2 2 0,4 5 0,1 5 0,4 1 0,-3 4 0,7 0 0,-3 1 0,4-1 0,0 8 0,0 12 0,0 10 0,0 23 0,5-3 0,2 18 0,-1 2 0,0 2 0,-1 6 0,-3-16 0,3-1 0,-5-13 0,0-7 0,0-8 0,0-10 0,0-1 0,4-4 0,-3-1 0,2 1 0,1-4 0,-3 2 0,3-2 0,-4 3 0,0 1 0,4-1 0,-3 6 0,2-5 0,-3 9 0,4-8 0,-3 3 0,3-5 0,-4-7 0,5-25 0,-3-14 0,3-23 0,0 0 0,-3-8 0,3 13 0,-5-11 0,5 21 0,-4 0 0,4 14 0,-5 2 0,0 14 0,0-2 0,0 9 0,0 1 0,4-1 0,1-4 0,0 3 0,-1-13 0,0 7 0,1-4 0,0 7 0,3 4 0,-7 1 0,3-1 0,-4 1 0,3 3 0,2 1 0,4 4 0,-1 0 0,1 0 0,4 0 0,1 0 0,10 0 0,8 0 0,0 0 0,6 0 0,-7 0 0,-6 0 0,-1 4 0,-9-3 0,-2 7 0,-5-7 0,1 7 0,-1-7 0,1 6 0,-1-6 0,-3 7 0,2-7 0,-2 2 0,4-3 0,4 0 0,-4 0 0,9 0 0,-8 0 0,3 0 0,-5 0 0,1 0 0,-1 0 0,-3 4 0,-1-3 0,-4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6T12:28:26.06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20 14 24575,'7'14'0,"6"-1"0,4 11 0,8-3 0,-9 0 0,8-1 0,-8-5 0,8 1 0,-4 0 0,0-4 0,3 3 0,-3-6 0,4 6 0,-4-6 0,4 3 0,-4-1 0,4-2 0,0 6 0,1-6 0,-5 3 0,3-1 0,-3-2 0,15 3 0,-13-4 0,17 1 0,-13-4 0,9 2 0,-4-2 0,3 4 0,-8-1 0,3 0 0,-5 0 0,0 1 0,-4-2 0,4 1 0,-4 0 0,4 0 0,0 0 0,1 0 0,-1-3 0,0-1 0,1-4 0,-5 0 0,3 0 0,-7 0 0,3 0 0,-5 0 0,1 0 0,0 0 0,0 0 0,0 0 0,4 0 0,1 0 0,0 0 0,3 0 0,-7-4 0,7 3 0,-7-5 0,-1 2 0,-4 0 0,-1 1 0,-3 3 0,4 0 0,-8 0 0,0 0 0</inkml:trace>
  <inkml:trace contextRef="#ctx0" brushRef="#br0" timeOffset="305745">255 29 24575,'-7'0'0,"0"0"0,-3 0 0,-1 0 0,-4-3 0,0 2 0,4-2 0,-3 3 0,2-3 0,1 2 0,1-3 0,3 4 0,3-3 0,-2 3 0,2-3 0,-2 3 0,-1 0 0,0 0 0,0 0 0,-3 0 0,2-3 0,-6 2 0,7-2 0,-4 3 0,4 0 0,1 0 0,-1 0 0,0 0 0,3 3 0,1 1 0,3 2 0,0 1 0,0 0 0,0-1 0,0 1 0,3 0 0,1-1 0,0 1 0,-1 0 0,0-1 0,-3 1 0,3 0 0,-3-1 0,4 5 0,-4-4 0,7 4 0,-7-5 0,3 1 0,0 0 0,-2-1 0,2 1 0,-3 0 0,0-1 0,0 1 0,3 0 0,-2 3 0,2-2 0,-3 2 0,0-3 0,0-1 0,0 1 0,3-3 0,-3 2 0,6-6 0,-5 3 0,2-3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6T12:28:29.30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159 58 24575,'-15'12'0,"2"1"0,-12 9 0,8-3 0,2-7 0,1 2 0,6-6 0,-2 2 0,6 0 0,1-2 0,3 6 0,-3-3 0,2 4 0,-2 4 0,-1 6 0,3 0 0,-7 9 0,7-8 0,-7 8 0,7-4 0,-3-4 0,4 3 0,0-9 0,0 4 0,0 0 0,0-4 0,0-1 0,0-4 0,3 0 0,5-4 0,-1 0 0,4-4 0,-1 0 0,5-3 0,1-1 0,8-3 0,-9 0 0,13 0 0,-6-4 0,3 0 0,-1-12 0,-8 3 0,9-13 0,-12 6 0,8-10 0,-12 4 0,4-8 0,-5 3 0,1-4 0,-4-6 0,-1 4 0,-4 1 0,0-4 0,0 13 0,0-8 0,0 11 0,0 0 0,0-1 0,0 5 0,0 1 0,0 4 0,0 4 0,0 0 0,-3 1 0,-1 2 0,0-2 0,-6 3 0,8 0 0,-7 3 0,1 1 0,1 3 0,-4 0 0,4 0 0,1 0 0,-1 0 0,0 0 0,0 0 0,1 0 0,-1 0 0,0 0 0,0 3 0,0-2 0,1 5 0,-5-2 0,4-1 0,-4 4 0,4-7 0,1 3 0,-1 0 0,0 1 0,3 3 0,-2-4 0,2 3 0,-2-2 0,-1 3 0,0-1 0,0 1 0,4 0 0,-3 0 0,2-1 0,0 1 0,-2-3 0,2 2 0,-3-3 0,4 4 0,-3 0 0,2-4 0,0 3 0,1-2 0,3 3 0,0-1 0,0 1 0,0 0 0,0-1 0,-3 1 0,2 3 0,-2 2 0,3-1 0,0 3 0,0-3 0,-3 4 0,2-4 0,-2-1 0,3-3 0,0-1 0,0 1 0,0 0 0,0-1 0,3-2 0,-2 2 0,4-5 0,-1 2 0,0 0 0,2-2 0,1 1 0,4-2 0,8 0 0,1 0 0,10 0 0,-5-3 0,4-2 0,-4-3 0,-1 4 0,-4-3 0,-1 2 0,0-2 0,-7 2 0,6-2 0,-6 7 0,-1-7 0,3 3 0,-7 0 0,3 1 0,-3 0 0,3 2 0,-2-2 0,2 3 0,-3 0 0,0 0 0,-1 0 0,1 0 0,0 0 0,-1 0 0,1 0 0,0 0 0,-1 0 0,-2 0 0,-1 0 0</inkml:trace>
  <inkml:trace contextRef="#ctx0" brushRef="#br0" timeOffset="304043">827 390 24575,'-25'13'0,"-10"-1"0,-15 16 0,2-8 0,1 3 0,10-5 0,1 0 0,11-5 0,6-2 0,8-4 0,0-3 0,8 2 0,0-2 0,0 0 0,2 5 0,1 4 0,5 7 0,3 4 0,4 5 0,-2 2 0,6 4 0,-6 0 0,3 1 0,-5-6 0,1-5 0,-2-6 0,-3-4 0,3-4 0,-7-1 0,3-3 0,0-3 0,1-1 0,0-3 0,-1 0 0</inkml:trace>
  <inkml:trace contextRef="#ctx0" brushRef="#br0" timeOffset="306422">1060 521 24575,'-19'4'0,"1"1"0,-11 3 0,4 0 0,1 4 0,4-4 0,0 4 0,9-5 0,1-3 0,3 2 0,3-3 0,-2 1 0,5 2 0,-2-2 0,3 3 0,0 3 0,-3 1 0,2 4 0,-6 4 0,-1 1 0,3 4 0,-6-4 0,7-1 0,-3-4 0,2 0 0,-1-4 0,5-1 0,-2-3 0,3 0 0,0-1 0,0 1 0,0 0 0,0-1 0,0 1 0,0 0 0,4 3 0,-1-2 0,4 2 0,0-3 0,0-1 0,-1-2 0,1 2 0,0-2 0,-1 2 0,1 1 0,0-3 0,-1-1 0,1-3 0,0 0 0,-1 0 0,1 0 0,3 0 0,-2 0 0,2 0 0,1 0 0,-4 0 0,3 0 0,-3 0 0,0 0 0,0 0 0,-1 0 0,1 0 0,0 0 0,-1 0 0,1-3 0,-3-1 0,2-3 0,-6 0 0,6 0 0,-5 1 0,5-1 0,-2-3 0,0-2 0,2-3 0,-2 0 0,4 1 0,-1-1 0,-3 0 0,0 4 0,-1 0 0,0 4 0,1 1 0,2-1 0,-5 0 0,2 0 0,0 3 0,-3-2 0,3 3 0,-3-4 0,0 0 0,0 0 0,0 1 0,0-1 0,0 0 0,0 0 0,0 0 0,0 1 0,0-1 0,0 0 0,0 0 0,3 1 0,-2-1 0,2 0 0,-3 0 0,0 0 0,0 1 0,0-1 0,0 0 0,0 0 0,-3 0 0,2 1 0,-5 2 0,5-2 0,-5 2 0,3-3 0,-4 1 0,0 2 0,3-2 0,-2 5 0,3-2 0,-4 3 0,0 0 0,0 0 0,0 0 0,1 0 0,-1 0 0,0 0 0,0 0 0,0 0 0,4-3 0,0 2 0,3-2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6T12:33:39.25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1198 24575,'7'0'0,"3"0"0,6 0 0,0 0 0,12 0 0,-2-4 0,4 3 0,4-3 0,-3 0 0,4-1 0,1-8 0,4-1 0,3-5 0,-1 1 0,4-2 0,-3 2 0,-1-1 0,10-5 0,-8 4 0,10-8 0,0 2 0,-10 2 0,8-4 0,-20 9 0,9-12 0,-4 11 0,2-17 0,-2 13 0,0-9 0,-8 1 0,3 3 0,2-14 0,-5 8 0,3 1 0,-9-1 0,3 7 0,-3-4 0,5-5 0,-6 10 0,6-10 0,-11 11 0,6-9 0,-3 8 0,-5 2 0,0 5 0,-8 9 0,0 0 0,0 4 0,-3 1 0,2 2 0,-8 1 0,4 6 0,-12-2 0,2 5 0,-16-5 0,2 6 0,-17-2 0,7 3 0,-9 1 0,0 1 0,4 2 0,-4-2 0,6 3 0,4-4 0,2-1 0,4 0 0,5 0 0,1 0 0,4-1 0,0 0 0,4-2 0,1 1 0,9-5 0,9-2 0,14-8 0,14-9 0,12-3 0,8-7 0,7-5 0,-1 1 0,2-5 0,-13 7 0,2 1 0,-15 5 0,-1-3 0,-7 13 0,-9-6 0,-2 12 0,-8 0 0,-1 2 0,-3 5 0,-3-5 0,1 5 0,-4 1 0,2 4 0,-3 3 0,0 3 0,0 1 0,0 8 0,0-3 0,0 7 0,0-3 0,0 5 0,-3-5 0,2 3 0,-2 2 0,-1 0 0,3 5 0,-6-6 0,6 0 0,-3 1 0,1-5 0,2-5 0,-2-5 0,3-3 0,-3 0 0,2-1 0,-2 1 0,3 0 0,0-1 0,0 1 0,0 0 0,0-1 0,-3-2 0,2 2 0,-5-2 0,5 3 0,-2-1 0,0-2 0,3 2 0,-6-5 0,5 5 0,-2 1 0,0 4 0,2 8 0,-6 1 0,6 4 0,-6 1 0,2 4 0,0-8 0,-2 3 0,6-9 0,-2-4 0,0-1 0,2-3 0,-2-6 0,3 1 0,0-5 0</inkml:trace>
  <inkml:trace contextRef="#ctx0" brushRef="#br0" timeOffset="2864">288 1523 24575,'-8'20'0,"2"-3"0,-10 13 0,3-1 0,4 1 0,-8 11 0,11-9 0,-7 3 0,9-11 0,0 0 0,1-4 0,2 4 0,-2-9 0,3 9 0,0-8 0,0 3 0,0-5 0,0 1 0,0 4 0,0-3 0,0 3 0,0-4 0,0 0 0,3-1 0,1 1 0,3 0 0,0-4 0,4 3 0,-3-6 0,2 2 0,0-3 0,1 0 0,4 0 0,0 1 0,0-4 0,-1-1 0,-2-3 0,2 0 0,-7 0 0,7 0 0,-3 0 0,8-7 0,-6-6 0,6-8 0,-1-13 0,0 2 0,5-9 0,-5 0 0,-4 4 0,-1-4 0,-4 0 0,0 9 0,0-8 0,-4 15 0,2-5 0,-6 10 0,3 1 0,-4-2 0,0 4 0,0-1 0,-4 4 0,1 6 0,-5-2 0,2 3 0,-1 0 0,0 1 0,0-1 0,1 0 0,-1 0 0,0 1 0,0-5 0,-4 3 0,3-2 0,-2 3 0,6 0 0,-2 3 0,2 1 0,-2 3 0,-1 0 0,0 0 0,0 0 0,-3 0 0,2 0 0,-2 0 0,3 0 0,0 0 0,1 0 0,2 3 0,1 1 0,3 2 0,0 1 0,0 0 0,-3-1 0,2 1 0,-2 0 0,0 0 0,2 3 0,-2-3 0,3 7 0,-3-6 0,2 6 0,-2-3 0,0 4 0,2-4 0,-2 3 0,3-7 0,0 4 0,0-1 0,0-3 0,0 4 0,0-5 0,0 1 0,0 0 0,0-1 0,0 1 0,3 0 0,-2 0 0,2-1 0,0 1 0,-3 0 0,6-4 0,2 7 0,3-5 0,3 2 0,1 0 0,0-6 0,4 2 0,-3 0 0,-1-2 0,-1 2 0,-6-3 0,2 3 0,-3-2 0,-1 2 0,1-3 0,0 0 0,-1 0 0,1 0 0,0 0 0,0 0 0,-4 0 0,0 0 0</inkml:trace>
  <inkml:trace contextRef="#ctx0" brushRef="#br0" timeOffset="4050">732 1448 24575,'19'0'0,"-1"4"0,16 1 0,-8 3 0,3 0 0,0 5 0,-3-4 0,3 7 0,-5-7 0,-4 2 0,4-3 0,-9-4 0,4 3 0,-4-3 0,0 4 0,-4-4 0,3-1 0,-6-3 0,2 0 0,-6 3 0,2-2 0,-6 5 0,3-2 0,-3 2 0,0 1 0,0 0 0,0 3 0,0 1 0,-3 4 0,-2 4 0,-5-3 0,0 12 0,-4-11 0,1 11 0,1-8 0,-3 0 0,7-1 0,-6-4 0,5 0 0,-1 0 0,2-4 0,1 3 0,0-7 0,3 3 0,1-3 0,0 0 0,2 0 0,-5-4 0,6 0 0,-3-3 0</inkml:trace>
  <inkml:trace contextRef="#ctx0" brushRef="#br0" timeOffset="6166">1476 1175 24575,'0'7'0,"-3"-1"0,3 5 0,-6-4 0,5 3 0,-2-3 0,3 0 0,0-1 0,0 1 0,0 0 0,0-1 0,0 1 0,0 3 0,0 2 0,0 2 0,0 1 0,0 0 0,0 0 0,0 0 0,0-4 0,0-1 0,0-3 0,0-1 0,0 1 0,0 0 0,0-1 0,0 5 0,0-4 0,0 7 0,0-3 0,0 1 0,3 1 0,-2-5 0,6 6 0,-7-7 0,7 7 0,-3-3 0,7 4 0,-3-4 0,5 0 0,-5-1 0,3-2 0,-4 3 0,-1-5 0,1 1 0,0 0 0,-1-4 0,1 0 0,0 0 0,0-2 0,3 2 0,-3-3 0,4 0 0,-5 0 0,1 0 0,0 0 0,-1 0 0,1 0 0,-3-3 0,-1-1 0,0 0 0,-3-5 0,7 1 0,-6-7 0,2 0 0,-3 4 0,0 0 0,3 1 0,-2-6 0,2-4 0,-3-4 0,0-1 0,0-4 0,0-2 0,0 1 0,0 1 0,0 4 0,0 5 0,-3 1 0,2 4 0,-2 0 0,0 4 0,2 0 0,-2 5 0,3-1 0,0 0 0,-3 3 0,2-2 0,-5 6 0,5-6 0,-2 2 0,0 0 0,0 1 0,-4 3 0,0 0 0,0 0 0,0 0 0,1 0 0,-1 0 0,0 0 0,0 0 0,1 3 0,2 1 0,-2 2 0,2 1 0,-3-3 0,3 2 0,1-3 0,0 1 0,0 2 0,-1-2 0,1 2 0,0-2 0,2 2 0,-2-2 0,0 0 0,2 1 0,-2-1 0,3 3 0,0-3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6T12:35:36.39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254 552 24575,'-10'0'0,"-7"3"0,1 1 0,1 3 0,-2 0 0,7 0 0,-8 0 0,3 0 0,-6 0 0,6 0 0,1 0 0,1 0 0,6-1 0,-3 4 0,3-3 0,0 6 0,1-6 0,-1 10 0,3-6 0,-2 3 0,2 3 0,0-6 0,1 7 0,3-8 0,0 3 0,0-6 0,-4 10 0,4-5 0,-4 2 0,4-1 0,0-6 0,0 6 0,0-6 0,0 6 0,0-6 0,0 6 0,0-6 0,0 6 0,3-6 0,-2 6 0,4-6 0,-4 6 0,5-6 0,-3 3 0,4-1 0,-1 2 0,1-1 0,7 8 0,-2-3 0,3 1 0,-5-3 0,-3-3 0,2 0 0,-1 1 0,5 2 0,-6-6 0,6 6 0,-3-6 0,1 3 0,-2-4 0,1-2 0,-6 5 0,5-5 0,-5 6 0,2-1 0,4-5 0,-3 5 0,3-5 0,-1-1 0,-1 3 0,5-2 0,-6 2 0,6-2 0,-3-1 0,0-3 0,3 3 0,-6-5 0,6 4 0,-5-5 0,4 3 0,-4 0 0,5 0 0,-6 0 0,6 0 0,-6 0 0,6 0 0,-6 0 0,6 0 0,-6 0 0,6 0 0,-6 0 0,6 0 0,-6 0 0,6 0 0,-3-3 0,4 2 0,-4-5 0,3 2 0,-6-2 0,6 2 0,-5-1 0,4-2 0,-1-1 0,-1-2 0,0 4 0,0-1 0,-3-3 0,6 3 0,-5-7 0,1 7 0,-2-6 0,7 5 0,-6-5 0,9 5 0,-9-5 0,1 6 0,-2-3 0,-4 3 0,3-6 0,-2 5 0,3-9 0,0 6 0,-1 1 0,1-3 0,-1 6 0,1-3 0,-4 0 0,0 0 0,0-1 0,-2-2 0,2 6 0,-3-6 0,0 6 0,3-6 0,0 5 0,1-5 0,-1 6 0,-3-6 0,0 6 0,0-6 0,0 6 0,-4-10 0,4 5 0,-7-2 0,0 7 0,-3 4 0,-4 6 0,0-2 0,4 5 0,-3-5 0,5 4 0,-5-1 0,6 2 0,-6 1 0,6 3 0,-6-6 0,5 5 0,-5-5 0,6 2 0,-6 1 0,5 3 0,-5-2 0,6 1 0,-6 1 0,5-3 0,-5 0 0,6-1 0,-6-6 0,6 6 0,-6 1 0,2 0 0,6 3 0,6-6 0,10-5 0,6 0 0,-2-5 0,-1 3 0,3-8 0,-6 4 0,7-7 0,-1 6 0,6-2 0,0 5 0,0 2 0,-5 0 0,-5-1 0,1 0 0,-3-2 0,1 5 0,-4-2 0,5 3 0,-6-2 0,2-2 0,1 1 0,0 0 0,1 0 0,2 2 0,-6-5 0,0 12 0,-5-5 0,-2 12 0,0-6 0,0 6 0,0-6 0,0 6 0,0-6 0,0 6 0,0-5 0,0 4 0,0-4 0,0 5 0,0-6 0,0 6 0,0-6 0,4 9 0,-1-8 0,1 9 0,-1-6 0,-6-1 0,6 7 0,-5-6 0,5 3 0,1 7 0,-4-4 0,7 5 0,-3-8 0,-1-1 0,0-8 0,-3 1 0</inkml:trace>
  <inkml:trace contextRef="#ctx0" brushRef="#br0" timeOffset="2720">623 248 24575,'9'-3'0,"-1"0"0,8 3 0,-1 0 0,12 0 0,0-4 0,5 3 0,10-6 0,2-2 0,10-1 0,-10-3 0,-2 8 0,-18-1 0,-3 5 0,-13-2 0,-2 3 0</inkml:trace>
  <inkml:trace contextRef="#ctx0" brushRef="#br0" timeOffset="10713">774 28 24575,'0'6'0,"4"8"0,0 1 0,3 0 0,-3 2 0,2-3 0,-6 1 0,4-1 0,-4-1 0,0-6 0,0 6 0,0-6 0,0 6 0,0-6 0,0 6 0,0-6 0,0 6 0,0-6 0,0 6 0,0-6 0,3 6 0,0-6 0,1 6 0,-1-6 0,-3 6 0,0-6 0,0 6 0,3-6 0,-3 6 0,3-5 0,-3 4 0,0-4 0,0 5 0,3-6 0,-2-1 0,1-3 0</inkml:trace>
  <inkml:trace contextRef="#ctx0" brushRef="#br0" timeOffset="13745">878 20 24575,'-10'-3'0,"3"0"0,-6 3 0,6 0 0,-6-3 0,6-1 0,-7 0 0,7 2 0,-6 2 0,6 0 0,-6 0 0,6 0 0,-6 0 0,6 0 0,-7 0 0,7 0 0,-6 3 0,6-3 0,-6 3 0,2 0 0,-2 1 0,2 6 0,-2 1 0,5-1 0,-2 3 0,4-6 0,2 6 0,-2-2 0,2-1 0,1 3 0,0-6 0,3 6 0,0-6 0,-3 6 0,2-6 0,-2 6 0,3-6 0,0 6 0,0-6 0,0 6 0,0-5 0,0 4 0,0-4 0,0 5 0,0-6 0,3 6 0,-2-6 0,2 6 0,-1-6 0,-1 6 0,5-6 0,1 0 0,-3 1 0,5-3 0,-6 4 0,1 1 0,1-3 0,-1 3 0,2-4 0,0 0 0,1 1 0,-1-1 0,0 0 0,-2 4 0,5-3 0,-5 3 0,6-4 0,-4 1 0,0-1 0,4 0 0,-3-2 0,10-4 0,-6-1 0,3 0 0,-1 2 0,-6 2 0,6-3 0,-6 0 0,6-3 0,-6 2 0,6-2 0,-6 3 0,6-3 0,-6 2 0,6-2 0,-2 0 0,2-1 0,1-3 0,-3 3 0,2-2 0,-6 2 0,2-2 0,-2-1 0,-1 1 0,0-1 0,0 1 0,1 0 0,-4-1 0,3-2 0,-2 1 0,2-1 0,-2-1 0,5 2 0,-8-5 0,8 6 0,-6-3 0,4 4 0,-4-4 0,0 3 0,0-10 0,-2 6 0,2-4 0,1 2 0,-1 6 0,1-6 0,-1 6 0,-3-6 0,-3 5 0,-1-5 0,-2 6 0,-1-2 0,3-1 0,-5 2 0,8-5 0,-8 6 0,5-6 0,-10 5 0,3-2 0,-4 3 0,6 3 0,-5-2 0,6 2 0,-6-3 0,8 1 0,0 0 0,-4-1 0,3 3 0,-6-2 0,6 3 0,0-1 0,4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9T13:22:01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1317 0 24575,'-10'25'0,"-18"21"0,-14 37-1525,11-41 1,-1 4 1524,-5 23 0,0 3 0,-2-11 0,0 2 0,1 10 0,1 2-799,-5 5 0,0-1 799,5-9 0,1 0 0,1 9 0,0 1 0,-2-7 0,3 0 0,8-2 0,3 1 0,-6 4 0,2 1 0,1 1 0,2 1 0,3 5 0,0 0 0,-4-5 0,2-2 89,6-3 1,1-4-90,-2-17 0,0-3-114,3 3 0,2-2 114,-7 22 1325,1-1-1325,7-19 2035,6-21-2035,1-8 1044,2-9-1044,2-2 292,-7-9-292,7-4 0,-3-4 0,0-5 0,3 0 0,-2 1 0,-1-1 0,3-4 0,-8-7 0,-2-12 0,-1 0 0,-11-27 0,6 17 0,-2-18 0,-3 15 0,10 6 0,-4 1 0,10 17 0,-3-7 0,8 17 0,-4 4 0,5 19 0,0 14 0,6 18 0,-5-10 0,10 17 0,1-6 0,1 9 0,4 0 0,-6-2 0,-4-13 0,2-2 0,-8-16 0,8 2 0,-8-13 0,7 3 0,-7-5 0,7-3 0,-4-1 0,5-4 0,-1 0 0,5 0 0,2-5 0,9-5 0,-3-10 0,4-7 0,3-12 0,1-7 0,1-3 0,-2 4 0,-6 1 0,-1 11 0,-4-4 0,2 11 0,-8 2 0,2 10 0,-8 1 0,2 4 0,-6 0 0,-5 5 0,-18 0 0,-12 4 0,-18 0 0,5 0 0,-12 0 0,5 0 0,0 0 0,2 5 0,13-4 0,7 4 0,8-1 0,10-3 0,0 3 0,10 0 0,-4-3 0,7 7 0,-3-4 0,4 1 0,0-1 0</inkml:trace>
  <inkml:trace contextRef="#ctx0" brushRef="#br0" timeOffset="1912">968 2977 24575,'-25'10'0,"-3"3"0,-25 16 0,-8 2 0,11-6 0,-23 11 0,36-22 0,-21 9 0,19-12 0,-6 0 0,0 0 0,11-4 0,-2 2 0,5-8 0,-2 8 0,-4-3 0,6 5 0,0-6 0,-1 4 0,7-3 0,0-1 0,11 3 0,-4-7 0,9 7 0,-9-7 0,8 3 0,1-1 0,1-2 0,7 7 0,-3-3 0,4 3 0,0 1 0,0 4 0,4 1 0,7 16 0,12 5 0,9 26 0,13 6-444,4 15 444,-7-8 0,3 5 0,-14-17 0,0-6 0,-4-12 0,-11-13 0,-1-6 0,-6-5 0,0-7 444,0-4-444,-1-5 0,-3 0 0,-1-4 0</inkml:trace>
  <inkml:trace contextRef="#ctx0" brushRef="#br0" timeOffset="3603">1007 3479 24575,'-3'59'0,"0"-1"0,0-1 0,-1-5 0,-8 12 0,4 3 0,-1-27 0,3 5 0,0-20 0,2-5 0,4-7 0,3-8 0,-2 2 0,7-6 0,-3 3 0,3-4 0,1 0 0,4 0 0,-7 4 0,10-3 0,-10 2 0,7-3 0,-4 0 0,-1 0 0,5 0 0,-3 0 0,3 0 0,0-8 0,1 2 0,1-12 0,4-2 0,-9-1 0,5-3 0,-6 0 0,1 3 0,0-8 0,0 3 0,0 0 0,-4-3 0,2 8 0,-7-3 0,3 5 0,-4 0 0,0 0 0,0 0 0,0 5 0,0 1 0,0 4 0,0-4 0,0 3 0,0-8 0,0 8 0,-4-7 0,3 7 0,-3-8 0,-1 4 0,0-1 0,0 2 0,-2 4 0,2 1 0,-12-1 0,6 4 0,-6 2 0,8 3 0,1 0 0,-1-4 0,-4 3 0,3-3 0,-3 4 0,4 0 0,-4 0 0,3 0 0,-3 0 0,4 0 0,1 0 0,-1 0 0,1 0 0,-1 4 0,4 0 0,-3 5 0,7-1 0,-2 1 0,3-1 0,0 1 0,0-1 0,0 1 0,0-1 0,0 1 0,0-1 0,0 1 0,0-1 0,0 1 0,0-1 0,0 1 0,0-1 0,3 1 0,-2-4 0,3-1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9T13:22:0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0 835 24575,'32'0'0,"13"0"0,26 0 0,8 0 0,8-7-637,-7-6 637,16-8 0,-46 7 0,-1-1 0,43-12 0,-9-5 0,-22 6 0,3-18 157,-20 13-157,19-14 0,-20-4 0,8-3 0,1-14 0,-13 10 0,9 0 0,-18 15 0,5-4 0,-9 16 480,-9-7-480,-4 21 0,-3-9 0,-1 15 0,-4-5 0,-2 13 0,-15 10 0,9 6 0,-13 3 0,11-5 0,-8 0 0,3-3 0,-8-1 0,4-1 0,-10-7 0,3 7 0,-8-7 0,3 4 0,0-5 0,-3 0 0,8-5 0,-8 4 0,8-7 0,2 7 0,5-7 0,6 7 0,11-3 0,4 0 0,12-2 0,5-4 0,2 0 0,4 0 0,1 0 0,0-1 0,0 1 0,0-5 0,-5 3 0,-2-2 0,-10 5 0,-1 4 0,0-3 0,-3 3 0,3-1 0,-4 3 0,-1 3 0,1 3 0,-5 2 0,0 8 0,-4 1 0,0 5 0,0 5 0,0 2 0,0 5 0,0 6 0,0 2 0,-5 0 0,4-2 0,-8-6 0,8 0 0,-4-6 0,5-1 0,0-5 0,-4 0 0,3 0 0,-3-5 0,4-1 0,0-4 0,0-1 0,3-3 0,-2-1 0,3-4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9T13:22:08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24575,'0'46'0,"0"24"0,0 22-1063,0 7 1063,0-12 0,0-9 348,0-7-348,0-10 176,0-15-176,4-19 0,1-8 0,8-10 539,1-4-539,10-1 0,2-4 0,11 0 0,-5 0 0,5 0 0,-6-5 0,-5 0 0,3-10 0,-8 0 0,-2 0 0,-5-3 0,-5 4 0,-4-5 0,3 0 0,-7 0 0,4-6 0,-5-7 0,0 0 0,-6-19 0,5 17 0,-10-17 0,0 12 0,-2-21 0,-4 18 0,0-17 0,5 14 0,-5-2 0,6 1 0,-4 9 0,4 11 0,-4 2 0,1 13 0,4-1 0,-3 11 0,4-3 0,-4 4 0,-1 0 0,-1 4 0,-2 5 0,6 5 0,-2 5 0,3 0 0,0 5 0,1-4 0,-1 4 0,4 1 0,-3 0 0,8 1 0,-3-2 0,4-5 0,0 0 0,0-1 0,0-3 0,0-2 0,0 0 0,3-4 0,7 5 0,4-5 0,5-4 0,0-1 0,-1 0 0,7-2 0,-5-3 0,4-8 0,0-7 0,-4 1 0,4-3 0,-9 8 0,-2-4 0,-5 10 0,-3 0 0,-1 4 0</inkml:trace>
  <inkml:trace contextRef="#ctx0" brushRef="#br0" timeOffset="1026">703 176 24575,'24'10'0,"12"-2"0,18 14 0,0-4 0,-2 5 0,-7-6 0,-12-1 0,-3-6 0,-15-1 0,-2-4 0,-5-1 0,1 0 0,-5 0 0,0 5 0,-4-1 0,0 1 0,0-1 0,0 6 0,0 0 0,-16 18 0,3-5 0,-22 20 0,-2 1 0,7-10 0,-6 13 0,1-9 0,15-7 0,-10 5 0,21-26 0,0-1 0,4-5 0,1-3 0,4-1 0</inkml:trace>
  <inkml:trace contextRef="#ctx0" brushRef="#br0" timeOffset="2421">1341 202 24575,'0'19'0,"0"15"0,0 14 0,5 5 0,-4-1 0,8-13 0,-3-7 0,3-8 0,1-5 0,-1-5 0,0-1 0,4-4 0,1 0 0,10 1 0,-4-1 0,10 2 0,-10-6 0,4 4 0,-5-8 0,0 3 0,0-4 0,0-4 0,5-7 0,-4 1 0,0-9 0,-2 4 0,-3-9 0,0 4 0,-1-5 0,-4 6 0,0-5 0,-1 4 0,1-5 0,-5 6 0,-1 1 0,-4-1 0,0 0 0,0 0 0,0 4 0,0 2 0,-8 0 0,2-1 0,-12-5 0,3 4 0,-9 1 0,-2 4 0,0 0 0,-3-1 0,3 1 0,0 0 0,2 0 0,5 5 0,5 1 0,0 4 0,1 0 0,3 0 0,-3 0 0,5 0 0,-6 0 0,5 0 0,-5 4 0,6-4 0,-1 8 0,4-3 0,-2 3 0,6 5 0,-7-3 0,3 8 0,0-4 0,-4 5 0,8 0 0,-3-5 0,4-1 0,0-5 0,0 1 0,8 0 0,-5-4 0,5-1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9T13:22:13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265 426 24575,'-12'39'0,"-10"17"0,-7 34-1024,4-32 1,0 2 1023,-6 34 0,9-40 0,1-1 342,1 18-342,-5 14 0,11-27 413,0 4-413,9-25 0,5-6 0,14-5 1037,16-4-1037,18-1 0,29-7 0,-4 5 0,-1-12 255,-5-1-255,-13-6 0,0 0 0,-2-10 0,-12-8 0,0-17 0,-16-13 0,6-24 0,-9-9-700,-9 28 0,-2-2 700,2-10 0,-2-2 0,-5 0 0,-2-1 0,2-9 0,-2 0 0,-2 10 0,-2 2 0,-1 8 0,-2 2-248,-9-42 248,-8 19 0,-10 12 0,7 18 0,-8 15 0,12 18 0,-4 4 1381,5 7-1381,-6 4 267,5 4-267,-1 17 0,2 2 0,7 21 0,-9-6 0,9 1 0,-4 4 0,10-15 0,1 2 0,1-11 0,3 0 0,-4-5 0,14-5 0,13 0 0,11-8 0,6 4 0,4-5 0,-10 0 0,4 0 0,-12 0 0,0 0 0,-1 0 0,8 0 0,-5 0 0,3 0 0,-6 0 0,2 0 0,5-4 0,0-2 0,0-5 0,-10 5 0,-7 2 0,-10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9T13:22:14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924 0 24575,'-22'26'0,"-6"13"0,-10 2 0,-4 6-1833,-1 4 0,-3 2 1833,-11 13 0,-3 2 0,-3-4 0,1-1 0,7-5 0,3-4 0,5-14 0,2-1 388,6-1 1,2-2-389,-22 12 682,6 4-682,11-17 0,21-14 0,12-8 1894,5-5-1894,4 1 313,4-1-313,17 2 0,15 11 0,34 1 0,12 16 0,-1-10 0,4 5 0,-22-9 0,6 1 0,-22-6 0,-3 2 0,-18-10 0,-6 3 0,-7-9 0,-9 2 0,0-6 0,-4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9T13:22:23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846 123 24575,'-39'45'0,"-11"8"0,3-8 0,-5 2-1538,-4 5 0,0-1 1538,5-7 0,0-2 0,-3 2 0,2-3 673,-24 20-673,9-9 0,6-7 573,18-10-573,4-12 0,15-9 0,14-5 1581,-3 0-1581,12-1 249,-2 1-249,3-1 0,8-3 0,-2 3 0,11-7 0,3 7 0,12 3 0,14 12 0,9 15 0,17 9-532,4 7 532,-2-7 0,-9-2-8,-5-8 8,-10-1 0,-4-6 0,-13-8 0,-13-8 0,-2-4 531,-9-2-531,4 1 0,-8-4 0,-1-1 0</inkml:trace>
  <inkml:trace contextRef="#ctx0" brushRef="#br0" timeOffset="745">59 1174 24575,'15'20'0,"4"15"0,22 8 0,18 20 0,-21-28 0,4 2-1566,18 15 0,5 4 1566,5 6 0,2 1 0,3-4 0,-1 0 0,-13-5 0,-2-2-161,-1-8 1,-3-3 160,-13-7 0,-3-1-118,5 4 1,0-3 117,22 13 0,-18-15 0,-14-10 2225,-15-13-2225,-5-4 0,-10-1 0,0-4 0</inkml:trace>
  <inkml:trace contextRef="#ctx0" brushRef="#br0" timeOffset="2240">1595 417 24575,'0'32'0,"0"5"0,6 32 0,2 20 0,5-14-466,-6-23 0,0-1 466,6 22 306,0 6-306,-1-10 155,-5-21-155,-2-10 0,-1-13 0,-3-11 471,4-1-471,-5-12 0,4-7 0,-3-13 0,8-7 0,-8-5 0,8-7 0,-7 0 0,3-7 0,-5 6 0,0 1 0,0 1 0,4 4 0,-3-17 0,14 9 0,-8-5 0,9 3 0,-6 10 0,1-4 0,-5 0 0,3 9 0,-8-2 0,7 11 0,-3 5 0,0 0 0,-1-4 0,-4-10 0,4-4 0,3-19 0,-1 17 0,5-24 0,-6 24 0,2-11 0,2 14 0,-8 10 0,4 3 0,-5 17 0,0 20 0,0 10 0,0 12 0,0 2 0,0-4 0,0 6 0,0 7 0,6 10 0,-5 1 0,17 22 0,-2-4-433,3-31 0,4 1 433,-5-1 0,2-1 0,8-1 0,0-1 0,7 26 0,8-9 0,-19-19 0,10-3 0,-12-14 0,-1-9 866,-3-9-866,-9-6 0,4 1 0,-4-5 0,4-9 0,-3-1 0,8-15 0,2-15 0,8 4 0,-7-10 0,4 19 0,-15 7 0,9-3 0,-13 16 0,3-7 0</inkml:trace>
  <inkml:trace contextRef="#ctx0" brushRef="#br0" timeOffset="3194">1205 527 24575,'68'-22'0,"15"-4"0,-4 2 0,8-2-2427,-8 1 0,1 0 2427,-17 6 0,2-2 0,-1 1 0,23-10 0,-4 0 30,-15 5 1,-3 0-31,4-2 0,-4 1 0,19-8 951,0-1-951,-16 9 0,-34 10 0,-8 6 2410,-13 1-2410,-5 4 1273,1-2-1273,-5 2 0,0 0 0,-4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9T13:22:19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1069 24575,'32'0'0,"6"-6"0,39-1 0,15-6 0,-8 0 0,4 1 0,-34 0 0,-9 1 0,-1 5 0,-12-8 0,0 12 0,-2-12 0,-15 9 0,8-5 0,-13 5 0,3 1 0,-4 0 0,-1 3 0,5-3 0,7 4 0,5 0 0,-7 0 0,-5 0 0</inkml:trace>
  <inkml:trace contextRef="#ctx0" brushRef="#br0" timeOffset="1551">1242 510 24575,'0'13'0,"0"-3"0,0 3 0,0-4 0,0-1 0,0 1 0,0-1 0,0 5 0,0 20 0,0 17 0,0 21 0,0 26-662,0-6 662,0 8 0,0-12 0,0-8 0,0-9 0,0-1 0,0-21 0,5-4 0,-4-13 0,3-6 662,-4-1-662,0-9 0,4-2 0,-3-5 0,3-7 0,-4-12 0,0-5 0,0-19 0,0 7 0,0-15 0,5-3 0,-3-1 0,3-12 0,0 12 0,-4-12 0,10-12 0,-2-20-413,-3 41 1,2 0 412,2-5 0,0 2 0,5-37 0,2 37 0,0 1 0,-1-23-65,1 26 0,-1 3 65,-3-10 0,5 2 0,-8 17 0,0 16 0,-1 2 818,0 14-818,-1 2 137,-3-1-137,-1 7 0,-4-3 0,0 13 0,0 2 0,0 4 0,0 5 0,0-4 0,0 9 0,0-8 0,0 3 0,0 0 0,0 2 0,0 11 0,0 8 0,0 9 0,0 7 0,0 8 0,5-14 0,2 20 0,11-11 0,0-1 0,14 12 0,-8-26 0,11 6 0,-6-17 0,5-4 0,-6-1 0,3-6 0,-15-7 0,7-6 0,-9-9 0,1-1 0,2-4 0,-7 0 0,3-3 0,-4-7 0,0-4 0,-4-5 0,3 0 0,-7-12 0,8 10 0,-8-10 0,3 7 0,-4 3 0,0-3 0,0 10 0,0 0 0,-4 6 0,-1 3 0,-8-3 0,3 3 0,-7 0 0,7 1 0,-3 4 0,4 0 0,4 4 0,1-3 0,4 3 0</inkml:trace>
  <inkml:trace contextRef="#ctx0" brushRef="#br0" timeOffset="2593">1021 446 24575,'40'-6'0,"7"-7"0,24-7 0,-3-5 0,1 0 0,-6 0 0,5 0 0,-14 1 0,-8 6 0,-9 2 0,-11 6 0,-2 0 0,0 0 0,2 0 0,4-5 0,15-2 0,2-12 0,14 4 0,0-5 0,0 5 0,-8 2 0,-7 5 0,-9 2 0,-16 10 0,-2 1 0,-11 5 0,1 0 0,-4 0 0,-2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8T22:09:40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3058 5428 24575,'0'-13'0,"-4"3"0,-1-8 0,0 4 0,-4-5 0,4 0 0,0 5 0,1 1 0,4 12 0,0 11 0,5 18 0,1 10 0,5 7 0,1 7 0,-6-5 0,5 20 0,-10-3 0,11 6 0,-11 7 0,4-15 0,-5 15 0,0-14 0,0-2 0,0-9 0,0-13 0,0-2 0,0-11 0,0-7 0,0-5 0,0-6 0,-3-3 0,-3-21 0,-5-17 0,-2-37 0,-6-12 0,10 25 0,1-4-694,-3 1 0,1-3 694,5-7 0,1-2 0,0-1 0,1 3-356,3 16 1,0 1 355,0-10 0,0 3 0,0-7 0,0-28 0,0 45 0,5-2 0,-4 26 1336,7 7-1336,1 5 763,6 9-763,4 1 0,11 4 0,3 0 0,12 5 0,0 6 0,9 20 0,-5 1 0,1 10 0,-3 0 0,-11 0 0,-1-2 0,-8-6 0,-11-5 0,-7-3 0,1 5 0,-9-6 0,3 5 0,-17-9 0,-11 0 0,-15-1 0,-6-7 0,0-2 0,6-1 0,2-9 0,11 3 0,6-4 0,11-13 0,5-31 0,13 12 0,8-25 0,9 35 0,12-5 0,-6 6 0,6 4 0,-7 6 0,-6 7 0,-1 4 0,-5 0 0,-5 0 0,-1 0 0,-4 4 0,0 10 0,-4 2 0,4 8 0,-8 0 0,3 2 0,-4 5 0,4-6 0,-3 5 0,8-10 0,-4 10 0,5-10 0,-1-1 0,1-1 0,3-8 0,1 4 0,1-5 0,8-4 0,-12-1 0,17-4 0,-12 0 0,8 0 0,-10-4 0,10-12 0,-12 0 0,14-22 0,-15 11 0,10-10 0,-9 0 0,3 4 0,-5 1 0,-5 8 0,3 9 0,-7-2 0,3 7 0,-18 0 0,-9 2 0,-16 6 0,-6-3 0,6 5 0,-12 0 0,17 0 0,-10 5 0,18-4 0,2 8 0,9-4 0,2 0 0,8 7 0,2-2 0,3 5 0,0-2 0,0-5 0,0 1 0,0-1 0,0 1 0,3-1 0,2-3 0,4-1 0,15-4 0,-7-9 0,20-8 0,-4-5 0,8-17 0,-2 14 0,0-8 0,-8 12 0,-5 9 0,-7-1 0,-6 12 0,-4-2 0,-1 3 0,-3 8 0,-1 8 0,-4 9 0,5 13 0,-4 0 0,4 1 0,-5 4 0,0-10 0,0 4 0,0-6 0,5 0 0,-4-6 0,8 0 0,-8-11 0,3-1 0,0-5 0,0 1 0,5-1 0,4-3 0,1-1 0,5-4 0,0 0 0,-5 0 0,4 0 0,-9 0 0,9 0 0,-8 0 0,3-4 0,-5-1 0,5-4 0,-3-4 0,0 7 0,-6-3 0</inkml:trace>
  <inkml:trace contextRef="#ctx0" brushRef="#br0" timeOffset="887">4263 4791 24575,'0'18'0,"0"16"0,0 7 0,0 18 0,5-12 0,-3 12 0,3 2 0,0 2 0,-4 6 0,5-9 0,-2-12 0,-3 2 0,9-17 0,-9 4 0,3-11 0,-4 3 0,4-13 0,-3 2 0,7-5 0,-7-3 0,3-1 0,-4-5 0</inkml:trace>
  <inkml:trace contextRef="#ctx0" brushRef="#br0" timeOffset="2642">4232 5187 24575,'13'0'0,"-3"-3"0,3 2 0,0-7 0,-4 3 0,5-4 0,-6 4 0,1-3 0,-1 3 0,1-3 0,-1 3 0,-3-3 0,2 7 0,-6-6 0,7 6 0,-3-3 0,3 0 0,1-1 0,-1 0 0,11-3 0,2-3 0,9 0 0,8-5 0,-6 6 0,5-1 0,-11 1 0,-2 0 0,-5 5 0,-5-3 0,-1 3 0,-4-4 0,4 0 0,-3-4 0,4-7 0,6-7 0,-7-4 0,8-2 0,-11 2 0,1-6 0,-1 4 0,-4-4 0,3 6 0,-7 0 0,-2 5 0,-10 2 0,0 5 0,-8 0 0,-2-1 0,0 1 0,-5 8 0,6-2 0,0 12 0,0-7 0,5 7 0,-4-4 0,4 9 0,-1 6 0,1 5 0,9 3 0,-4 13 0,8 9 0,-4 14 0,5 7 0,0 7 0,5-12 0,1 4 0,11-8 0,1 2 0,7 7 0,-1-1 0,-5-6 0,3-2 0,-10-7 0,-1-6 0,-1-2 0,-4-6 0,8 0 0,-3-6 0,4 0 0,-6-11 0,0-1 0,-1-4 0,1-1 0,-5 5 0,0-3 0,0 3 0,-3-5 0,3 1 0,-4-1 0,4-3 0,0-1 0,1-8 0,4-17 0,1-2 0,3-27 0,7 9 0,-6-18 0,2 12 0,0-5 0,-3 13 0,2 7 0,-5 2 0,-1 15 0,0-4 0,0 11 0,-1 3 0,1 1 0,-1 4 0,1 0 0,4 8 0,-2 14 0,8 12 0,-2 4 0,6 13 0,-6-11 0,5 12 0,-5-13 0,0-2 0,-3-11 0,-4-2 0,-1-10 0,-4-1 0,3-8 0,-4-1 0,1-4 0,-1 0 0</inkml:trace>
  <inkml:trace contextRef="#ctx0" brushRef="#br0" timeOffset="4253">5617 5258 24575,'45'-6'0,"16"-2"0,20-5 0,-29 6 0,1 0-577,-2 0-1,-1 0 578,1 0 0,0-1 0,7 1 0,-2 0 0,28-7 0,-31 10 0,-1 0 0,21-2 378,4 1-378,-29 4 191,-4-5-191,-19 6 0,0 0 0,-11 0 586,-1 0-586,-5 0 0,1 0 0,-1 0 0,1 0 0,-1 0 0,1-4 0,4 3 0,-3-6 0,3 2 0,-5-4 0,1 4 0,-5-2 0,0-3 0,-4-9 0,0-7 0,-4 0 0,-6-3 0,-13-5 0,1 6 0,-1-9 0,9 17 0,0-5 0,4 11 0,-3 4 0,8 3 0,5 6 0,15 2 0,6 9 0,16 7 0,-5 4 0,12 1 0,-11 4 0,5-3 0,-6-1 0,-6-3 0,-2-4 0,-4 9 0,-6-4 0,10 5 0,-11 6 0,11-3 0,-12 9 0,2-12 0,-3 5 0,-6-10 0,-1 4 0,-4-5 0,0-5 0,0 9 0,-15 0 0,-2 3 0,-22 2 0,7-8 0,0 1 0,2-5 0,10-2 0,-5-5 0,11 0 0,1-3 0,8-11 0,1-11 0,4-16 0,0-1 0,0-10 0,0-11 0,5 5 0,-4-26 0,9 27 0,-3-19 0,4 20 0,-4-5 0,3 13 0,-9 1 0,7 13 0,-6 0 0,2 11 0,-4 1 0,3 8 0,-2 1 0,3 4 0</inkml:trace>
  <inkml:trace contextRef="#ctx0" brushRef="#br0" timeOffset="-3799">24 5311 19796,'57'-56'0,"0"-1"0,-1 1 0,-7 5 0,-2 0 0,-5 1 0,0-9 0,-8 0 0,-5-5 0,-4 2 0,17-26 858,-23 38 1,-3 1-859,-2-20 966,-3 21-966,-11 4 503,0 18-503,-8 6 1297,-8 11-1297,-5 4 296,-8 5-296,-3 0 0,-1 0 0,1 5 0,6 16 0,5 15 0,2 26 0,0 17 0,12 10-561,0-36 1,1 2 560,5 5 0,0 0 0,-2-4 0,0 1 0,2 7 0,2-1 0,-1-13 0,0 0 0,-1 9 0,2-1 0,2-3 0,0 0 0,1 5 0,1 0 0,2-1 0,0 1 0,1 5 0,0 0 0,-4-4 0,0 0 0,3 9 0,0 0 0,-3-8 0,0-2 0,3-7 0,1-2-138,-4 2 0,-1-3 138,9 23 0,-5 14 0,0-23 0,-1-16 0,-2-17 0,-3-17 0,3-1 1104,-4-28-1104,0-14 0,-12-41 0,7 20 0,0-2-422,-8 2 1,-1-3 421,1-20 0,1-3 0,-3 13 0,-1 0 0,-3-14 0,-1 1 0,1 12 0,-1 5 0,0 9 0,-2 4-14,-12-38 14,-2 26 0,6 1 0,0 13 0,5 21 0,9 4 0,3 10 1136,5 4-1136,11 2 14,22 3-14,34 0 0,32-7-849,-38 1 0,4-3 849,19-6 0,1-4 0,-8-3 0,0-3 0,15-3 0,-2-3 0,-18-2 0,-3-2 0,-3 1 0,-3 0-205,-11 2 0,-3 0 205,32-29 0,-15 16 0,-14 4 0,-6 12 0,-22 9 0,3 10 1661,-23 6-1661,-3 12 447,-12 3-447,-1 19 0,-1-3 0,-2 24 0,6-11 0,-6 19 0,10-5 0,-5 7 0,12 0 0,0-8 0,6-7 0,0-9 0,0-16 0,0-2 0,8-10 0,8-5 0,18-16 0,12-8 0,4-22 0,-3 5 0,2-17 0,-6 15 0,1-16 0,-4 24 0,-12-1 0,-4 12 0,-10 6 0,-1 0 0,-4 10 0,-1 0 0,-3 12 0,-1 3 0,-4 7 0,0 1 0,0 0 0,4 0 0,-3-5 0,7-1 0,-3-4 0,3-1 0,1-3 0,-1-1 0,5-4 0,2 0 0,9 0 0,-4-5 0,4 0 0,-5 0 0,0 1 0,-5 0 0,-1 3 0,-4-3 0,-1 4 0,-3 0 0,-1 0 0</inkml:trace>
  <inkml:trace contextRef="#ctx0" brushRef="#br0" timeOffset="-3495">1847 4364 24575,'0'0'0</inkml:trace>
  <inkml:trace contextRef="#ctx0" brushRef="#br0" timeOffset="-2348">2438 4566 24575,'-5'31'0,"-2"7"0,-11 23 0,5-1 0,-17 9 0,9-6 0,-11 13 0,8-13 0,-10 22 0,14-33 0,-10 22 0,18-40 0,-5 11 0,11-20 0,-2-5 0,7-7 0,-7-5 0,7 1 0,-11-4 0,6-2 0,-12-3 0,4 0 0,-5-8 0,0-3 0,-6-4 0,-7-4 0,0 7 0,-12-4 0,12 10 0,-6 1 0,13 0 0,0 4 0,6-3 0,5 8 0,5 11 0,5 0 0,4 15 0,4-10 0,6 10 0,11-9 0,-1 3 0,5-9 0,-7-1 0,7-9 0,-10-1 0,8-4 0,-17 0 0,3 0 0</inkml:trace>
  <inkml:trace contextRef="#ctx0" brushRef="#br0" timeOffset="18033">7856 4454 24575,'0'19'0,"5"8"0,-4 12 0,9 6 0,-3 0 0,3-7 0,1 0 0,0-1 0,-1-10 0,0 3 0,-1-11 0,-3 0 0,-2 0 0,0 0 0,-3-1 0,8 13 0,-2 9 0,5 14 0,6 15 0,-4 10 0,5-6 0,-6 12 0,-6-29 0,4 11 0,-9-27 0,8 4 0,-9-18 0,3-7 0,-4-5 0,0-6 0,-4-12 0,-2-8 0,-4-13 0,-6-20 0,3-2 0,-5-14 0,1 7 0,4 2 0,-8 6 0,9 8 0,-8 0 0,8 13 0,2 5 0,2 7 0,-1 8 0,-6 1 0,1 4 0,-4 0 0,-2 9 0,-2 13 0,-10 14 0,2 11 0,0-6 0,-5 6 0,12-8 0,-6 8 0,12-9 0,1 0 0,10-8 0,2 1 0,4 0 0,0 0 0,3-10 0,18 4 0,15-8 0,26-4 0,17 4 0,10-16-506,-30 3 0,0-2 506,-7-6 0,-1-4 0,10-2 0,-4-2-114,18-15 114,8-12 0,-27 8 0,1-5 0,-13 7 0,-17 3 0,-8 11 1006,-9 1-1006,-6 6 120,-4-1-120,-9 0 0,7 4 0,-6 1 0</inkml:trace>
  <inkml:trace contextRef="#ctx0" brushRef="#br0" timeOffset="19131">8354 5381 24575,'40'0'0,"0"-11"0,28 2 0,-14-13 0,-2 9 0,0-9 0,2 3 0,-7 1 0,-2-3 0,-20 10 0,-1-8 0,-3-7 0,-1-2 0,2-15 0,-5-3 0,0-8 0,-6 6 0,1-9 0,-1 16 0,-4-5 0,2 9 0,-8 6 0,4 10 0,-5-2 0,-4 17 0,-5-3 0,-11 9 0,0 0 0,-16 0 0,8 9 0,-15 4 0,2 15 0,-4-4 0,10 3 0,-1-6 0,9 5 0,0 0 0,5 6 0,7 6 0,9 0 0,1 7 0,5 0 0,0 0 0,5 0 0,1 0 0,10 0 0,8 2 0,-2-14 0,16 1 0,-11-14 0,17-3 0,-5-6 0,20-6 0,-10-5 0,11 0 0,-15 0 0,0-10 0,15-4 0,-23-8 0,15-7 0,-32 9 0,6-6 0,-12 7 0,-4 0 0,-6 0 0,-4 5 0,0-4 0,0 12 0,0-2 0</inkml:trace>
  <inkml:trace contextRef="#ctx0" brushRef="#br0" timeOffset="28957">9790 4604 24575,'-19'0'0,"5"4"0,-9 1 0,-5 5 0,-4 5 0,-6 2 0,7 3 0,-21 9 0,15 0 0,-24 8 0,19-2 0,-7 7 0,7-5 0,1 3 0,13-7 0,2-1 0,5-1 0,5 0 0,1 0 0,9 0 0,1-1 0,5 1 0,0 0 0,5 6 0,7 2 0,5 6 0,9-11 0,9 5 0,-6-12 0,15 2 0,-16-8 0,9-1 0,-12-13 0,5 7 0,-10-13 0,4 4 0,-5-5 0,11-10 0,5-9 0,6-10 0,6-7 0,-12 1 0,7-6 0,-14 6 0,7-17 0,-13 18 0,6-11 0,-12 14 0,-2 6 0,-4 0 0,-1 11 0,-4 1 0,-1 12 0,-4 12 0,0 10 0,0 23 0,0 3 0,0 22 0,5-6 0,-3 13 0,9-13 0,-5-1 0,6-10 0,4-7 0,0-12 0,4-7 0,-1-8 0,5-12 0,-4 3 0,10-19 0,-5-1 0,7-16 0,2-7 0,1-9 0,2-11 0,-8 12 0,1-24 0,-8 24 0,-2-25 0,-4 26 0,-10-9 0,-1 11 0,-5-13 0,0 5 0,-5 1 0,-11 7 0,-6 13 0,-17-2 0,0 16 0,-6-3 0,7 14 0,0-9 0,7 9 0,6-3 0,5 4 0,2 4 0,4 1 0,-2 14 0,-2 2 0,6 10 0,-8 0 0,9 0 0,0 6 0,7-4 0,4 4 0,0-6 0,0-6 0,14 0 0,16-9 0,18-5 0,12-6 0,9-5 0,-6 0 0,6-11 0,-16-1 0,-1-12 0,-5-4 0,-12 0 0,5-14 0,-5 1 0,2-8 0,12-7 0,4-4 0,8 0 0,-9 14 0,7 4 0,-18 18 0,11-4 0,-14 15 0,0 3 0,-17 10 0,2 0 0,-13 8 0,-1 8 0,0 16 0,-8 14 0,4 1 0,-5 12 0,0-13 0,0 6 0,0-7 0,0 0 0,0 0 0,-4-6 0,3-7 0,-4-8 0,5-10 0,0-1 0,0-4 0,0-1 0,0-23 0,0-21 0,0-13 0,6-26 0,6 19 0,8-20 0,4 20 0,1-11 0,-8 20 0,5 1 0,-11 14 0,4 8 0,-6 9 0,-1 6 0,1 5 0,-1 4 0,1 0 0,0 14 0,6 9 0,3 23 0,6 8 0,0 7 0,0-1 0,-5 1 0,-1 0 0,-2-7 0,-3-8 0,-2-9 0,-3-16 0,-7-3 0,3-9 0,-4-1 0,5-17 0,0-4 0,6-25 0,-5 0 0,4-8 0,1 1 0,2 0 0,2 6 0,-4 7 0,-2 8 0,0 10 0,0 1 0,-4 4 0,3 4 0,-4 1 0,5 4 0,-4 27 0,4 15 0,-7 29 0,9 7 0,-9 1 0,9-9 0,-10-1 0,5-15 0,-6-2 0,0-19 0,0-7 0,0-13 0,3-12 0,-2-12 0,8-16 0,-8-12 0,9-6 0,-3-8 0,9 7 0,-3-14 0,4 6 0,-5 1 0,4 7 0,-4 2 0,8 5 0,-8 0 0,9 2 0,-10 11 0,3 2 0,-4 0 0,-1 3 0,1 2 0,-5 6 0,2 4 0,-2 0 0,4 8 0,0 18 0,-4 19 0,6 26 0,-3 17 0,-2-25 0,2 1-479,3 1 1,-1 1 478,-1 7 0,-1 2 0,0 4 0,-1 0-846,1-3 0,-2 2 846,-5 12 0,0 2 0,6-4 0,0-1 0,-6 1 0,0-2 0,3-13 0,-1-2-307,-2 2 1,-2-3 306,1 31 0,-5 6 0,3-18 0,-8-25 0,8-16 844,-2-15-844,4-10 1714,0-8-1714,0-23 704,0-36-704,0-31 0,-4 26 0,1-4-935,2-9 1,0-2 934,-3-4 0,1-2 0,2-11 0,2 0 0,-1 10 0,0 0 0,-1-4 0,2 2 0,2 15 0,0 2-415,1-1 1,1 2 414,1 8 0,2 2-46,16-37 46,-8 13 0,12 17 0,-15 7 0,9 8 1782,-11 15-1782,8 1 910,-12 14-910,6-2 52,-8 13-52,3 1 0,-3 12 0,3 3 0,-3 13 0,5 1 0,0 1 0,-4-2 0,2-10 0,-7-1 0,6-4 0,-6 4 0,3-3 0,-4 13 0,0 4 0,0 5 0,0 12 0,-5-5 0,-1 6 0,-11 0 0,-5-5 0,3-3 0,-5-10 0,9-7 0,0-7 0,2-4 0,4-4 0,-4-2 0,7-6 0,-6 2 0,11-7 0,-7 3 0,4 0 0,-1-2 0,1 6 0,4-3 0</inkml:trace>
  <inkml:trace contextRef="#ctx0" brushRef="#br0" timeOffset="31225">12763 4931 24575,'-22'27'0,"1"4"0,-14 9 0,0 7 0,5-6 0,-6 8 0,6-9 0,2 5 0,16-17 0,2 2 0,10-6 0,0-4 0,0 0 0,14-2 0,9-6 0,9 3 0,12-4 0,-5-6 0,-1 5 0,-1-9 0,1 4 0,-6-5 0,12 0 0,-6-10 0,7-3 0,0-9 0,0-1 0,-5-5 0,6-2 0,-11-4 0,0-6 0,-7 0 0,-10-12 0,-7 5 0,-6-5 0,-5 7 0,-4 6 0,-14-6 0,-6 10 0,-17-6 0,0 17 0,-6-4 0,-5 15 0,5 2 0,-5 0 0,7 10 0,0-4 0,12 5 0,-3 4 0,15 2 0,-3 4 0,10-1 0,0 4 0,9-3 0,1 7 0,4-2 0,0 3 0,8 1 0,14 2 0,6-6 0,15 6 0,-4-4 0,6 1 0,23-1 0,-10-10 0,19-1 0,-8-6 0,-6 0 0,-1-5 0,-3-7 0,-6-7 0,-5-4 0,-9 2 0,-13-11 0,-6 5 0,-3-17 0,-7 12 0,-5-12 0,-5 5 0,0 1 0,0 6 0,0 2 0,0 14 0,0-2 0,0 9 0,10 38 0,9 3 0,6 35 0,12 10 0,-9 5-468,-1-1 468,-7 13 0,-7-12 0,1 7 0,-6-9 0,-3-4 0,-5-13 0,0 5 0,0-20 0,-9-4 0,-2-18 0,-8-6 468,0-7-468,4-4 0,-8-3 0,12-3 0,-12-3 0,17-8 0,-2-8 0,3-10 0,4-18 0,-4 3 0,10-11 0,5 19 0,12-4 0,5 9 0,7-6 0,-7 7 0,-2 2 0,-6 10 0,0-3 0,-5 3 0,0-4 0,-5 0 0,1-5 0,6-8 0,1-7 0,4 0 0,1 2 0,4 5 0,-9 6 0,8-5 0,-14 15 0,3-7 0,-9 8 0,-5 1 0,-9 5 0,-6 5 0,1 4 0,1 0 0,4 0 0,1 0 0,-1 0 0,4 4 0,-3 5 0,7 11 0,-3 11 0,4 15 0,0 8 0,0 0 0,0 5 0,5-12 0,1 12 0,5-19 0,0 4 0,3-18 0,-7-2 0,5-10 0,-7-1 0,3-8 0,1-1 0,4-4 0,-3 0 0,3 0 0,-5 0 0,1-4 0,-1 3 0,1-3 0,-1 0 0,5-1 0,2 0 0,3-3 0,-3 7 0,-2-4 0,-5 5 0,1 0 0,-1 0 0,1 0 0,3 0 0,-2 0 0,-2 0 0,-4 0 0</inkml:trace>
  <inkml:trace contextRef="#ctx0" brushRef="#br0" timeOffset="32379">14047 4929 24575,'40'-6'0,"-8"-1"0,22-4 0,-17 0 0,-16 1 0,2 0 0,-3 1 0,0-1 0,-1 1 0,-5-5 0,-9 4 0,-1-8 0,-4-1 0,0-7 0,0 0 0,0-3 0,0-3 0,0 5 0,0-4 0,0 12 0,-4 5 0,3-4 0,-7 8 0,-1-4 0,-1 10 0,-3-1 0,4 5 0,1 0 0,-5 0 0,-2 0 0,-4 0 0,-5 10 0,4 0 0,-5 10 0,1-5 0,3 8 0,1-7 0,1 9 0,8-7 0,-2-3 0,4 2 0,4-2 0,0 3 0,1 1 0,3 0 0,-3 0 0,4 0 0,0-1 0,-4-3 0,3-2 0,-3-5 0,4 1 0,0-4 0,0-2 0</inkml:trace>
  <inkml:trace contextRef="#ctx0" brushRef="#br0" timeOffset="34891">14622 5186 24575,'57'0'0,"-5"6"0,-1-5 0,4 0 0,34 11 0,0-5-1243,-37-1 1,2 2 1242,7 4 0,1-2 0,-9-4 0,0-1 20,11 5 1,-1 1-21,26-3 0,1 5 0,-3 0 582,-24 0-582,4-6 0,-26 2 0,-2-8 1244,-15 8-1244,-5-4 618,-5 1-618,-1-2 0,-5-4 0,1 0 0,-4-4 0,-2-1 0,-3-3 0,-3-1 0,-2 0 0,-8-4 0,-2-1 0,-4-11 0,-1 5 0,1-4 0,3-1 0,2 0 0,0-1 0,7-4 0,-5 10 0,6-4 0,1 5 0,-3 4 0,7 2 0,-3 5 0,4-1 0,0 0 0,9 9 0,13 7 0,11 10 0,14 11 0,-2-4 0,3 11 0,-2-11 0,2 11 0,-8-6 0,-1 0 0,-12-3 0,-7-7 0,-7-4 0,1 2 0,-8-7 0,2 8 0,-8-4 0,0 5 0,-4-1 0,-6 7 0,-11-4 0,-6 10 0,-11-8 0,3 9 0,-11-2 0,4 5 0,-12 2 0,12-8 0,-11 6 0,14-12 0,-1 0 0,2-2 0,13-10 0,5 3 0,7-9 0,8 2 0,1-14 0,4-5 0,0-27 0,0-2 0,0-26 0,0 3 0,0-23-644,6-2 644,8-10 0,1 18 0,4-5 0,-1 24 0,-9 0 0,6 21 0,-11 15 0,5 17 0,-4 1 0,-1 7 0,-4-3 0</inkml:trace>
  <inkml:trace contextRef="#ctx0" brushRef="#br0" timeOffset="36900">17073 4814 24575,'0'32'0,"6"14"0,-4 16 0,9 7 0,-4-8 0,12 26-1147,-3 6 1147,-6-38 0,1 0 0,3 44-82,4-20 82,-4-2 0,4-15 0,-6-6 0,-1-6 0,-1-23 0,0-1 851,-5-8-851,-1-8 378,-4-5-378,0-22 0,0-19 0,0-11 0,0-12 0,0 5 0,0-15 0,0 6 0,0-6 0,0 16 0,0-7 0,5 13 0,-4-5 0,4 7 0,0 6 0,0 7 0,5 8 0,-1 5 0,-3 5 0,2 1 0,-4 4 0,5 0 0,-1 5 0,1 0 0,-4 0 0,2 3 0,2-3 0,11-1 0,12 4 0,0-3 0,12 4 0,-6-5 0,1 3 0,-2-3 0,-6 5 0,-10 0 0,-2 0 0,-11 0 0,1 0 0,-1 0 0,1 0 0,-1 4 0,-3 11 0,7 0 0,-10 28 0,11-14 0,-7 22 0,5-6 0,-4-4 0,-2 3 0,0-13 0,-4 0 0,3-6 0,-8 5 0,-11-9 0,-20 6 0,-13-4 0,-21-4 0,-2-1 0,1-5 0,1-6 0,8-2 0,7-5 0,8 0 0,14 0 0,8 0 0,13-8 0,3 2 0,8-8 0,0 6 0,0-1 0,0 1 0,0-1 0,0 0 0,0 1 0,4-1 0,0 0 0,5 1 0,-4-1 0,-2 4 0,-3 1 0</inkml:trace>
  <inkml:trace contextRef="#ctx0" brushRef="#br0" timeOffset="38558">18027 5385 24575,'0'-48'0,"0"-11"0,0-39-876,0 45 0,0-1 876,0 3 0,0 1 0,0-4 0,0 0 232,0-35-232,0-7 0,0 6 0,0 9 0,0 10 369,0 25-369,0 14 0,0 13 0,4 6 884,5 8-884,11 1 267,11 4-267,2 0 0,17 5 0,-9 2 0,5 8 0,-1 9 0,-5 5 0,-3 5 0,-4 0 0,-12 3 0,-5-5 0,0 5 0,-10 1 0,-2 7 0,-4-4 0,0 3 0,-5-7 0,-6 2 0,-1 6 0,-9-6 0,9-2 0,-7-12 0,8 5 0,-3-14 0,9 2 0,-3-9 0,3-1 0,1 1 0,0-1 0,8-3 0,0-5 0,1-5 0,3 0 0,-4-3 0,5 8 0,-1-4 0,1 4 0,-1 0 0,2 13 0,-5 11 0,-1 15 0,2 20 0,1 5 0,6 7 0,-1-10 0,0-2 0,-1-12 0,0-1 0,0-9 0,-1-11 0,-1-7 0,0-6 0,0-8 0,4-1 0,7-4 0,5-9 0,8-15 0,1-18 0,-2-14 0,-2-13 0,-10-1 0,-2-9 0,-5 0 0,0 1 0,-5 7 0,-3 9 0,-5 10 0,0 13 0,0 7 0,-4 8 0,-1 14 0,-20-4 0,2 13 0,-27-4 0,9 5 0,-11 0 0,13 0 0,2 4 0,11-2 0,2 6 0,10 1 0,4 5 0,6 0 0,4 3 0,0-2 0,4-1 0,-3-5 0,3-5 0</inkml:trace>
  <inkml:trace contextRef="#ctx0" brushRef="#br0" timeOffset="44069">19356 4946 24575,'-25'9'0,"-5"10"0,-16 5 0,6 4 0,1-1 0,1-4 0,3 10 0,-4-5 0,11 5 0,2-1 0,6-6 0,4-2 0,7-5 0,5 5 0,4 1 0,4 1 0,6 3 0,11-2 0,7 6 0,6 1 0,-1-7 0,-1 0 0,-7-7 0,0-5 0,-11-2 0,-1-4 0,5 1 0,3-6 0,16 1 0,9-10 0,8-13 0,7-8 0,8-12 0,-12-4 0,5-2 0,-25-4 0,3 0 0,-10-5 0,-4 5 0,-3-11 0,-17 18 0,-1-10 0,-5 19 0,0 0 0,0 8 0,0 9 0,0 2 0,0 4 0,-4 5 0,0 0 0,-5 4 0,4 4 0,1 5 0,0 5 0,3 10 0,-3 2 0,4-1 0,0 0 0,4-7 0,-3 1 0,3 0 0,-4 0 0,0 0 0,4-5 0,1 4 0,4-9 0,-4 4 0,2-4 0,-6-1 0,7-3 0,-7 3 0,6-8 0,-2 4 0,0-12 0,-1 2 0,-4-7 0,0-1 0,0 5 0,0-5 0,0 6 0,0-1 0,0 1 0,-4-1 0,-1 0 0,-4 1 0,1-1 0,-5-4 0,-2-2 0,-4 1 0,-5 0 0,8 4 0,-7-4 0,9 8 0,-1-6 0,2 11 0,4-3 0,1 4 0,-5 0 0,4 4 0,-4 1 0,5 3 0,-1 1 0,4-1 0,-2 1 0,6-1 0,-3 1 0,4 4 0,0-3 0,0 3 0,0 0 0,0 1 0,0 5 0,0 5 0,0-4 0,0 10 0,0-5 0,0 1 0,4-2 0,1-5 0,4-5 0,0 4 0,0-9 0,0 4 0,4 1 0,7 1 0,5 0 0,6 0 0,-5-1 0,3-3 0,-9 3 0,0-9 0,-2 4 0,-4-8 0,0 3 0,4-4 0,-4 0 0,5 0 0,0 0 0,-1 0 0,1 0 0,-4-4 0,-2-1 0,-5-3 0,1-1 0,-1 0 0,1-4 0,0-1 0,0-5 0,1 0 0,-1 0 0,1 0 0,-1 0 0,0 5 0,0-4 0,-4 8 0,4-8 0,-4 4 0,9-10 0,3-8 0,4-7 0,1 0 0,0-4 0,6 2 0,-9-4 0,7 9 0,-15 6 0,3 11 0,-9 5 0,-1 0 0,-4 6 0,-4 3 0,-1 1 0,-8 4 0,3 0 0,-3 0 0,5 0 0,-1 0 0,-4 0 0,3 0 0,-8 0 0,8 4 0,-7 1 0,2 4 0,1 0 0,-4 0 0,8 0 0,-3 0 0,0 0 0,7-1 0,-6 1 0,11 0 0,-7-1 0,3 1 0,0-1 0,-2 1 0,2 4 0,-5 1 0,5 10 0,-3-4 0,7 5 0,-4-1 0,5 1 0,0 1 0,0 3 0,0-8 0,0 3 0,0-10 0,0 4 0,0-4 0,0 0 0,4-1 0,5-4 0,1 0 0,8 0 0,-4 4 0,0-3 0,4 4 0,-4-5 0,5 0 0,0 1 0,-5 3 0,4-7 0,2 7 0,-4-8 0,7 5 0,-14-5 0,4 3 0,1-7 0,-5 3 0,4-4 0,-4 0 0,-1 0 0,1 0 0,-1 0 0,1 0 0,-4-9 0,2 3 0,-1-17 0,-1 7 0,4-13 0,3-10 0,5-2 0,5-5 0,1 3 0,-7 10 0,4-4 0,-9 11 0,4 2 0,-6 9 0,-4 2 0,2 8 0,-6 10 0,3 5 0,-9 14 0,4 8 0,-3 7 0,4 6 0,0 0 0,0 7 0,0-5 0,0 5 0,0-14 0,0 0 0,4-7 0,1-6 0,5-1 0,9-4 0,3 0 0,22-3 0,-4-2 0,6-4 0,5-5 0,-17 4 0,10-9 0,-13 8 0,-6-8 0,-5 4 0,-7-5 0,0 0 0,-3 0 0,3 0 0,-4-4 0,-1-1 0,-3-14 0,-1 4 0,0-10 0,-3 1 0,3-2 0,-4-11 0,0-2 0,0-6 0,0 0 0,-16-7 0,-3 10 0,-18-11 0,2 11 0,5 1 0,2 2 0,2 7 0,4 1 0,-17-4 0,16 9 0,-21 2 0,22 6 0,-9 7 0,12 1 0,0 2 0,5 7 0,-4-4 0,8 5 0,-13 0 0,12 0 0,-12 0 0,13 4 0,-8 5 0,9 1 0,-5 3 0,10-4 0,-4-1 0,7-11 0,6-10 0,7-12 0,9-13 0,7-2 0,2-13 0,17-22 0,-8 10 0,2-9 0,-6 15 0,-10-3 0,4 6 0,-4-11 0,-7 21 0,-1-14 0,-1 20 0,-4-11 0,-1 19 0,-2-6 0,-7 7 0,2 6 0,-4 5 0,0 7 0,0 4 0,0 0 0,0 13 0,6 21 0,1 34 0,12 22 0,-8-33 0,0 2-586,4 9 1,0 0 585,0 2 0,0 1 0,1 9 0,-1 1 0,0-10 0,1-1 0,-1-2 0,-1-1-226,-3-8 0,0-1 226,9 40 0,-2-10 0,-4-10 0,3-15 0,-6-9 0,0-13 0,-6-8 1143,4-5-1143,-8-5 480,3 0-480,-4-6 0,0 1 0,0-1 0,4-3 0,-3 2 0,2-2 0,-3 4 0,4-1 0,-3 1 0,7-1 0,-7 1 0,6-1 0,-6 1 0,7-1 0,-7 1 0,6-5 0,-6 0 0,3-4 0</inkml:trace>
  <inkml:trace contextRef="#ctx0" brushRef="#br0" timeOffset="45631">17902 4733 24575,'14'18'0,"-8"3"0,8 10 0,-9-5 0,1 10 0,8-3 0,-6 19 0,8-5 0,-5 5 0,0-14 0,6 13 0,-4-11 0,8 6 0,-9-9 0,7-6 0,-8-5 0,3-7 0,-9-5 0,3-6 0,-7 1 0,3-1 0,-4 1 0,3-1 0,-2 1 0,7 4 0,-3-4 0,0 4 0,-1-4 0,0-1 0,-3 1 0,2-1 0,1-3 0,1-5 0,0-1 0,-2-3 0</inkml:trace>
  <inkml:trace contextRef="#ctx0" brushRef="#br0" timeOffset="46897">17206 5610 24575,'0'40'0,"0"-1"0,0 38 0,0-7 0,6 1 0,0-10 0,1-9 0,3 0 0,-9 2 0,5 0 0,-2-8 0,-2-14 0,2-3 0,0-13 0,-3 2 0,3-9 0,-4-1 0,0 1 0,4 4 0,-3-4 0,3 14 0,-4-2 0,4 5 0,-3 4 0,3-10 0,-4 4 0,0-5 0,0-5 0,0-1 0,0-4 0,4-5 0,-3-8 0,3 2 0,-4-7 0</inkml:trace>
  <inkml:trace contextRef="#ctx0" brushRef="#br0" timeOffset="49963">19592 6277 24575,'0'19'0,"-6"15"0,5 6 0,-15 12 0,14 0 0,-21 19 0,8 10 0,-12 9 0,11-11 0,-7-2 0,20 2 0,-15 1 0,11 0 0,0 5 0,-4-20 0,10 20 0,-10-22 0,10 6 0,-5-9 0,1-6 0,4 5 0,-9-12 0,9 12 0,-4-5 0,0 0 0,3-2 0,-8 0 0,4-12 0,-6 11 0,1-13 0,0 7 0,-1 7 0,1-5 0,-1 5 0,1-7 0,4 0 0,-3 0 0,9 0 0,-4-6 0,5-2 0,-4-12 0,3 0 0,-4-7 0,5-3 0,0-2 0,0-5 0,0 1 0,0-1 0,0 1 0,0-1 0,0 1 0,-3-1 0,2 5 0,-3-3 0,0 3 0,3-4 0,-3 4 0,0-4 0,3 4 0,-2-4 0,3-1 0,0 1 0,0-1 0,0 1 0,0-1 0,0 1 0,0-1 0,0 1 0,0-1 0,0 1 0,0-1 0,0 1 0,0-1 0,0 1 0,0 4 0,0 1 0,0 11 0,0-5 0,0 4 0,0-5 0,0-1 0,0 7 0,0-5 0,0 4 0,0-5 0,0-5 0,0 4 0,0-9 0,0 4 0,0-4 0,0-1 0,0 1 0,-4-4 0,-1-2 0,-4-3 0,5 0 0,0 0 0</inkml:trace>
  <inkml:trace contextRef="#ctx0" brushRef="#br0" timeOffset="51141">20854 7607 24575,'-64'45'0,"-1"0"0,1 0 0,-19 11 0,10-4 0,31-17 0,5-1 0,-28 26 0,20-15 0,-6 16 0,27-19 0,6 10 0,13-13 0,21 6 0,17-3 0,26 3 0,13 0 0,-1-7 0,-2-6 0,-8 4 0,-1-11 0,1 5 0,-7-11 0,-2-2 0,-13-7 0,4 2 0,-16-7 0,15 0 0,-12-32 0,6-14 0,-6-22 0,3-23-870,-11-5 870,-6 41 0,0 0 0,-7-4 0,-2 0 0,6 4 0,1 2-108,0-34 108,0-3 0,-3 22 0,-10-6 0,5 21 0,-6 9 0,0 15 866,-4 10-866,-11 0 112,-12 9-112,-12 0 0,-21 5 0,11 0 0,-11 5 0,21 1 0,-4 5 0,15-1 0,-2 0 0,19-1 0,3-4 0,8-1 0</inkml:trace>
  <inkml:trace contextRef="#ctx0" brushRef="#br0" timeOffset="52636">21462 7613 24575,'0'25'0,"0"4"0,0 23 0,0 10 0,0 8 0,0 27-1086,0-5 1086,0-39 0,0 1 0,-3 1 0,-1-2 0,3 38 0,-8-37 0,-1-2 0,1 21 266,-5 12-266,4-29 0,8 4 0,-3-22 0,5-6 0,0-8 820,0-10-820,0 0 0,0-6 0,0-12 0,-4-8 0,3-13 0,-4-13 0,5-8 0,0-8 0,0-14 0,0-3 0,6-8 0,0 16 0,14-21 0,-2 26 0,15-27 0,-8 29 0,5-4 0,-1 13 0,-5 1 0,3 11 0,-6-1 0,-2 16 0,1 0 0,-6 2 0,-1 8 0,-4 0 0,0 7 0,-4-1 0,2 3 0,-2-3 0,0 0 0,-2 7 0,-3 2 0,0 15 0,0 6 0,0 11 0,-5 2 0,-1 6 0,-5-1 0,-7 8 0,0 2 0,-6 0 0,2-8 0,-1-3 0,2-10 0,5-2 0,1-6 0,6-6 0,3-5 0,2-1 0,4-5 0,0 1 0,8-4 0,22 4 0,20-8 0,29 11 0,20-4-426,-49-5 1,0 2 425,4 1 0,0 0 0,35 2-387,7 6 387,-23-2 0,-3 1 0,-24-2 0,-9 0 0,-11-6 0,-7 0 834,-6-5-834,-4 0 101,-1 0 0,-3 0 0,-1 0 0</inkml:trace>
  <inkml:trace contextRef="#ctx0" brushRef="#br0" timeOffset="56380">19189 9284 24575,'-64'0'0,"-11"0"0,8-3 0,-7-2-2826,-9 0 0,-5 0 2826,16 2 0,-4 0 0,-3 0-1191,-14-3 1,-4-1 0,-3 1 1190,18 3 0,-3 0 0,-2 0 0,-1 0-503,8-2 0,-2 1 1,-2-1-1,0 0 0,-1 0 503,-5 0 0,-1 0 0,-1 1 0,-1-1 0,-1-1-483,13 1 0,-1-1 1,0-1-1,-2 1 1,-1-1-1,-2 1 483,1 0 0,-3 0 0,-2 0 0,-1-1 0,0 1 0,1-1 0,2 0-209,-10-1 0,2-1 1,1 0-1,-1 0 1,-2-1-1,-2 0 209,13 2 0,-4-1 0,-1 0 0,-2 0 0,2 0 0,1-1 0,3 1 0,4-1-100,-18-2 0,7 0 1,2 0-1,-3-1 0,-7-1 100,14 2 0,-6-1 0,-3 0 0,-3-1 0,0 0 0,3 0 0,5 1 0,6 0 0,-10-3 0,8 1 0,3 0 0,-1 0 0,-8-1 0,7 1 0,-5-1 0,-3-1 0,-1 0 0,0 1 0,3 0 0,3 2 0,3 1 0,2 2 0,2 1 0,1-1 0,1 0 0,-1-1 0,-14-6 0,2-2 0,-1-1 0,0 1 0,-2 3 0,10 5 0,-1 2 0,-1 1 0,0 1 0,0-1 0,2-1 0,4-2 0,1-1 0,0 0 0,1 0 0,0 0 0,1 2 0,-15 0 0,1 0 0,1 1 0,0 1 0,0 0 0,3 1 0,-1 0 0,1 0 0,2 1 0,3-1 123,-4 0 1,3-1 0,1 1-1,-1 1-123,-8 0 0,-2 1 0,2 0 0,5 2 0,0-1 0,5 2 0,-2-1 276,13 2 0,-3 0 0,2-1 0,5 0-276,0-1 0,4-2 0,0 2 686,-2 3 1,-1 1-1,6-2-686,-6-9 0,5 1 1756,-3 9 1,4 0-1757,-27-11 3767,21 6-3767,24-1 3088,14-2-3088,12 8 1781,7-3-1781,8 0 578,1 7-578,4-3 0,-4 5 0,-50-1 0,-26 3 0,0-2 0,-9 0-1330,25-2 0,-3 0 0,-3 0 1330,-21 3 0,-7 0 0,1 0-1447,0-2 0,0 0 1,-4 0 1446,10 1 0,-4 1 0,1 1 0,4-2 0,-7-1 0,4 0 0,-3 0-659,7 1 1,-4 1-1,1-1 1,7-1 658,3-3 0,5-1 0,-3 1-398,4 3 0,-5 1 0,1 1 0,6-2 398,-25 1 0,4 0 264,18 0 0,-3 2 1,7-1-265,2 3 0,4-2 1278,-6-2 0,2-1-1278,16 3 0,3-1 3121,-30-4-3121,18 4 2892,20-1-2892,22-4 2229,-1 3-2229,13-4 965,1 4-965,1-7 0,4 2 0,-1-12 0,-4-7 0,8-19 0,-9-8 0,9-31 0,-5-4-538,6 30 0,0-3 538,0 0 0,0 0 0,3-10 0,1 0 0,3 4 0,1 0 0,4-10 0,1 1 0,1 14 0,1 0 0,1-19 0,0 1 0,-2 25 0,0 1 0,2-21 0,-1 1-352,6-15 352,-1-14 0,-7 19 0,0 7 0,-1 9 0,-1 16 0,-5 9 0,2 16 1056,-7 2-1056,3 11 372,-4 11-372,0-1 0,0 16 0,0-4 0,0 5 0,0 5 0,-4-4 0,-1 4 0,-1-9 0,2 2 0,0-2 0,-6 3 0,-6 13 0,-4-4 0,-9 23 0,0-7 0,-8 11 0,1-6 0,5-1 0,-4 2 0,7-15 0,-1 4 0,9-17 0,6-1 0,5-7 0,4-5 0,1 1 0,4-8 0,0-7 0,0-4 0,0-8 0,0 4 0,0-10 0,0-8 0,5-7 0,1-6 0,6-7 0,-1 5 0,1-5 0,-1 7 0,0-1 0,0 8 0,0 6 0,-6 7 0,3 11 0,-7 1 0,7 4 0,-4 4 0,1-2 0,3 6 0,-7-7 0,6 7 0,-6-7 0,7 7 0,-4-2 0,5-1 0,-1 3 0,5-3 0,-3 4 0,19 0 0,-6 0 0,20 0 0,-10 5 0,10 1 0,-4 4 0,0-3 0,-8 2 0,-6-8 0,-7 7 0,-3-3 0,2 4 0,-7 0 0,8 4 0,-2 13 0,4 8 0,3 11 0,5 1 0,-2 15 0,4-4 0,-5 12 0,-1-16 0,0 6 0,-1-5 0,1 0 0,5 5 0,2-11 0,10 7 0,-4-13 0,3-2 0,-12-7 0,3-6 0,-14-2 0,6-10 0,-13-2 0,3-4 0,-4-4 0,0 2 0,-13-6 0,-29-14 0,-28-10 0,8-1 0,-4-3-640,-5-4 0,-2-1 640,3 4 0,-2 0-1009,-15-13 1,-1 0 1008,10 15 0,0 2 0,-1-6 0,-1 2-431,1 7 0,2 3 431,17 3 0,1 2 0,-4 1 0,1 1 0,-29-8 0,11 6 1088,19 7-1088,19 0 2044,7 6-2044,13 0 1027,4 0-1027,4-8 0,5 2 0,5-3 0,3 1 0,5-1 0,2-6 0,3-4 0,1 0 0,1-5 0,7-9 0,-9 0 0,9-13 0,-10 7 0,0-6 0,-1 7 0,0-6 0,-4 17 0,3-9 0,-5 15 0,-1-3 0,-3 10 0,2 1 0,-4 4 0,1 0 0,-1 1 0,0 3 0,-3 1 0,2 4 0</inkml:trace>
  <inkml:trace contextRef="#ctx0" brushRef="#br0" timeOffset="57593">3244 6375 24575,'-13'8'0,"-8"9"0,0 9 0,-13 14 0,-1-4 0,4 3 0,-9 2 0,12-7 0,-1 0 0,3-3 0,11-11 0,1 0 0,5-7 0,4-5 0,1 1 0,4-4 0,0-2 0</inkml:trace>
  <inkml:trace contextRef="#ctx0" brushRef="#br0" timeOffset="69952">19388 3798 24575,'0'-25'0,"0"0"0,0-12 0,0 4 0,-5-11 0,4-2 0,-10-7 0,10-8 0,-10-8 0,3-11 0,0 0-589,-4-16 589,10 6 0,-4 8 0,0-3 0,5 14 0,-5-25 0,6 27 0,6-24 0,-5 37 0,5-12 0,-1 7 0,-3 7 0,3 2 0,-5 18 589,0-2-589,0 16 0,0 0 0,-4 7 0,-5 8 0,3-3 0,-6 7 0,11-6 0,-3-3 0,4-9 0,0-2 0,-5-22 0,3 8 0,-8-11 0,9 3 0,-4 4 0,1 0 0,2 7 0,-2 8 0,4 9 0,0 2 0,-4 8 0,-1 2 0,0-1 0,-2 3 0,2-3 0,-4 0 0,1 3 0,-1-3 0,-10 4 0,-2 0 0,-16 0 0,-17 0 0,-18-6 0,8 5 0,-4 0-728,9-2 1,-1 0 727,-27 3 0,0 0 0,28-3 0,2 0 0,-17 2 0,-1 0 0,14-2 0,-1 0 0,-14 3 0,-1 0 0,4-3 0,0-1 0,-8 4 0,-3-2-1079,-13-6 0,-1 0 1079,15 7 0,0 0 0,15-1 0,-2-1 0,4 0 0,-3-1 0,3 1-358,-1-1 0,3 0 358,8 1 0,4-2 0,-30-12 0,18 9 0,34-4 0,16 8 0</inkml:trace>
  <inkml:trace contextRef="#ctx0" brushRef="#br0" timeOffset="71711">20271 2515 24575,'0'39'0,"0"17"0,0 34 0,-3-36 0,-1-1 0,-3 31 0,-7 11-959,1-16 959,0 2 0,0-2 315,1-17-315,5-16 159,2-9-159,5-16 0,0-3 0,0-9 485,0-45-485,0-15 0,0-35 0,6 18 0,4-3-983,-3 12 1,4-2 982,13-33 0,2-1 0,-8 20 0,0 1 0,12-15 0,-2 1 0,-15 29 0,-1 1-344,11-16 0,-1 2 344,-5-14 0,0 32 0,0 1 0,-3-18 0,4 15 0,-12 17 0,3 24 0,0 6 1891,1 9-1891,7 0 762,-2 14-762,7 16 0,2 34 0,-7-15 0,1 4-513,1 2 0,0 2 513,0 8 0,1 0 0,1-5 0,1 0 0,-3-5 0,-1-1 0,12 37-307,7-5 307,-16-24 0,9 0 0,-12-16 0,-3-14 0,-6-13 1010,0-6-1010,-4-4 323,3-4-323,-4-2 0,5-3 0,0-13 0,2-26 0,-5-27 0,6-23-738,-11 31 1,-1-3 737,7-5 0,0-2 0,-2-4 0,-1-1 0,0 0 0,1 2-380,2 15 0,-1 1 380,-2-4 0,0 3 0,4-36-269,-2 1 269,-1 13 0,-3 30 0,8 4 1395,-9 23-1395,4-2 201,-5 13 1,0 1 0,0 5 0</inkml:trace>
  <inkml:trace contextRef="#ctx0" brushRef="#br0" timeOffset="72865">21522 2115 24575,'-18'9'0,"-5"9"0,-9 9 0,4 6 0,-6 7 0,6-6 0,-2 5 0,3 0 0,5 0 0,1-1 0,3 6 0,8-12 0,5 5 0,5-6 0,0-5 0,0-2 0,4-5 0,11-4 0,6 3 0,4-6 0,5 2 0,-10-4 0,4-5 0,-5 4 0,-5-8 0,0 3 0,-6-4 0,1 0 0,-1-4 0,2-17 0,-1-1 0,7-22 0,2 5 0,4-6 0,-5 0 0,5 0 0,-10 6 0,3 2 0,-4 6 0,-1 0 0,-4 5 0,-2-4 0,-4 10 0,0-4 0,0 9 0,-4 2 0,-5 4 0,-1 0 0,-3 0 0,4 4 0,1 2 0,-1 3 0,0 0 0,1 0 0,3 0 0,1 0 0</inkml:trace>
  <inkml:trace contextRef="#ctx0" brushRef="#br0" timeOffset="74188">21687 1745 24575,'0'25'0,"0"10"0,5 19 0,-3 15 0,3 1 0,-5 9 0,0-8 0,0 5 0,0 3 0,0 2 0,0 6 0,0-8 0,0-9 0,0-1 0,0-8 0,0-7 0,0-9 0,0-1 0,0-17 0,0 3 0,0-11 0,0-5 0,4-1 0,-3-4 0,6-1 0,-2 1 0,4-1 0,-1 1 0,1-4 0,4 3 0,-4-7 0,4 3 0,-4-4 0,4 0 0,-3 0 0,7 0 0,-2 0 0,9-9 0,-4 2 0,16-8 0,-9 0 0,18-9 0,-4-5 0,1-6 0,-3 5 0,-12 4 0,2 6 0,-13 1 0,3 4 0,-10 5 0,-1 3 0,-3 6 0,-1-3 0</inkml:trace>
  <inkml:trace contextRef="#ctx0" brushRef="#br0" timeOffset="75450">21655 2371 24575,'19'0'0,"-4"0"0,9 0 0,7 0 0,-9 0 0,13 0 0,-14 0 0,3 0 0,-10 0 0,-1 0 0,0 0 0,-3 0 0,3 0 0,-5-4 0,1 3 0,4-2 0,1-2 0,0 4 0,4-3 0,-4 4 0,5 0 0,-5 0 0,4 0 0,-8 0 0,3 0 0,-5 0 0,1 0 0,-4-4 0,-2 3 0,-3-3 0</inkml:trace>
  <inkml:trace contextRef="#ctx0" brushRef="#br0" timeOffset="77037">23293 2310 24575,'-19'0'0,"-2"5"0,-16 6 0,-2 1 0,5 13 0,-9-6 0,15 6 0,-10 2 0,12-6 0,-8 18 0,13-11 0,-8 17 0,12-6 0,-3-1 0,7 13 0,3-11 0,-1 6 0,10-3 0,-3-4 0,4 6 0,0-6 0,0 4 0,13-15 0,12 11 0,30-9 0,-11-5 0,21 5 0,-18-12 0,7 0 0,-8-1 0,-14-7 0,-3-4 0,-8-2 0,-2-4 0,-6 0 0,6-5 0,-3-9 0,16-16 0,13-27 0,-5 4 0,18-19 0,-20 22 0,6-7 0,-15 16 0,-1 3 0,-8 12 0,-5 2 0,-1 5 0,-9 4 0,-1 2 0,-4 4 0,0 1 0,0-1 0,-4 0 0,0 1 0,-1-1 0,-3 1 0,3-1 0,1-4 0,-4-2 0,-2 1 0,-1-4 0,-2 3 0,-1-4 0,-1 0 0,-4 4 0,5-3 0,-4 8 0,8-4 0,0 5 0,2 1 0,4 3 0,-5 1 0,0 4 0,1 0 0,-5 0 0,-2 0 0,-4-4 0,0 3 0,0-3 0,5 4 0,1 0 0,4 0 0,1 0 0,-1 0 0,4 0 0,1 0 0</inkml:trace>
  <inkml:trace contextRef="#ctx0" brushRef="#br0" timeOffset="78829">24014 2115 24575,'0'19'0,"-5"8"0,-1 12 0,-6 6 0,1 7 0,-2 9 0,1 2 0,-1 6 0,1-9 0,-6 1 0,5-7 0,-4 5 0,5-12 0,-4 5 0,8-7 0,-7-6 0,10-8 0,-1-1 0,-2-14 0,7 7 0,-3-14 0,4 4 0,0-4 0,0-1 0,0 5 0,0-3 0,0 3 0,0-4 0,0-1 0,0-17 0,5-4 0,-4-25 0,14-1 0,-13 1 0,20-21 0,-9 10 0,13-20 0,-3 15 0,7-5 0,-6 5 0,5 6 0,-7 4 0,-6 13 0,3 0 0,-3 5 0,-1 2 0,3 5 0,2-1 0,-5 5 0,8 1 0,-8 1 0,-1 2 0,-1 2 0,0 1 0,-3 3 0,3 0 0,-9-3 0,4 7 0,-11-3 0,2 13 0,-13 1 0,-1 14 0,-5 2 0,-1 5 0,0 6 0,0-4 0,-8 12 0,7-12 0,-7 12 0,2-12 0,5-1 0,-4-1 0,11-11 0,1 0 0,5-7 0,4-4 0,-3-1 0,7 1 0,-3-1 0,4 1 0,0-1 0,0 1 0,9 0 0,6 5 0,24-3 0,2 10 0,11-8 0,-7 8 0,-7-4 0,0 4 0,-13-5 0,-1-2 0,-9-5 0,-2 0 0,-5-1 0,1-3 0,-1-1 0,1-4 0,-5 0 0,0 0 0</inkml:trace>
  <inkml:trace contextRef="#ctx0" brushRef="#br0" timeOffset="82935">16755 1730 24575,'-14'-4'0,"5"3"0,-5-3 0,6 4 0,-5 0 0,3 0 0,-3 0 0,4-4 0,-4 3 0,3-3 0,-13-1 0,2 4 0,-10-8 0,0 8 0,-7-4 0,6 0 0,-6 4 0,7-3 0,0 4 0,6 0 0,0 0 0,6 0 0,0 0 0,5 0 0,-4 0 0,8 0 0,-3 0 0,5 0 0,-1 0 0,4-4 0,-3 3 0,7-7 0,1 3 0,15-9 0,6 4 0,10-10 0,6 3 0,-10-3 0,10-7 0,-11 5 0,6-4 0,-6 6 0,12-9 0,-20 7 0,13 3 0,-20 2 0,2 11 0,-4-3 0,-4 1 0,2 3 0,-2 0 0,0-2 0,2 6 0,-6-7 0,3 3 0,0-3 0,-7 3 0,-3 9 0,-15 13 0,-7 17 0,-13 8 0,-4 14 0,1-5 0,-5 5 0,4 0 0,3-12 0,-17 26 0,21-30 0,-13 28 0,18-37 0,-1 13 0,8-23 0,4 5 0,9-12 0,4-1 0,0-4 0,4-1 0,2 1 0,11-5 0,2 0 0,15 1 0,0 0 0,19 12 0,-3 0 0,11 2 0,-7 2 0,0-9 0,-7 4 0,-6-2 0,-8-3 0,-9-1 0,-2-2 0,-5-4 0,5 9 0,-3-3 0,3 8 0,-4-9 0,0 9 0,-4-8 0,3 3 0,-3-5 0,3-3 0,1-1 0,-1-4 0,6 0 0,11 0 0,-3 0 0,14-5 0,-4-6 0,0-5 0,13-18 0,-9-8 0,2-30 0,0-10-325,-26 33 1,-1 0 324,21-41 0,-23-6 0,8 16 0,-9-8 0,-1 10 0,-1 14 0,-6 10 0,0 17 0,0 6 0,0 5 0,0 7 649,0 1-649,0 8 0,0-3 0,0 4 0,0 1 0,0-1 0,0 0 0,0 1 0,0-1 0,-4 0 0,-1 1 0,0-1 0,-7 0 0,10 0 0,-10 0 0,7 1 0,-4-1 0,4 0 0,-2 5 0,2 0 0,-4 4 0,-4 0 0,3 4 0,-3 0 0,-1 15 0,-1-4 0,-11 16 0,-2 3 0,-8 8 0,0 7 0,5-2 0,-4 1 0,6-8 0,4 0 0,1-14 0,13-1 0,-3-11 0,9-1 0,1-5 0,4 1 0,0-4 0,0-2 0</inkml:trace>
  <inkml:trace contextRef="#ctx0" brushRef="#br0" timeOffset="115052">12358 973 24575,'-18'0'0,"7"0"0,-12 0 0,3 0 0,-6 0 0,-11 0 0,-2 0 0,-6 0 0,-15 6 0,11-5 0,-5 9 0,11-3 0,4 3 0,5 5 0,4-4 0,11-1 0,5-2 0,0-4 0,10 5 0,0-1 0,4 1 0,0 4 0,0-4 0,0 15 0,4-3 0,2 4 0,8 5 0,2-5 0,5 6 0,4-5 0,7 0 0,7-4 0,6-5 0,-6-5 0,4-2 0,-10-9 0,4 8 0,-12-7 0,0 6 0,-11-7 0,-1 4 0,-5-2 0,-3 2 0,3 4 0,-7-1 0,2 1 0,-3 9 0,0 3 0,0 10 0,-4-5 0,-12 4 0,0-9 0,-10 4 0,7-10 0,-8 7 0,10-15 0,-4 6 0,12-13 0,4-9 0,1-20 0,4-13 0,6-19 0,1-17 0,12 5-610,2-23 610,13 7 0,-17 40 0,2 0 0,1-1 0,2 2 0,2 1 0,0 2 0,12-35 0,7 8 0,-10 4 0,-3 12 0,0-4 0,-2 20 0,-11 7 0,16-6 0,-21 22 610,13-14-610,-11 16 0,5-4 0,-4 5 0,-2 1 0,-5 4 0,1 1 0,-5-1 0,0 12 0,-9 9 0,-2 35 0,-4 3 0,-3 35 0,1 6-847,2-33 0,0 4 847,-2 9 0,1 2 0,-1 4 0,0 2 0,1 5 0,0 0 0,3-10 0,2-2 0,2-10 0,1-1-357,-4 9 0,2-4 357,4 14 0,-2-10 0,0-3 0,4-7 0,0 14 0,0-42 0,0-13 0,4-9 1630,-3-3-1630,7-6 778,1-1-778,7-21 0,18-18 0,-7-23 0,3 15 0,2 0 0,4-24 0,-8 26 0,0 1 0,8-12 0,1-5 0,-13 14 0,2 8 0,-15 15 0,3 5 0,-5 8 0,-4-1 0,-1 15 0,-4 2 0,0 15 0,0 0 0,0 4 0,0-5 0,0-5 0,4 4 0,5-8 0,1 3 0,13-8 0,-7 3 0,8-7 0,-10 3 0,-1-4 0,-4 0 0,-4-4 0,2-5 0,-5-5 0,2-17 0,-4 4 0,0-10 0,0 6 0,0 0 0,0-1 0,0 7 0,-5 0 0,1 11 0,-6-4 0,-3 8 0,-2 1 0,-9 0 0,3 8 0,-3-4 0,5 5 0,0 0 0,5 0 0,1 0 0,4 0 0,0 0 0,1 4 0,3 5 0,1 5 0,4 1 0,0-2 0,8-4 0,8 0 0,10 1 0,11-4 0,-4-2 0,17-4 0,-21-8 0,20-4 0,-19-21 0,9 2 0,-3-16 0,-8 13 0,0-11 0,-7 12 0,1-4 0,-7 11 0,-1 6 0,-5 7 0,0 5 0,-1 3 0,1 1 0,0 18 0,1 9 0,-4 31 0,12 28 0,-12-18 0,-1 6-1106,6 3 0,1 3 1106,-2 18 0,-3 4-924,-3-29 0,-2 1 0,2 0 924,1 1 0,1 1 0,-1-1 0,-2 1 0,0 0 0,0-4-583,2 15 0,0-4 583,0-3 0,-2-4 0,-3-14 0,0-3-32,2-2 1,1-2 31,-1 28 1728,3-33-1728,-5-19 2861,0-8-2861,0-34 1534,0-30-1534,0-39 0,0 30 0,0-2-741,0-8 0,0-2 741,0-6 0,0 0 0,0 0 0,0-1 0,0-10 0,0 1 0,0 8 0,0 2 0,3-5 0,1 0 0,-4 0 0,2 0 0,5 9 0,-1 1 0,-5-5 0,0 3-206,5 17 1,0 3 205,2-48 0,-1 18 0,4 8 0,-10 16 0,9 11 0,-4 18 0,-1 6 1538,3 11-1538,-3 13 445,5 18-445,5 5 0,-3 24 0,9-11 0,-3 12 0,0 0 0,-2-5 0,-5 5 0,0-13 0,-5 4 0,-1-4 0,-5 0 0,-5 11 0,-12-14 0,0 3 0,-16-7 0,7-11 0,-1 5 0,3-11 0,5-1 0,5-5 0,1-4 0,4 3 0,0-7 0,1 2 0,3-3 0,1 0 0</inkml:trace>
  <inkml:trace contextRef="#ctx0" brushRef="#br0" timeOffset="115949">12484 968 24575,'53'-7'0,"0"0"0,3 0 0,-3 0 0,20-12 0,4 5 0,-8-10 0,-13 11 0,3-5 0,-25 7 0,2 0 0,-21 6 0,4 0 0,-11 5 0,-3-4 0,-1 3 0,-4-2 0</inkml:trace>
  <inkml:trace contextRef="#ctx0" brushRef="#br0" timeOffset="118029">11512 1522 24575,'-40'0'0,"-7"0"0,-50-7-1839,5-7 1839,34 4 0,-1-3-845,0-1 1,-3-2 844,-20 0 0,-4-1-789,0-4 0,-3 0 789,21 10 0,-2 2 0,1-1 0,-23-11 0,1 1-716,0 10 1,2 1 715,15-3 0,2 1-68,5 2 1,3 2 67,4 0 0,2-1 1085,-33-5-1085,-6-1 0,26 1 0,9 6 2323,16 1-2323,9 2 1767,16 2-1767,-2-2 1109,13 4-1109,4 0 388,26 0-388,9-10 0,12-2 0,-3-15 0,1-8 0,5-15 0,7-8 0,-7 7 0,-1-9 0,-8 16 0,-5-8 0,-2 11 0,-11 9 0,1 8 0,-8 9 0,0 2 0,-3 8 0,-14 6 0,4 14 0,-21 1 0,2 10 0,-16 1 0,3 1 0,-17 9 0,10-8 0,-12 6 0,8-11 0,5 9 0,3-10 0,6 4 0,-1-1 0,7-5 0,1 5 0,6-7 0,4-1 0,1 7 0,4-5 0,1 4 0,3 0 0,-2-8 0,7 12 0,-3-12 0,4 13 0,0-9 0,5 5 0,11 0 0,13 3 0,5 1 0,11-1 0,-11-1 0,10-4 0,-16-1 0,8-2 0,-16-9 0,0 3 0,-7-5 0,-5-4 0,1 6 0,4-5 0,-7 6 0,6 2 0,-6 0 0,7 1 0,-7-2 0,7 0 0,-12-3 0,7 3 0,-3-8 0,-1-10 0,6-24 0,-9-21 0,4-21 0,-5-7 0,0 7 0,0-6 0,0 14 0,0 1 0,0 10 0,0 19 0,0-3 0,0 20 0,0-2 0,0 9 0,4 4 0,-3-7 0,3 10 0,-4-7 0</inkml:trace>
  <inkml:trace contextRef="#ctx0" brushRef="#br0" timeOffset="122384">5207 881 24575,'0'18'0,"5"3"0,1 16 0,5 2 0,5 6 0,1 0 0,6 0 0,5 2 0,-5-14 0,-1-1 0,1-12 0,-1-5 0,3 0 0,11-10 0,-9 0 0,17-5 0,-6-11 0,9-13 0,-5-13 0,-1-17 0,-9-2 0,-3-5 0,-10 0 0,4 1 0,-9-1 0,3 0 0,-10 0 0,-2 13 0,-5-3 0,0 24 0,0-3 0,0 15 0,0 2 0,0 4 0,0 8 0,0 12 0,0 16 0,0 12 0,5 6 0,1 0 0,1 7 0,3-5 0,-4 12 0,6-12 0,-1 5 0,0-7 0,1 0 0,-1 0 0,4-7 0,-3-1 0,3-11 0,-5 4 0,3-10 0,-2-1 0,2-1 0,-4-4 0,0 0 0,0-4 0,-4-3 0,3-2 0,-4 0 0,1-15 0,-1-14 0,2-29 0,1-11 0,0-23-823,5-12 823,-5 48 0,1 1 0,-1 0 0,1 1 0,11-30 0,-1 10 0,-5 15 0,4 8 0,-3 14 0,-7 12 823,5 7-823,-7 4 0,0 18 0,-2 18 0,-3 13 0,0 36 0,6-10 0,-5-15 0,0 3-576,5 7 0,1 1 576,-6-1 0,0 3 0,6 12 0,0-1 0,-5-19 0,-2 0 0,3 14 0,1-2 0,2 26 0,-2-31 0,0 0 0,3 28-263,0 0 263,-7-5 0,0-24 0,0-6 0,0-12 0,0-19 0,0-5 1136,0-7-1136,0-4 279,-9-18-279,1-11 0,-14-34 0,8-18 0,-5-18-566,10 37 1,3-1 565,2-5 0,0-3 0,0-15 0,2-1 0,1 14 0,2-1-748,-1-21 0,0 0 748,0 22 0,0 2 0,-1-10 0,2 1-352,4 9 0,2 3 352,2-40-132,10 20 132,-2 17 994,0 16-994,0 9 1510,-7 16-1510,-1 6 801,-5 11-801,1 8 158,4 17-158,-8 8 0,4 23 0,-5 9 0,6 2 0,-5 6 0,4-9 0,-5 1 0,0-13 0,0-4 0,0-18 0,0-2 0,0-10 0,0-1 0,0-12 0,0-12 0,5-16 0,2-27 0,11-2 0,6-13 0,2 8 0,9 0 0,-9 0 0,3 8 0,-11-7 0,4 6 0,-3-7 0,-5 8 0,8-7 0,-20 20 0,14-11 0,-10 12 0,1 0 0,-2 8 0,-5 6 0,0 11 0,0-4 0,0 8 0,0-3 0,0 4 0,0-4 0,0 3 0,-4 1 0,3-3 0,-3 6 0,4-7 0,0 4 0,0 26 0,0 5 0,4 19 0,3 17 0,5-8 0,-5 26 0,4-5 0,-4 7 0,7 9-695,0 12 695,-1-7 0,-6-39 0,1-1 0,5 29 0,0-2 0,-1-17 0,-1-10 0,0-13 0,-5-7 0,-1-13 695,-5-6-695,0-4 0,0-1 0,0 1 0,-9-4 0,-6-6 0,-12-16 0,-13-7 0,-2-12 0,1 7 0,-6-6 0,8 12 0,-1-5 0,8 11 0,7 3 0,11 8 0,1 2 0,4 4 0,-4 0 0,3 8 0,0 8 0,6 10 0,4 5 0,0 6 0,0-5 0,0 6 0,4-13 0,6-1 0,4-5 0,5-4 0,0-2 0,5-7 0,-4-2 0,16-4 0,-9 4 0,5-3 0,-2-5 0,1-9 0,-4-7 0,10-7 0,-15 1 0,11-19 0,-15 10 0,9-9 0,-11 7 0,1 4 0,-2 6 0,-6 3 0,0 10 0,0 0 0,0 4 0,-4 3 0,-1 19 0,-4 2 0,0 23 0,5 2 0,0-1 0,7 6 0,-2-12 0,5 5 0,1-6 0,0-5 0,3-2 0,-9-10 0,3-1 0,-5-4 0,1-1 0,-1 1 0,1-4 0,-1-5 0,1-15 0,2-19 0,6-14 0,1-6 0,0 2 0,3 7 0,-3 0 0,-1 6 0,-2 1 0,-5 13 0,-4 0 0,2 7 0,-7 3 0,3 2 0,-12 0 0,6 3 0,-15-4 0,6 5 0,-7 0 0,-1 3 0,0-2 0,0 7 0,4-3 0,2 4 0,5 0 0,-1 0 0,4 8 0,-3 2 0,3 9 0,-1 0 0,-2 5 0,6-8 0,-6 2 0,7-9 0,-3-1 0,4 1 0,0-4 0,0-2 0</inkml:trace>
  <inkml:trace contextRef="#ctx0" brushRef="#br0" timeOffset="124187">7249 889 24575,'6'32'0,"6"5"0,6 17 0,5-2 0,0-7 0,-6-6 0,3-2 0,-4-6 0,0 0 0,-2-5 0,-4-7 0,-1-6 0,-1-4 0,1-1 0,-1-3 0,1-1 0,-1-4 0,1 0 0,-1 0 0,5 0 0,-2-14 0,3-3 0,-4-14 0,1-7 0,-5-24 0,5-13 0,-9-23-540,4 9 540,-6 1 0,0 10 0,0-1 0,0 8 0,0 3 0,0 20 0,0-3 0,-5 19 0,-1-12 0,0 12 540,-4-12-540,4 11 0,0-10 0,-4 10 0,9-4 0,-3 11 0,4 2 0,-5 5 0,4 5 0,-3 0 0,4 6 0,0 7 0,0 12 0,0 23 0,0 13 0,6 22 0,2 10 0,5 11-523,-6-37 1,0 1 522,0 2 0,1-2 0,2-3 0,0 0-200,5 45 200,4-17 0,-7-9 0,6-1 0,-5-15 0,5-2 0,-3-14 0,-4-6 1034,8-8-1034,-4-5 211,9-4-211,-4-1 0,9-4 0,-3-4 0,0-2 0,3-4 0,-3 0 0,-1 0 0,-1 0 0,-5-8 0,1-8 0,-5-10 0,0-5 0,0 0 0,-3-6 0,-2 4 0,0-10 0,-4 10 0,5-11 0,-5 17 0,-1-9 0,-5 16 0,0-10 0,0 10 0,0 0 0,0 7 0,-4 4 0,-1 1 0,-8 3 0,3 1 0,-3 4 0,4 8 0,-1 15 0,5 10 0,-5 6 0,9 11 0,-4-2 0,0 12 0,3-12 0,-3-4 0,5-13 0,0 0 0,0-10 0,0-3 0,4-4 0,1-5 0,14 5 0,-4-5 0,15 1 0,2 1 0,13 0 0,-4 0 0,9 0 0,-23-1 0,9-4 0,-20 2 0,7-7 0,-13 3 0,3-4 0,-5 0 0,1 0 0,-5 0 0,0 0 0</inkml:trace>
  <inkml:trace contextRef="#ctx0" brushRef="#br0" timeOffset="124973">7497 644 24575,'85'-15'0,"-36"10"0,4-1 0,29-13 0,3-1-1243,-10 7 0,-3-1 1243,-9-7 0,-4-1 0,30-6 203,-4-5-203,-12 7 0,6 5 545,-23-1-545,-17 14 0,-20-5 0,-6 12 1253,-8-6-1253,-5 6 0,-1-3 0,-3 4 0</inkml:trace>
  <inkml:trace contextRef="#ctx0" brushRef="#br0" timeOffset="126315">5357 1791 24575,'-7'91'0,"1"-1"0,2 0 0,0-10 0,-2-7-833,6 20 833,0-11 0,0 16 0,0-17 0,0-10 274,0-25-274,0-9 138,0-16-138,0-3 0,0-9 0,0-1 0,0-3 0,0-1 0</inkml:trace>
  <inkml:trace contextRef="#ctx0" brushRef="#br0" timeOffset="127445">5116 2555 24575,'5'-9'0,"3"4"0,-7-2 0,6 2 0,2-4 0,11-5 0,0 3 0,10-9 0,-5 9 0,6-9 0,-5 14 0,-2-12 0,-5 16 0,-5-7 0,-1 6 0,-4 2 0,-1-3 0,1 4 0,-5-4 0,4 3 0,-7-7 0,6 7 0,-2-3 0,4 4 0,9-4 0,3-2 0,16-10 0,-4 4 0,4-8 0,-20 13 0,-3-2 0</inkml:trace>
  <inkml:trace contextRef="#ctx0" brushRef="#br0" timeOffset="130439">5812 2499 24575,'-8'0'0,"-1"0"0,-4 0 0,3 0 0,-8 4 0,4 1 0,-5 4 0,0 1 0,0-1 0,0 5 0,5-8 0,0 11 0,5-15 0,0 10 0,5-3 0,-4 6 0,6 3 0,-2 7 0,4 0 0,0 6 0,0 0 0,0 0 0,0 0 0,0-10 0,0 2 0,0-14 0,4 5 0,11-10 0,6 5 0,10-8 0,6 3 0,1-4 0,1 0 0,0-15 0,-14 7 0,1-16 0,-7 9 0,-5-4 0,4 0 0,-3 0 0,0-5 0,-6 4 0,0-10 0,-3 10 0,-1-10 0,0 4 0,-5 5 0,0-2 0,3 13 0,-2 9 0,3 19 0,1 16 0,1 4 0,5 6 0,5-5 0,-4-1 0,7-6 0,-7-2 0,1-15 0,-4 4 0,0-11 0,-1-3 0,1-1 0,-1-4 0,5 0 0,2 0 0,-1 0 0,3 0 0,-2 0 0,-1 0 0,-1 0 0,-5-4 0,1 3 0,-1-7 0,1 3 0,-4-3 0,2-1 0,-2 1 0,4-6 0,0 5 0,0-9 0,0-2 0,6-6 0,-4-5 0,4-6 0,1-2 0,-4 0 0,4-4 0,-5 4 0,1-13 0,4 5 0,-3-5 0,3 7 0,-4-8 0,-1 13 0,1-18 0,-1 18 0,1-20 0,-2 20 0,2-5 0,-3 20 0,-3 0 0,2 11 0,-7-4 0,3 21 0,-4 4 0,0 32 0,0 9 0,6 20 0,-5-5 0,11 22 0,-10-20 0,4 20 0,-1-14 0,-3 0 0,9-3 0,-10-7 0,5-7 0,-1-2 0,-4-13 0,4-8 0,-5-6 0,4-7 0,-3-3 0,3-2 0,-4-5 0,4-3 0,1-5 0,8-9 0,3-17 0,11-10 0,3-11 0,0 6 0,11-13 0,-4 11 0,7-6 0,-4 8 0,-6 7 0,-7 7 0,-2 5 0,-10 13 0,-2 5 0,-5 4 0,1 0 0,-1 4 0,-3 10 0,4 20 0,-8 7 0,10 18 0,-9-12 0,3 5 0,-5-7 0,0-7 0,0 0 0,0-7 0,-9-1 0,-14-2 0,-6 3 0,-15-12 0,-3 8 0,0-20 0,-5 9 0,7-15 0,6 4 0,-4-5 0,19-8 0,3-14 0,11-27 0,9-14 0,22-27-545,-3 38 1,5 1 544,8 4 0,5 2 0,4-8 0,3 2 0,-2 5 0,1 1 0,-4 1 0,-1-1 0,4-1 0,-2 2-309,17-31 309,4 8 0,-21 10 0,-3 3 0,-15 15 0,-4-4 0,-2 16 1072,-9-9-1072,-2 10 326,-4 0-326,0-3 0,0 13 0,-4-7 0,-5 13 0,-2-8 0,-2 7 0,-1-2 0,4 8 0,-3-3 0,4 7 0,-4-3 0,3 4 0,-7 0 0,7 0 0,-8 4 0,2 17 0,-4 2 0,-3 28 0,0-4 0,-2 14 0,6 16 0,0 5 0,11-1 0,2 13 0,6-12 0,0-1 0,0 5 0,0-16 0,5-6 0,1 3 0,17-19 0,3 12 0,8-23 0,1 14 0,-3-27 0,1 9 0,-2-17 0,-10-2 0,-2-5 0,-6 0 0,-4-4 0,9-1 0,-8-4 0,4-14 0,-5-3 0,7-20 0,2-9 0,5-8 0,2-15 0,-1 13 0,1-11 0,-8 27 0,0-11 0,-6 19 0,-1 0 0,0 7 0,-1 11 0,-4 1 0,-5 8 0,-9 1 0,-1 4 0,-3 0 0,-1 0 0,5 0 0,-5 0 0,6 0 0,-1 8 0,4-2 0,-4 17 0,8-7 0,-4 14 0,5-5 0,0 12 0,0 2 0,0 0 0,0 4 0,0-10 0,0 4 0,0-12 0,8 0 0,3-11 0,13 0 0,15-3 0,-5-1 0,24-3 0,-18-3 0,12-4 0,-13 0 0,-2 0 0,-11 0 0,-7 0 0,-6 0 0,-4-3 0,-4-2 0,2-4 0,-6 4 0,3 2 0</inkml:trace>
  <inkml:trace contextRef="#ctx0" brushRef="#br0" timeOffset="133436">4772 1496 24575,'-63'0'0,"-12"0"0,17 0 0,-4 0-1776,-7 0 0,-3 0 1776,-7 0 0,0 0 0,5 4 0,-1-1 0,-18-3 0,-1 2-1157,8 4 0,-2 2 1157,19-4 0,-2-1 0,0 1 0,-28 4 0,0 1-173,30-3 0,-1 0 0,4 0 173,-10 2 0,3 0-350,4 0 0,3 0 350,7-1 0,3 0 1181,-27 7-1181,-14-6 0,33 2 2492,11-4-2492,21 0 2186,7-1-2186,11-5 1006,1 0-1006,8 4 220,1 0-220,4 9 0,0 7 0,0 19 0,0 16 0,0 25 0,0 9-493,0-36 1,0 2 492,0-1 0,0 1 0,0 15 0,0 1 0,3-4 0,1 1-989,1 20 0,0 1 989,-1-3 0,1 0 0,3 4 0,-1 2 0,-2 6 0,0-4 0,0-28 0,-1-1-418,1 11 0,-2-4 418,-3 20-273,0 7 273,6-20 0,-5-17 829,4-16-829,-5 4 1946,0-21-1946,0 15 961,4-24-961,-2 4 336,2-5-336,-8-5 0,3-1 0,-7-4 0,7-1 0,-3-11 0,0-10 0,-8-26 0,-5 5 0,-1-16 0,-3 4 0,8-1 0,-9-5 0,5 13 0,0 1 0,2 7 0,4 0 0,-4 0 0,4 6 0,-4-5 0,6 10 0,-1-5 0,-4 6 0,8 5 0,-7 1 0,9 8 0,-5 10 0,4 10 0,0 17 0,5 1 0,0 17 0,0-9 0,5 11 0,6-14 0,6 6 0,5-6 0,5 2 0,-4-2 0,9-5 0,-4 0 0,-1-6 0,5 5 0,-6-11 0,7 6 0,-3-7 0,1-4 0,-5-1 0,-2-5 0,-5-1 0,0-4 0,-5 0 0,-1-5 0,-8-14 0,4-17 0,-2-24 0,0-34 0,-1 39 0,0-2-342,-2-7 1,1-1 341,1 0 0,2 0 0,2 5 0,1 0 0,0-4 0,1 1 0,5 2 0,2 2 0,10-40 0,-10 45 0,2 4 0,3-5 0,6-9 0,-14 27 0,3 0 0,-8 8 0,2 9 683,-8 2-683,3 8 0,-11 1 0,-3 9 0,-13 0 0,-7 5 0,-11 1 0,-17 0 0,-2 1 0,-29 8 0,12-6 0,-23 12 0,23-11 0,-5 4 0,17-7 0,8-5 0,7 3 0,14-5 0,12 1 0,7 2 0,8-4 0,1 5 0,4 4 0,0 6 0,0 2 0,0 3 0,0-10 0,0 4 0,0-9 0,0 4 0,4 1 0,-3-5 0,8 9 0,-8-9 0,7 5 0,-3-1 0,0-4 0,3 9 0,-3-8 0,4 7 0,-4-2 0,-1-1 0,0-1 0,-3-5 0,3 1 0,0-1 0,-4 1 0,4-1 0,0-3 0,1-1 0,3-8 0,-3 3 0,-1-3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9CE04-9AFE-864F-B2AD-12A54B6A8882}" type="datetimeFigureOut">
              <a:rPr lang="fr-FR" smtClean="0"/>
              <a:t>16/04/2019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57730-7B85-144F-8BB9-741EE29D24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97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57730-7B85-144F-8BB9-741EE29D240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12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4AB21-DDEE-644D-8651-411781E36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CBB86E-F5DA-5D4B-B539-04CE3C0FA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6228DE-3A08-2E4D-9513-BF80FEDC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523B-ACF3-B14A-9105-6935638CF918}" type="datetimeFigureOut">
              <a:rPr lang="fr-FR" smtClean="0"/>
              <a:t>09/04/2019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2E0CA4-730A-A540-98EE-CCDFA734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02F6A6-DBBF-E045-86B7-599AE634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CA43-F9FB-624A-9A94-92379C869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91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0DC0C-3D60-734E-AF1B-E57AFE41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E6D21E-74F3-7245-AE51-C6726FF23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98A67F-25D2-1143-A6CE-47D097B29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523B-ACF3-B14A-9105-6935638CF918}" type="datetimeFigureOut">
              <a:rPr lang="fr-FR" smtClean="0"/>
              <a:t>09/04/2019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6C60A6-D82D-6F47-AE4A-AFA473DD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85849B-BC27-5348-9320-7E6A58E1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CA43-F9FB-624A-9A94-92379C869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40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F904262-834E-F14C-A0F1-42C0DA303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28C6A4-E7F5-B943-A2D2-E2A9B4A17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D2B90D-872C-0047-9A21-F66B14EB4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523B-ACF3-B14A-9105-6935638CF918}" type="datetimeFigureOut">
              <a:rPr lang="fr-FR" smtClean="0"/>
              <a:t>09/04/2019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84E49E-0F93-E14C-84D8-DF5F5C29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6CD5E4-58C7-AA42-9B16-763E3BA8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CA43-F9FB-624A-9A94-92379C869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75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29D7E-6779-7443-8880-228AE404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81A223-0214-954D-89CE-A2FCE0BA0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A27013-55E6-0745-8A28-C08ABAE8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523B-ACF3-B14A-9105-6935638CF918}" type="datetimeFigureOut">
              <a:rPr lang="fr-FR" smtClean="0"/>
              <a:t>09/04/2019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EB81E6-DF96-3E4D-B1DD-139D4EDB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79A6F6-35D2-3C44-9183-DF3F3DE6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CA43-F9FB-624A-9A94-92379C869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39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B8A96-F362-6040-9810-BF1E61C4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472D8D-D449-5842-814B-FDE2053D3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37973C-C2D9-314E-A2A0-3EAEFF27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523B-ACF3-B14A-9105-6935638CF918}" type="datetimeFigureOut">
              <a:rPr lang="fr-FR" smtClean="0"/>
              <a:t>09/04/2019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23AD6C-F587-0E47-B514-6DD6CD39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2D41CF-7EA2-6146-A30E-6CB13CB4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CA43-F9FB-624A-9A94-92379C869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D66391-E37E-D141-9263-D75051D2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AD16A6-5AAE-A14E-93CD-7863C5451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B91986-8585-C142-83D6-6F8927C35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7BC4C4-3480-5F48-BFE8-12F4D4C6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523B-ACF3-B14A-9105-6935638CF918}" type="datetimeFigureOut">
              <a:rPr lang="fr-FR" smtClean="0"/>
              <a:t>09/04/2019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247ADD-D365-DE42-8498-16B29BD23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E4EC62-173A-1043-814E-2766E9AA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CA43-F9FB-624A-9A94-92379C869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9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6394C-316B-E044-B296-730F3669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CE1CE8-AEF3-1F4D-AA5F-5075432D1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CBD2838-8FE7-8F45-88DD-636A0D6A5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5ED69FB-9238-3046-9DE9-B48C260E8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AE93A6-1C18-604F-814A-5A755F4C6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D8B5FAF-5DD3-DB49-A189-BAA4A5F0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523B-ACF3-B14A-9105-6935638CF918}" type="datetimeFigureOut">
              <a:rPr lang="fr-FR" smtClean="0"/>
              <a:t>09/04/2019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B32C111-049A-F949-9461-12B2E85E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EC5362-C882-AA46-B7EA-AF07B8C54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CA43-F9FB-624A-9A94-92379C869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66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E0DCED-A696-C240-A5A9-F9CB3B25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251387-F643-CB45-9628-E396CB15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523B-ACF3-B14A-9105-6935638CF918}" type="datetimeFigureOut">
              <a:rPr lang="fr-FR" smtClean="0"/>
              <a:t>09/04/2019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D5BE07-9D85-6D4C-A121-4DF7B79D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5D594BE-4D10-4F48-BBF3-6C7DA084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CA43-F9FB-624A-9A94-92379C869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51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B0B435-173E-2246-9304-CED3F725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523B-ACF3-B14A-9105-6935638CF918}" type="datetimeFigureOut">
              <a:rPr lang="fr-FR" smtClean="0"/>
              <a:t>09/04/2019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ED35DC-6F58-414D-97BD-44CB07F4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BD3FE1-A298-0A4E-8886-6688B555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CA43-F9FB-624A-9A94-92379C869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28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A83C67-D27E-A34A-AF3A-37FFF8F2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589CBE-DDE7-E141-8D00-E5DC6580E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D1E168-9A89-D143-80BE-231C1845D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3F6776-D381-1B4F-8F8C-5D5C373A7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523B-ACF3-B14A-9105-6935638CF918}" type="datetimeFigureOut">
              <a:rPr lang="fr-FR" smtClean="0"/>
              <a:t>09/04/2019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AA9CE3-018B-8047-870C-F1573129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B8ADF9-9819-D045-B496-E43D8D5E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CA43-F9FB-624A-9A94-92379C869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86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89FE36-6E22-FC4C-8124-BCD6DFE7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C4BC4C-EB9F-854E-BFF0-BB7A33418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F2D9AB-51C8-3646-B3E9-0609387B6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5CDDDB-0E83-DA43-AE19-9357C51F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523B-ACF3-B14A-9105-6935638CF918}" type="datetimeFigureOut">
              <a:rPr lang="fr-FR" smtClean="0"/>
              <a:t>09/04/2019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16D344-2F2E-6544-8E4D-97770D34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3E2027-8353-484B-818F-0D13D933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CA43-F9FB-624A-9A94-92379C869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46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AED280E-73CC-AD42-AF24-36CD1AA79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C60620-8D4D-AC41-A219-764666AFB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8267F9-5B88-BA4D-AD4E-35E8FEC3F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4523B-ACF3-B14A-9105-6935638CF918}" type="datetimeFigureOut">
              <a:rPr lang="fr-FR" smtClean="0"/>
              <a:t>09/04/2019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F2DEF8-BE82-4642-8361-3E7CD4869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E84F88-86A2-C740-B244-4C747840B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CA43-F9FB-624A-9A94-92379C869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04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10.png"/><Relationship Id="rId4" Type="http://schemas.openxmlformats.org/officeDocument/2006/relationships/customXml" Target="../ink/ink11.xm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" name="Encre 38">
                <a:extLst>
                  <a:ext uri="{FF2B5EF4-FFF2-40B4-BE49-F238E27FC236}">
                    <a16:creationId xmlns:a16="http://schemas.microsoft.com/office/drawing/2014/main" id="{0A634E93-EB1A-0149-AA31-5F0643FE766B}"/>
                  </a:ext>
                </a:extLst>
              </p14:cNvPr>
              <p14:cNvContentPartPr/>
              <p14:nvPr/>
            </p14:nvContentPartPr>
            <p14:xfrm>
              <a:off x="1049830" y="102352"/>
              <a:ext cx="8465760" cy="6208200"/>
            </p14:xfrm>
          </p:contentPart>
        </mc:Choice>
        <mc:Fallback xmlns="">
          <p:pic>
            <p:nvPicPr>
              <p:cNvPr id="39" name="Encre 38">
                <a:extLst>
                  <a:ext uri="{FF2B5EF4-FFF2-40B4-BE49-F238E27FC236}">
                    <a16:creationId xmlns:a16="http://schemas.microsoft.com/office/drawing/2014/main" id="{0A634E93-EB1A-0149-AA31-5F0643FE76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0830" y="93352"/>
                <a:ext cx="8483400" cy="622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11981259-63C4-C34C-A6ED-05DE0C06FC04}"/>
                  </a:ext>
                </a:extLst>
              </p14:cNvPr>
              <p14:cNvContentPartPr/>
              <p14:nvPr/>
            </p14:nvContentPartPr>
            <p14:xfrm>
              <a:off x="3438070" y="3248032"/>
              <a:ext cx="474480" cy="1454040"/>
            </p14:xfrm>
          </p:contentPart>
        </mc:Choice>
        <mc:Fallback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11981259-63C4-C34C-A6ED-05DE0C06FC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29070" y="3239032"/>
                <a:ext cx="492120" cy="14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4404A58B-B03D-1F43-9F3E-8436C44B7350}"/>
                  </a:ext>
                </a:extLst>
              </p14:cNvPr>
              <p14:cNvContentPartPr/>
              <p14:nvPr/>
            </p14:nvContentPartPr>
            <p14:xfrm>
              <a:off x="4543990" y="2062552"/>
              <a:ext cx="504000" cy="300600"/>
            </p14:xfrm>
          </p:contentPart>
        </mc:Choice>
        <mc:Fallback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4404A58B-B03D-1F43-9F3E-8436C44B73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34990" y="2053912"/>
                <a:ext cx="52164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C09A0A47-A2ED-C840-AE32-95039CE5A8A1}"/>
                  </a:ext>
                </a:extLst>
              </p14:cNvPr>
              <p14:cNvContentPartPr/>
              <p14:nvPr/>
            </p14:nvContentPartPr>
            <p14:xfrm>
              <a:off x="4925230" y="2541352"/>
              <a:ext cx="646200" cy="296280"/>
            </p14:xfrm>
          </p:contentPart>
        </mc:Choice>
        <mc:Fallback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C09A0A47-A2ED-C840-AE32-95039CE5A8A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16230" y="2532712"/>
                <a:ext cx="66384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698F5C36-3905-B144-A201-D3D5128BC695}"/>
                  </a:ext>
                </a:extLst>
              </p14:cNvPr>
              <p14:cNvContentPartPr/>
              <p14:nvPr/>
            </p14:nvContentPartPr>
            <p14:xfrm>
              <a:off x="7507150" y="5244232"/>
              <a:ext cx="345960" cy="500400"/>
            </p14:xfrm>
          </p:contentPart>
        </mc:Choice>
        <mc:Fallback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698F5C36-3905-B144-A201-D3D5128BC6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98150" y="5235232"/>
                <a:ext cx="36360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BE93C2B1-39F9-FC45-B394-7DA1A1188C97}"/>
                  </a:ext>
                </a:extLst>
              </p14:cNvPr>
              <p14:cNvContentPartPr/>
              <p14:nvPr/>
            </p14:nvContentPartPr>
            <p14:xfrm>
              <a:off x="6907750" y="5360152"/>
              <a:ext cx="333000" cy="453960"/>
            </p14:xfrm>
          </p:contentPart>
        </mc:Choice>
        <mc:Fallback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BE93C2B1-39F9-FC45-B394-7DA1A1188C9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98750" y="5351152"/>
                <a:ext cx="35064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Encre 22">
                <a:extLst>
                  <a:ext uri="{FF2B5EF4-FFF2-40B4-BE49-F238E27FC236}">
                    <a16:creationId xmlns:a16="http://schemas.microsoft.com/office/drawing/2014/main" id="{12620939-64C1-2B48-BF7B-9CEB1480D0CA}"/>
                  </a:ext>
                </a:extLst>
              </p14:cNvPr>
              <p14:cNvContentPartPr/>
              <p14:nvPr/>
            </p14:nvContentPartPr>
            <p14:xfrm>
              <a:off x="8048590" y="5186272"/>
              <a:ext cx="951840" cy="794520"/>
            </p14:xfrm>
          </p:contentPart>
        </mc:Choice>
        <mc:Fallback>
          <p:pic>
            <p:nvPicPr>
              <p:cNvPr id="23" name="Encre 22">
                <a:extLst>
                  <a:ext uri="{FF2B5EF4-FFF2-40B4-BE49-F238E27FC236}">
                    <a16:creationId xmlns:a16="http://schemas.microsoft.com/office/drawing/2014/main" id="{12620939-64C1-2B48-BF7B-9CEB1480D0C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39953" y="5177272"/>
                <a:ext cx="969473" cy="81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" name="Encre 23">
                <a:extLst>
                  <a:ext uri="{FF2B5EF4-FFF2-40B4-BE49-F238E27FC236}">
                    <a16:creationId xmlns:a16="http://schemas.microsoft.com/office/drawing/2014/main" id="{8EDFE0E1-DBDE-1646-81C9-4624200ACD20}"/>
                  </a:ext>
                </a:extLst>
              </p14:cNvPr>
              <p14:cNvContentPartPr/>
              <p14:nvPr/>
            </p14:nvContentPartPr>
            <p14:xfrm>
              <a:off x="5924950" y="5407312"/>
              <a:ext cx="788400" cy="557280"/>
            </p14:xfrm>
          </p:contentPart>
        </mc:Choice>
        <mc:Fallback>
          <p:pic>
            <p:nvPicPr>
              <p:cNvPr id="24" name="Encre 23">
                <a:extLst>
                  <a:ext uri="{FF2B5EF4-FFF2-40B4-BE49-F238E27FC236}">
                    <a16:creationId xmlns:a16="http://schemas.microsoft.com/office/drawing/2014/main" id="{8EDFE0E1-DBDE-1646-81C9-4624200ACD2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15954" y="5398318"/>
                <a:ext cx="806032" cy="5749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36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7" name="Encre 196">
                <a:extLst>
                  <a:ext uri="{FF2B5EF4-FFF2-40B4-BE49-F238E27FC236}">
                    <a16:creationId xmlns:a16="http://schemas.microsoft.com/office/drawing/2014/main" id="{9ED47C7A-D29B-1941-A5B0-5D2D96F38DF0}"/>
                  </a:ext>
                </a:extLst>
              </p14:cNvPr>
              <p14:cNvContentPartPr/>
              <p14:nvPr/>
            </p14:nvContentPartPr>
            <p14:xfrm>
              <a:off x="2611870" y="506632"/>
              <a:ext cx="8755560" cy="3342240"/>
            </p14:xfrm>
          </p:contentPart>
        </mc:Choice>
        <mc:Fallback xmlns="">
          <p:pic>
            <p:nvPicPr>
              <p:cNvPr id="197" name="Encre 196">
                <a:extLst>
                  <a:ext uri="{FF2B5EF4-FFF2-40B4-BE49-F238E27FC236}">
                    <a16:creationId xmlns:a16="http://schemas.microsoft.com/office/drawing/2014/main" id="{9ED47C7A-D29B-1941-A5B0-5D2D96F38D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3230" y="497633"/>
                <a:ext cx="8773200" cy="33598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90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5D501C-9668-544D-982C-7EDBA4D754C7}"/>
              </a:ext>
            </a:extLst>
          </p:cNvPr>
          <p:cNvSpPr/>
          <p:nvPr/>
        </p:nvSpPr>
        <p:spPr>
          <a:xfrm>
            <a:off x="5500637" y="281148"/>
            <a:ext cx="2113808" cy="88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main.py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391A0F-8F59-3D4D-AC14-FC03DAA0F31C}"/>
              </a:ext>
            </a:extLst>
          </p:cNvPr>
          <p:cNvSpPr/>
          <p:nvPr/>
        </p:nvSpPr>
        <p:spPr>
          <a:xfrm>
            <a:off x="2920170" y="3116446"/>
            <a:ext cx="2933205" cy="894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path_finding_algorithm.py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8AAFBE-1C72-EC40-B9A9-D171401A7766}"/>
              </a:ext>
            </a:extLst>
          </p:cNvPr>
          <p:cNvSpPr/>
          <p:nvPr/>
        </p:nvSpPr>
        <p:spPr>
          <a:xfrm>
            <a:off x="9015029" y="3048592"/>
            <a:ext cx="2363189" cy="92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connect_robot.py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EFC64-375D-1B42-AFBE-66E049091E4D}"/>
              </a:ext>
            </a:extLst>
          </p:cNvPr>
          <p:cNvSpPr/>
          <p:nvPr/>
        </p:nvSpPr>
        <p:spPr>
          <a:xfrm>
            <a:off x="9770102" y="5600486"/>
            <a:ext cx="1852551" cy="92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Robot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305BCF-BF4F-914D-AB49-D470B2FD7463}"/>
              </a:ext>
            </a:extLst>
          </p:cNvPr>
          <p:cNvSpPr/>
          <p:nvPr/>
        </p:nvSpPr>
        <p:spPr>
          <a:xfrm>
            <a:off x="6557541" y="5600485"/>
            <a:ext cx="1852551" cy="92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Camera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58B84BF-B721-9742-B821-AAA62D24E08F}"/>
              </a:ext>
            </a:extLst>
          </p:cNvPr>
          <p:cNvCxnSpPr>
            <a:cxnSpLocks/>
          </p:cNvCxnSpPr>
          <p:nvPr/>
        </p:nvCxnSpPr>
        <p:spPr>
          <a:xfrm flipV="1">
            <a:off x="3947267" y="1389716"/>
            <a:ext cx="1099930" cy="137079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37858DE-D565-DB4D-8DFB-4CC866CD0281}"/>
              </a:ext>
            </a:extLst>
          </p:cNvPr>
          <p:cNvCxnSpPr>
            <a:cxnSpLocks/>
          </p:cNvCxnSpPr>
          <p:nvPr/>
        </p:nvCxnSpPr>
        <p:spPr>
          <a:xfrm>
            <a:off x="7990576" y="1170881"/>
            <a:ext cx="1928275" cy="142221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F7C95AF-E378-944B-921B-371613E43D47}"/>
              </a:ext>
            </a:extLst>
          </p:cNvPr>
          <p:cNvCxnSpPr>
            <a:cxnSpLocks/>
          </p:cNvCxnSpPr>
          <p:nvPr/>
        </p:nvCxnSpPr>
        <p:spPr>
          <a:xfrm flipH="1" flipV="1">
            <a:off x="7862339" y="1287778"/>
            <a:ext cx="1909284" cy="141095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95D163C-659A-7848-8E0D-BBD674DD9485}"/>
              </a:ext>
            </a:extLst>
          </p:cNvPr>
          <p:cNvCxnSpPr>
            <a:cxnSpLocks/>
          </p:cNvCxnSpPr>
          <p:nvPr/>
        </p:nvCxnSpPr>
        <p:spPr>
          <a:xfrm flipV="1">
            <a:off x="10459660" y="4178418"/>
            <a:ext cx="0" cy="128646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62174A4-BC65-6544-8C4E-EA945A7794B8}"/>
              </a:ext>
            </a:extLst>
          </p:cNvPr>
          <p:cNvCxnSpPr>
            <a:cxnSpLocks/>
          </p:cNvCxnSpPr>
          <p:nvPr/>
        </p:nvCxnSpPr>
        <p:spPr>
          <a:xfrm>
            <a:off x="10681175" y="4181323"/>
            <a:ext cx="0" cy="12835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7594003C-683D-2141-BAB6-E8784C2B9C3B}"/>
              </a:ext>
            </a:extLst>
          </p:cNvPr>
          <p:cNvCxnSpPr>
            <a:cxnSpLocks/>
          </p:cNvCxnSpPr>
          <p:nvPr/>
        </p:nvCxnSpPr>
        <p:spPr>
          <a:xfrm flipV="1">
            <a:off x="3325564" y="878787"/>
            <a:ext cx="1817282" cy="69440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355A620F-2EBB-9C4E-9338-0156E4FE070C}"/>
              </a:ext>
            </a:extLst>
          </p:cNvPr>
          <p:cNvSpPr txBox="1"/>
          <p:nvPr/>
        </p:nvSpPr>
        <p:spPr>
          <a:xfrm rot="18515913">
            <a:off x="3776459" y="2050590"/>
            <a:ext cx="2019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Demande de chemin minimal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075FEC8E-B4F6-1043-8313-9433D35AB35D}"/>
              </a:ext>
            </a:extLst>
          </p:cNvPr>
          <p:cNvCxnSpPr>
            <a:cxnSpLocks/>
          </p:cNvCxnSpPr>
          <p:nvPr/>
        </p:nvCxnSpPr>
        <p:spPr>
          <a:xfrm rot="20652659" flipH="1">
            <a:off x="3917703" y="1649032"/>
            <a:ext cx="1387653" cy="101077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2204197F-4313-7D41-8E06-451411DA16E1}"/>
              </a:ext>
            </a:extLst>
          </p:cNvPr>
          <p:cNvSpPr txBox="1"/>
          <p:nvPr/>
        </p:nvSpPr>
        <p:spPr>
          <a:xfrm rot="18648632">
            <a:off x="3750530" y="1840619"/>
            <a:ext cx="1272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Chemin minimal 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906CC1A-B4B0-8D4E-B7F7-713D2F930D99}"/>
              </a:ext>
            </a:extLst>
          </p:cNvPr>
          <p:cNvSpPr txBox="1"/>
          <p:nvPr/>
        </p:nvSpPr>
        <p:spPr>
          <a:xfrm rot="2197271">
            <a:off x="8663856" y="1769491"/>
            <a:ext cx="11161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Action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3AAEAC5-5CEF-D142-AFEF-82415CBB43E5}"/>
              </a:ext>
            </a:extLst>
          </p:cNvPr>
          <p:cNvSpPr txBox="1"/>
          <p:nvPr/>
        </p:nvSpPr>
        <p:spPr>
          <a:xfrm rot="5306559">
            <a:off x="10482447" y="4762136"/>
            <a:ext cx="717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Actions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30F4FE2-6A0B-EC45-9DA1-EC78663F62B5}"/>
              </a:ext>
            </a:extLst>
          </p:cNvPr>
          <p:cNvSpPr txBox="1"/>
          <p:nvPr/>
        </p:nvSpPr>
        <p:spPr>
          <a:xfrm rot="5400000">
            <a:off x="9680824" y="4762137"/>
            <a:ext cx="11914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Retour actions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FEE4043-FD54-BD45-8ADE-EA2AD0E30F14}"/>
              </a:ext>
            </a:extLst>
          </p:cNvPr>
          <p:cNvSpPr/>
          <p:nvPr/>
        </p:nvSpPr>
        <p:spPr>
          <a:xfrm>
            <a:off x="6273485" y="3084625"/>
            <a:ext cx="2363189" cy="92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connect_camera.py</a:t>
            </a:r>
            <a:endParaRPr lang="fr-FR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B3D9BBA-E037-E741-9586-20942D4978F7}"/>
              </a:ext>
            </a:extLst>
          </p:cNvPr>
          <p:cNvSpPr/>
          <p:nvPr/>
        </p:nvSpPr>
        <p:spPr>
          <a:xfrm>
            <a:off x="680627" y="1155410"/>
            <a:ext cx="2363189" cy="92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tests.py</a:t>
            </a:r>
            <a:endParaRPr lang="fr-FR" dirty="0"/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1EF5F50E-CEFB-8545-A79D-C2B69CF0B16E}"/>
              </a:ext>
            </a:extLst>
          </p:cNvPr>
          <p:cNvCxnSpPr>
            <a:cxnSpLocks/>
          </p:cNvCxnSpPr>
          <p:nvPr/>
        </p:nvCxnSpPr>
        <p:spPr>
          <a:xfrm flipV="1">
            <a:off x="7328980" y="4151819"/>
            <a:ext cx="0" cy="128646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404BDD8-8667-5548-BD03-5620DDF681FC}"/>
              </a:ext>
            </a:extLst>
          </p:cNvPr>
          <p:cNvCxnSpPr>
            <a:cxnSpLocks/>
          </p:cNvCxnSpPr>
          <p:nvPr/>
        </p:nvCxnSpPr>
        <p:spPr>
          <a:xfrm>
            <a:off x="7550495" y="4154724"/>
            <a:ext cx="0" cy="12835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D4D826B8-4B1D-0548-BD25-204336CBCDFA}"/>
              </a:ext>
            </a:extLst>
          </p:cNvPr>
          <p:cNvSpPr txBox="1"/>
          <p:nvPr/>
        </p:nvSpPr>
        <p:spPr>
          <a:xfrm rot="5400000">
            <a:off x="7022132" y="4732513"/>
            <a:ext cx="1422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Demande </a:t>
            </a:r>
            <a:r>
              <a:rPr lang="fr-FR" sz="1100" dirty="0" err="1"/>
              <a:t>posiition</a:t>
            </a:r>
            <a:endParaRPr lang="fr-FR" sz="1100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89F1BA81-129F-2A4B-8CFB-D19E18DA2060}"/>
              </a:ext>
            </a:extLst>
          </p:cNvPr>
          <p:cNvSpPr txBox="1"/>
          <p:nvPr/>
        </p:nvSpPr>
        <p:spPr>
          <a:xfrm rot="16200000">
            <a:off x="6471695" y="4753573"/>
            <a:ext cx="1350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Position </a:t>
            </a:r>
            <a:r>
              <a:rPr lang="fr-FR" sz="1100" dirty="0" err="1"/>
              <a:t>element</a:t>
            </a:r>
            <a:endParaRPr lang="fr-FR" sz="1100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71B8EA5E-EDFE-BF44-8650-EAFCE0F5634A}"/>
              </a:ext>
            </a:extLst>
          </p:cNvPr>
          <p:cNvSpPr txBox="1"/>
          <p:nvPr/>
        </p:nvSpPr>
        <p:spPr>
          <a:xfrm rot="2197271">
            <a:off x="8199528" y="2023613"/>
            <a:ext cx="11161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Retour action</a:t>
            </a: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6E131081-5129-3D4F-8801-AAB343373E7E}"/>
              </a:ext>
            </a:extLst>
          </p:cNvPr>
          <p:cNvCxnSpPr>
            <a:cxnSpLocks/>
          </p:cNvCxnSpPr>
          <p:nvPr/>
        </p:nvCxnSpPr>
        <p:spPr>
          <a:xfrm flipV="1">
            <a:off x="6794473" y="1513766"/>
            <a:ext cx="0" cy="128646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97F2AEF2-1A0B-DD46-9E96-04AE5C082B79}"/>
              </a:ext>
            </a:extLst>
          </p:cNvPr>
          <p:cNvCxnSpPr>
            <a:cxnSpLocks/>
          </p:cNvCxnSpPr>
          <p:nvPr/>
        </p:nvCxnSpPr>
        <p:spPr>
          <a:xfrm>
            <a:off x="7015988" y="1516671"/>
            <a:ext cx="0" cy="12835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B5C5FA5A-6476-9044-9CF4-D7DF9DA47377}"/>
              </a:ext>
            </a:extLst>
          </p:cNvPr>
          <p:cNvSpPr txBox="1"/>
          <p:nvPr/>
        </p:nvSpPr>
        <p:spPr>
          <a:xfrm rot="5400000">
            <a:off x="6487625" y="2094460"/>
            <a:ext cx="1422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Demande </a:t>
            </a:r>
            <a:r>
              <a:rPr lang="fr-FR" sz="1100" dirty="0" err="1"/>
              <a:t>posiition</a:t>
            </a:r>
            <a:endParaRPr lang="fr-FR" sz="1100" dirty="0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BB0241E0-693B-734D-A0B8-3556CA09ED2E}"/>
              </a:ext>
            </a:extLst>
          </p:cNvPr>
          <p:cNvSpPr txBox="1"/>
          <p:nvPr/>
        </p:nvSpPr>
        <p:spPr>
          <a:xfrm rot="16200000">
            <a:off x="5937188" y="2115520"/>
            <a:ext cx="1350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Position </a:t>
            </a:r>
            <a:r>
              <a:rPr lang="fr-FR" sz="1100" dirty="0" err="1"/>
              <a:t>element</a:t>
            </a:r>
            <a:endParaRPr lang="fr-FR" sz="1100" dirty="0"/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C81DDE3B-B383-6D46-A701-8F0D49ED03F3}"/>
              </a:ext>
            </a:extLst>
          </p:cNvPr>
          <p:cNvCxnSpPr>
            <a:cxnSpLocks/>
          </p:cNvCxnSpPr>
          <p:nvPr/>
        </p:nvCxnSpPr>
        <p:spPr>
          <a:xfrm>
            <a:off x="1781401" y="2329352"/>
            <a:ext cx="864924" cy="121841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05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E96491B7-1685-8A45-B018-1CA329FFD3D9}"/>
              </a:ext>
            </a:extLst>
          </p:cNvPr>
          <p:cNvSpPr/>
          <p:nvPr/>
        </p:nvSpPr>
        <p:spPr>
          <a:xfrm>
            <a:off x="3573626" y="1912775"/>
            <a:ext cx="2967134" cy="297646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Robot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5E4F684-826B-1E4D-B3EA-0A5AA22F3A49}"/>
              </a:ext>
            </a:extLst>
          </p:cNvPr>
          <p:cNvSpPr/>
          <p:nvPr/>
        </p:nvSpPr>
        <p:spPr>
          <a:xfrm>
            <a:off x="4993433" y="1604864"/>
            <a:ext cx="3928188" cy="3881533"/>
          </a:xfrm>
          <a:prstGeom prst="ellipse">
            <a:avLst/>
          </a:prstGeom>
          <a:solidFill>
            <a:schemeClr val="accent1">
              <a:lumMod val="60000"/>
              <a:lumOff val="4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5FA517D-E9D1-B04E-8F52-68C6B5BF667D}"/>
              </a:ext>
            </a:extLst>
          </p:cNvPr>
          <p:cNvSpPr/>
          <p:nvPr/>
        </p:nvSpPr>
        <p:spPr>
          <a:xfrm>
            <a:off x="6540760" y="3086876"/>
            <a:ext cx="833534" cy="833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Atome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D1B7FA1-0184-0E44-A74A-3DEDB5167F54}"/>
              </a:ext>
            </a:extLst>
          </p:cNvPr>
          <p:cNvSpPr txBox="1"/>
          <p:nvPr/>
        </p:nvSpPr>
        <p:spPr>
          <a:xfrm>
            <a:off x="5565706" y="2338874"/>
            <a:ext cx="2803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accent1">
                    <a:lumMod val="75000"/>
                  </a:schemeClr>
                </a:solidFill>
              </a:rPr>
              <a:t>Le centre du robot ne doit pas franchir cette zone limite</a:t>
            </a:r>
          </a:p>
        </p:txBody>
      </p:sp>
    </p:spTree>
    <p:extLst>
      <p:ext uri="{BB962C8B-B14F-4D97-AF65-F5344CB8AC3E}">
        <p14:creationId xmlns:p14="http://schemas.microsoft.com/office/powerpoint/2010/main" val="363121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AC48B2A-980E-6540-AF4F-A4E83E2DCD94}"/>
              </a:ext>
            </a:extLst>
          </p:cNvPr>
          <p:cNvSpPr/>
          <p:nvPr/>
        </p:nvSpPr>
        <p:spPr>
          <a:xfrm>
            <a:off x="2808515" y="856084"/>
            <a:ext cx="1716832" cy="3125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Tous les atomes dans cette zone doivent être détectés par les capteurs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A853CA4-B187-8149-876F-0C34727AC100}"/>
              </a:ext>
            </a:extLst>
          </p:cNvPr>
          <p:cNvCxnSpPr>
            <a:cxnSpLocks/>
          </p:cNvCxnSpPr>
          <p:nvPr/>
        </p:nvCxnSpPr>
        <p:spPr>
          <a:xfrm flipH="1" flipV="1">
            <a:off x="1524777" y="2343150"/>
            <a:ext cx="2142155" cy="20002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2311536B-C34B-694F-A0E0-43F69538AE0F}"/>
              </a:ext>
            </a:extLst>
          </p:cNvPr>
          <p:cNvCxnSpPr>
            <a:cxnSpLocks/>
          </p:cNvCxnSpPr>
          <p:nvPr/>
        </p:nvCxnSpPr>
        <p:spPr>
          <a:xfrm flipV="1">
            <a:off x="3666931" y="2589245"/>
            <a:ext cx="2142154" cy="17541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E6335E4C-C312-A74C-8B2F-C2097FABB143}"/>
              </a:ext>
            </a:extLst>
          </p:cNvPr>
          <p:cNvSpPr/>
          <p:nvPr/>
        </p:nvSpPr>
        <p:spPr>
          <a:xfrm>
            <a:off x="2489719" y="3530470"/>
            <a:ext cx="374780" cy="37089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FA8242C-1176-494E-969E-DF20198A9CBC}"/>
              </a:ext>
            </a:extLst>
          </p:cNvPr>
          <p:cNvCxnSpPr>
            <a:cxnSpLocks/>
          </p:cNvCxnSpPr>
          <p:nvPr/>
        </p:nvCxnSpPr>
        <p:spPr>
          <a:xfrm flipH="1" flipV="1">
            <a:off x="1129004" y="3088433"/>
            <a:ext cx="2537927" cy="125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519C8BD-0825-9B49-9DAF-4FCA28857443}"/>
              </a:ext>
            </a:extLst>
          </p:cNvPr>
          <p:cNvCxnSpPr>
            <a:cxnSpLocks/>
          </p:cNvCxnSpPr>
          <p:nvPr/>
        </p:nvCxnSpPr>
        <p:spPr>
          <a:xfrm flipV="1">
            <a:off x="3666931" y="3191069"/>
            <a:ext cx="2394857" cy="115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C3A4F44D-5A93-F74C-9EB1-7B74CB3EA443}"/>
              </a:ext>
            </a:extLst>
          </p:cNvPr>
          <p:cNvCxnSpPr>
            <a:cxnSpLocks/>
          </p:cNvCxnSpPr>
          <p:nvPr/>
        </p:nvCxnSpPr>
        <p:spPr>
          <a:xfrm flipH="1" flipV="1">
            <a:off x="6324601" y="3200400"/>
            <a:ext cx="2523928" cy="1118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4770604-D679-F445-9562-35CCFDCDB088}"/>
              </a:ext>
            </a:extLst>
          </p:cNvPr>
          <p:cNvCxnSpPr>
            <a:cxnSpLocks/>
          </p:cNvCxnSpPr>
          <p:nvPr/>
        </p:nvCxnSpPr>
        <p:spPr>
          <a:xfrm flipV="1">
            <a:off x="8871858" y="3343276"/>
            <a:ext cx="2096279" cy="1000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FC5C8A1A-B025-8D48-9816-5F13452DE23D}"/>
              </a:ext>
            </a:extLst>
          </p:cNvPr>
          <p:cNvCxnSpPr>
            <a:cxnSpLocks/>
          </p:cNvCxnSpPr>
          <p:nvPr/>
        </p:nvCxnSpPr>
        <p:spPr>
          <a:xfrm flipH="1" flipV="1">
            <a:off x="6605530" y="2817847"/>
            <a:ext cx="2254664" cy="1464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DAF082AB-8553-A44E-A192-70DE5C3BDAEB}"/>
              </a:ext>
            </a:extLst>
          </p:cNvPr>
          <p:cNvCxnSpPr>
            <a:cxnSpLocks/>
          </p:cNvCxnSpPr>
          <p:nvPr/>
        </p:nvCxnSpPr>
        <p:spPr>
          <a:xfrm flipH="1" flipV="1">
            <a:off x="7509584" y="2267339"/>
            <a:ext cx="1204424" cy="209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856330E4-A517-E543-815E-E1CEDE9767FE}"/>
              </a:ext>
            </a:extLst>
          </p:cNvPr>
          <p:cNvSpPr/>
          <p:nvPr/>
        </p:nvSpPr>
        <p:spPr>
          <a:xfrm>
            <a:off x="6259087" y="2710547"/>
            <a:ext cx="654309" cy="6578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C4F0BA97-FBEA-B34F-8A28-BFACA7BB3D3D}"/>
              </a:ext>
            </a:extLst>
          </p:cNvPr>
          <p:cNvSpPr/>
          <p:nvPr/>
        </p:nvSpPr>
        <p:spPr>
          <a:xfrm>
            <a:off x="6793265" y="2160039"/>
            <a:ext cx="654309" cy="6578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Octogone 4">
            <a:extLst>
              <a:ext uri="{FF2B5EF4-FFF2-40B4-BE49-F238E27FC236}">
                <a16:creationId xmlns:a16="http://schemas.microsoft.com/office/drawing/2014/main" id="{63DAD369-BE7C-4B4D-99C6-55A6DC60DFB4}"/>
              </a:ext>
            </a:extLst>
          </p:cNvPr>
          <p:cNvSpPr/>
          <p:nvPr/>
        </p:nvSpPr>
        <p:spPr>
          <a:xfrm>
            <a:off x="7985449" y="3461658"/>
            <a:ext cx="1716832" cy="167951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Si les capteurs ne sont pas espacés du même angle la distance minimale de détection sera celle qui correspond aux deux capteurs formant le plus grand angle ! 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0C62BDAD-5CB6-D145-81C3-4CA6B96090D9}"/>
              </a:ext>
            </a:extLst>
          </p:cNvPr>
          <p:cNvSpPr/>
          <p:nvPr/>
        </p:nvSpPr>
        <p:spPr>
          <a:xfrm>
            <a:off x="7351734" y="2830964"/>
            <a:ext cx="654309" cy="6578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Octogone 3">
            <a:extLst>
              <a:ext uri="{FF2B5EF4-FFF2-40B4-BE49-F238E27FC236}">
                <a16:creationId xmlns:a16="http://schemas.microsoft.com/office/drawing/2014/main" id="{F3E22CE9-AA74-4443-9BA2-561DC05D1C10}"/>
              </a:ext>
            </a:extLst>
          </p:cNvPr>
          <p:cNvSpPr/>
          <p:nvPr/>
        </p:nvSpPr>
        <p:spPr>
          <a:xfrm>
            <a:off x="2808515" y="3429000"/>
            <a:ext cx="1716832" cy="167951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Deux capteurs doivent être présents dans les directions en </a:t>
            </a:r>
            <a:r>
              <a:rPr lang="fr-FR" sz="1050" dirty="0" err="1"/>
              <a:t>blue</a:t>
            </a:r>
            <a:r>
              <a:rPr lang="fr-FR" sz="1050" dirty="0"/>
              <a:t> qui forment un angle de 135 </a:t>
            </a:r>
            <a:r>
              <a:rPr lang="fr-FR" sz="1050" dirty="0" err="1"/>
              <a:t>deg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213389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3F5A585E-672B-144A-8F5D-684A8940A96D}"/>
              </a:ext>
            </a:extLst>
          </p:cNvPr>
          <p:cNvCxnSpPr/>
          <p:nvPr/>
        </p:nvCxnSpPr>
        <p:spPr>
          <a:xfrm>
            <a:off x="4236097" y="1338943"/>
            <a:ext cx="0" cy="4180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0F8EE42-9DF1-6A48-950A-E670A92B4674}"/>
              </a:ext>
            </a:extLst>
          </p:cNvPr>
          <p:cNvCxnSpPr>
            <a:cxnSpLocks/>
          </p:cNvCxnSpPr>
          <p:nvPr/>
        </p:nvCxnSpPr>
        <p:spPr>
          <a:xfrm>
            <a:off x="4236097" y="1338943"/>
            <a:ext cx="37042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72418788-8B26-0B4D-8BA0-1D4D64033561}"/>
              </a:ext>
            </a:extLst>
          </p:cNvPr>
          <p:cNvSpPr txBox="1"/>
          <p:nvPr/>
        </p:nvSpPr>
        <p:spPr>
          <a:xfrm>
            <a:off x="3918858" y="533439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6E5D075-A374-FD46-8B37-D53ECFA1638B}"/>
              </a:ext>
            </a:extLst>
          </p:cNvPr>
          <p:cNvSpPr txBox="1"/>
          <p:nvPr/>
        </p:nvSpPr>
        <p:spPr>
          <a:xfrm>
            <a:off x="7811473" y="93228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y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B7C76F8-852A-654E-BE63-68804A1051A3}"/>
              </a:ext>
            </a:extLst>
          </p:cNvPr>
          <p:cNvCxnSpPr/>
          <p:nvPr/>
        </p:nvCxnSpPr>
        <p:spPr>
          <a:xfrm>
            <a:off x="6096000" y="2715208"/>
            <a:ext cx="0" cy="233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B7BFEFC-98BD-EC43-8F8D-41E631F86283}"/>
              </a:ext>
            </a:extLst>
          </p:cNvPr>
          <p:cNvCxnSpPr>
            <a:cxnSpLocks/>
          </p:cNvCxnSpPr>
          <p:nvPr/>
        </p:nvCxnSpPr>
        <p:spPr>
          <a:xfrm flipH="1">
            <a:off x="4957666" y="2715208"/>
            <a:ext cx="1138335" cy="1119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ctogone 16">
            <a:extLst>
              <a:ext uri="{FF2B5EF4-FFF2-40B4-BE49-F238E27FC236}">
                <a16:creationId xmlns:a16="http://schemas.microsoft.com/office/drawing/2014/main" id="{C5C2DC41-8C5C-BA4C-8ACA-C1139571F681}"/>
              </a:ext>
            </a:extLst>
          </p:cNvPr>
          <p:cNvSpPr/>
          <p:nvPr/>
        </p:nvSpPr>
        <p:spPr>
          <a:xfrm>
            <a:off x="5489510" y="2094724"/>
            <a:ext cx="1220755" cy="1203649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0002707-A2A3-D04F-8570-C33EC3F0643F}"/>
              </a:ext>
            </a:extLst>
          </p:cNvPr>
          <p:cNvSpPr txBox="1"/>
          <p:nvPr/>
        </p:nvSpPr>
        <p:spPr>
          <a:xfrm rot="13350529">
            <a:off x="5624578" y="2509431"/>
            <a:ext cx="799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Robot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7" name="Encre 66">
                <a:extLst>
                  <a:ext uri="{FF2B5EF4-FFF2-40B4-BE49-F238E27FC236}">
                    <a16:creationId xmlns:a16="http://schemas.microsoft.com/office/drawing/2014/main" id="{FF53CE87-95F2-CA42-B8DB-CC5551E2B2A7}"/>
                  </a:ext>
                </a:extLst>
              </p14:cNvPr>
              <p14:cNvContentPartPr/>
              <p14:nvPr/>
            </p14:nvContentPartPr>
            <p14:xfrm>
              <a:off x="5536594" y="3428596"/>
              <a:ext cx="487440" cy="167760"/>
            </p14:xfrm>
          </p:contentPart>
        </mc:Choice>
        <mc:Fallback>
          <p:pic>
            <p:nvPicPr>
              <p:cNvPr id="67" name="Encre 66">
                <a:extLst>
                  <a:ext uri="{FF2B5EF4-FFF2-40B4-BE49-F238E27FC236}">
                    <a16:creationId xmlns:a16="http://schemas.microsoft.com/office/drawing/2014/main" id="{FF53CE87-95F2-CA42-B8DB-CC5551E2B2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2274" y="3424276"/>
                <a:ext cx="49608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084219A7-9A50-AA46-AE44-3173E753F4B8}"/>
                  </a:ext>
                </a:extLst>
              </p14:cNvPr>
              <p14:cNvContentPartPr/>
              <p14:nvPr/>
            </p14:nvContentPartPr>
            <p14:xfrm>
              <a:off x="5553874" y="3651796"/>
              <a:ext cx="399960" cy="337680"/>
            </p14:xfrm>
          </p:contentPart>
        </mc:Choice>
        <mc:Fallback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084219A7-9A50-AA46-AE44-3173E753F4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49550" y="3647471"/>
                <a:ext cx="408608" cy="3463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6" name="Encre 75">
                <a:extLst>
                  <a:ext uri="{FF2B5EF4-FFF2-40B4-BE49-F238E27FC236}">
                    <a16:creationId xmlns:a16="http://schemas.microsoft.com/office/drawing/2014/main" id="{D1A050B2-662B-654E-9BEE-41C1C321EF4A}"/>
                  </a:ext>
                </a:extLst>
              </p14:cNvPr>
              <p14:cNvContentPartPr/>
              <p14:nvPr/>
            </p14:nvContentPartPr>
            <p14:xfrm>
              <a:off x="6330754" y="3098116"/>
              <a:ext cx="604800" cy="777600"/>
            </p14:xfrm>
          </p:contentPart>
        </mc:Choice>
        <mc:Fallback>
          <p:pic>
            <p:nvPicPr>
              <p:cNvPr id="76" name="Encre 75">
                <a:extLst>
                  <a:ext uri="{FF2B5EF4-FFF2-40B4-BE49-F238E27FC236}">
                    <a16:creationId xmlns:a16="http://schemas.microsoft.com/office/drawing/2014/main" id="{D1A050B2-662B-654E-9BEE-41C1C321EF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26434" y="3093796"/>
                <a:ext cx="613440" cy="78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1" name="Encre 90">
                <a:extLst>
                  <a:ext uri="{FF2B5EF4-FFF2-40B4-BE49-F238E27FC236}">
                    <a16:creationId xmlns:a16="http://schemas.microsoft.com/office/drawing/2014/main" id="{3118ECC8-B02E-8345-AB3A-DD2B449734C1}"/>
                  </a:ext>
                </a:extLst>
              </p14:cNvPr>
              <p14:cNvContentPartPr/>
              <p14:nvPr/>
            </p14:nvContentPartPr>
            <p14:xfrm>
              <a:off x="7338394" y="4621996"/>
              <a:ext cx="385200" cy="445320"/>
            </p14:xfrm>
          </p:contentPart>
        </mc:Choice>
        <mc:Fallback>
          <p:pic>
            <p:nvPicPr>
              <p:cNvPr id="91" name="Encre 90">
                <a:extLst>
                  <a:ext uri="{FF2B5EF4-FFF2-40B4-BE49-F238E27FC236}">
                    <a16:creationId xmlns:a16="http://schemas.microsoft.com/office/drawing/2014/main" id="{3118ECC8-B02E-8345-AB3A-DD2B449734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34074" y="4617676"/>
                <a:ext cx="393840" cy="45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4409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C8CF5F7A-A003-0B4E-B271-CC0FDA5E5F0A}"/>
              </a:ext>
            </a:extLst>
          </p:cNvPr>
          <p:cNvSpPr/>
          <p:nvPr/>
        </p:nvSpPr>
        <p:spPr>
          <a:xfrm>
            <a:off x="9129612" y="306392"/>
            <a:ext cx="886516" cy="853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FA22A9-2925-8847-BC0A-4F0C3FD72FF3}"/>
              </a:ext>
            </a:extLst>
          </p:cNvPr>
          <p:cNvSpPr/>
          <p:nvPr/>
        </p:nvSpPr>
        <p:spPr>
          <a:xfrm>
            <a:off x="1203650" y="969081"/>
            <a:ext cx="3582955" cy="4898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33CDF4-B27C-1940-A141-9918D42477DA}"/>
              </a:ext>
            </a:extLst>
          </p:cNvPr>
          <p:cNvSpPr/>
          <p:nvPr/>
        </p:nvSpPr>
        <p:spPr>
          <a:xfrm>
            <a:off x="2099388" y="2034073"/>
            <a:ext cx="1782148" cy="2530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0424EC2-B357-6245-BE2C-8FDEE3AE49F9}"/>
              </a:ext>
            </a:extLst>
          </p:cNvPr>
          <p:cNvSpPr/>
          <p:nvPr/>
        </p:nvSpPr>
        <p:spPr>
          <a:xfrm flipV="1">
            <a:off x="3848339" y="201628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82D57A2-DD89-A64E-97B8-FD905496B575}"/>
              </a:ext>
            </a:extLst>
          </p:cNvPr>
          <p:cNvSpPr/>
          <p:nvPr/>
        </p:nvSpPr>
        <p:spPr>
          <a:xfrm flipV="1">
            <a:off x="2076528" y="4536290"/>
            <a:ext cx="45719" cy="5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449567-925F-8842-B912-314E34961B96}"/>
              </a:ext>
            </a:extLst>
          </p:cNvPr>
          <p:cNvSpPr txBox="1"/>
          <p:nvPr/>
        </p:nvSpPr>
        <p:spPr>
          <a:xfrm>
            <a:off x="3779346" y="1800394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752EA91-D8F4-3246-AD3F-1B7AB9DAFECF}"/>
              </a:ext>
            </a:extLst>
          </p:cNvPr>
          <p:cNvSpPr txBox="1"/>
          <p:nvPr/>
        </p:nvSpPr>
        <p:spPr>
          <a:xfrm>
            <a:off x="1834015" y="4431629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CDA31D-00C8-684B-BCC5-38710E356D4D}"/>
              </a:ext>
            </a:extLst>
          </p:cNvPr>
          <p:cNvSpPr/>
          <p:nvPr/>
        </p:nvSpPr>
        <p:spPr>
          <a:xfrm>
            <a:off x="3885681" y="2042918"/>
            <a:ext cx="1782148" cy="2530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1A6600-7BAC-E04E-BF4C-08A4F9D0A932}"/>
              </a:ext>
            </a:extLst>
          </p:cNvPr>
          <p:cNvSpPr/>
          <p:nvPr/>
        </p:nvSpPr>
        <p:spPr>
          <a:xfrm>
            <a:off x="3885520" y="-485279"/>
            <a:ext cx="1782148" cy="2530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B1490D-E569-D14A-8CD7-11D93E301FEF}"/>
              </a:ext>
            </a:extLst>
          </p:cNvPr>
          <p:cNvSpPr/>
          <p:nvPr/>
        </p:nvSpPr>
        <p:spPr>
          <a:xfrm>
            <a:off x="2099388" y="-498262"/>
            <a:ext cx="1782148" cy="2530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66C4B8-EEFA-CC4B-8528-60538BF8F447}"/>
              </a:ext>
            </a:extLst>
          </p:cNvPr>
          <p:cNvSpPr/>
          <p:nvPr/>
        </p:nvSpPr>
        <p:spPr>
          <a:xfrm>
            <a:off x="313095" y="-487629"/>
            <a:ext cx="1782148" cy="2530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48C51D-B05C-1A45-8D53-EC5EC94F41E7}"/>
              </a:ext>
            </a:extLst>
          </p:cNvPr>
          <p:cNvSpPr/>
          <p:nvPr/>
        </p:nvSpPr>
        <p:spPr>
          <a:xfrm>
            <a:off x="309333" y="2042520"/>
            <a:ext cx="1782148" cy="2530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6DBABB-189E-854F-8DF3-1E2D2FA6B6CC}"/>
              </a:ext>
            </a:extLst>
          </p:cNvPr>
          <p:cNvSpPr/>
          <p:nvPr/>
        </p:nvSpPr>
        <p:spPr>
          <a:xfrm>
            <a:off x="3885520" y="4567739"/>
            <a:ext cx="1782148" cy="2530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50F694-E378-F34B-8362-67404B9F0BE3}"/>
              </a:ext>
            </a:extLst>
          </p:cNvPr>
          <p:cNvSpPr/>
          <p:nvPr/>
        </p:nvSpPr>
        <p:spPr>
          <a:xfrm>
            <a:off x="2097396" y="4564620"/>
            <a:ext cx="1782148" cy="2530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33C42B-2CB3-F844-B496-1D32D674C38D}"/>
              </a:ext>
            </a:extLst>
          </p:cNvPr>
          <p:cNvSpPr/>
          <p:nvPr/>
        </p:nvSpPr>
        <p:spPr>
          <a:xfrm>
            <a:off x="314589" y="4567739"/>
            <a:ext cx="1782148" cy="2530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FE514D6-724C-AC40-817A-2D3EA1B1741F}"/>
              </a:ext>
            </a:extLst>
          </p:cNvPr>
          <p:cNvSpPr/>
          <p:nvPr/>
        </p:nvSpPr>
        <p:spPr>
          <a:xfrm flipV="1">
            <a:off x="3856684" y="4549395"/>
            <a:ext cx="45719" cy="5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8C60C7C-C02A-6540-AE0D-CFFDB9A74D98}"/>
              </a:ext>
            </a:extLst>
          </p:cNvPr>
          <p:cNvSpPr/>
          <p:nvPr/>
        </p:nvSpPr>
        <p:spPr>
          <a:xfrm flipV="1">
            <a:off x="2075034" y="2013785"/>
            <a:ext cx="45719" cy="5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502E0C-D7C9-1E48-8A91-61547523B20F}"/>
              </a:ext>
            </a:extLst>
          </p:cNvPr>
          <p:cNvSpPr/>
          <p:nvPr/>
        </p:nvSpPr>
        <p:spPr>
          <a:xfrm>
            <a:off x="7339515" y="961214"/>
            <a:ext cx="3582955" cy="4898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82BF529-4B48-2A4F-B152-49FDA795B2CC}"/>
              </a:ext>
            </a:extLst>
          </p:cNvPr>
          <p:cNvSpPr/>
          <p:nvPr/>
        </p:nvSpPr>
        <p:spPr>
          <a:xfrm flipV="1">
            <a:off x="9984204" y="199778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3DAAA79-5FE3-F444-AA1C-D1DBFB4DE845}"/>
              </a:ext>
            </a:extLst>
          </p:cNvPr>
          <p:cNvSpPr/>
          <p:nvPr/>
        </p:nvSpPr>
        <p:spPr>
          <a:xfrm flipV="1">
            <a:off x="8212393" y="4517790"/>
            <a:ext cx="45719" cy="5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E217492-FAB9-D049-A6E1-3B6702B35F34}"/>
              </a:ext>
            </a:extLst>
          </p:cNvPr>
          <p:cNvSpPr txBox="1"/>
          <p:nvPr/>
        </p:nvSpPr>
        <p:spPr>
          <a:xfrm>
            <a:off x="10000273" y="1781894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E7DDDA5-B5E8-BF48-A708-908A1035B484}"/>
              </a:ext>
            </a:extLst>
          </p:cNvPr>
          <p:cNvSpPr txBox="1"/>
          <p:nvPr/>
        </p:nvSpPr>
        <p:spPr>
          <a:xfrm>
            <a:off x="8001779" y="4328065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5803CD-B881-2F4E-A450-9840DB8D8A0C}"/>
              </a:ext>
            </a:extLst>
          </p:cNvPr>
          <p:cNvSpPr/>
          <p:nvPr/>
        </p:nvSpPr>
        <p:spPr>
          <a:xfrm>
            <a:off x="10021546" y="2013785"/>
            <a:ext cx="1782148" cy="25351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E510DD-F0A9-FA4B-A34A-A9181A7C8CB1}"/>
              </a:ext>
            </a:extLst>
          </p:cNvPr>
          <p:cNvSpPr/>
          <p:nvPr/>
        </p:nvSpPr>
        <p:spPr>
          <a:xfrm>
            <a:off x="6454536" y="-516762"/>
            <a:ext cx="1782148" cy="2530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6997573-2704-6344-871D-2FA498C053AD}"/>
              </a:ext>
            </a:extLst>
          </p:cNvPr>
          <p:cNvSpPr/>
          <p:nvPr/>
        </p:nvSpPr>
        <p:spPr>
          <a:xfrm>
            <a:off x="6450454" y="4549239"/>
            <a:ext cx="1782148" cy="2530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AD02F999-C608-F04F-AA0E-773323853113}"/>
              </a:ext>
            </a:extLst>
          </p:cNvPr>
          <p:cNvSpPr/>
          <p:nvPr/>
        </p:nvSpPr>
        <p:spPr>
          <a:xfrm flipV="1">
            <a:off x="9992549" y="4530895"/>
            <a:ext cx="45719" cy="5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2C8F61C0-B30D-BA47-97BB-A3D48144E69B}"/>
              </a:ext>
            </a:extLst>
          </p:cNvPr>
          <p:cNvSpPr/>
          <p:nvPr/>
        </p:nvSpPr>
        <p:spPr>
          <a:xfrm flipV="1">
            <a:off x="8210899" y="1995285"/>
            <a:ext cx="45719" cy="5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BC05003-959C-9F49-9D6E-BD5B19178E44}"/>
              </a:ext>
            </a:extLst>
          </p:cNvPr>
          <p:cNvSpPr/>
          <p:nvPr/>
        </p:nvSpPr>
        <p:spPr>
          <a:xfrm>
            <a:off x="6454379" y="2835933"/>
            <a:ext cx="1782148" cy="864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53600A-64FA-E340-B141-6EA53594F21E}"/>
              </a:ext>
            </a:extLst>
          </p:cNvPr>
          <p:cNvSpPr/>
          <p:nvPr/>
        </p:nvSpPr>
        <p:spPr>
          <a:xfrm>
            <a:off x="6767533" y="1159729"/>
            <a:ext cx="3248595" cy="853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E6B4160-5978-E042-B756-681705D0BE4B}"/>
              </a:ext>
            </a:extLst>
          </p:cNvPr>
          <p:cNvSpPr/>
          <p:nvPr/>
        </p:nvSpPr>
        <p:spPr>
          <a:xfrm>
            <a:off x="8242168" y="2011398"/>
            <a:ext cx="889965" cy="824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0ED985D-6E42-8241-B117-9FFF20E4EC6B}"/>
              </a:ext>
            </a:extLst>
          </p:cNvPr>
          <p:cNvSpPr/>
          <p:nvPr/>
        </p:nvSpPr>
        <p:spPr>
          <a:xfrm>
            <a:off x="8238051" y="3700576"/>
            <a:ext cx="894312" cy="8483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4242B9D-6340-ED4C-96D6-1D431ED6D2A1}"/>
              </a:ext>
            </a:extLst>
          </p:cNvPr>
          <p:cNvSpPr/>
          <p:nvPr/>
        </p:nvSpPr>
        <p:spPr>
          <a:xfrm>
            <a:off x="9129237" y="4550745"/>
            <a:ext cx="899880" cy="8483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7E15E49-54BF-7C40-B02F-BECE875CE1DF}"/>
              </a:ext>
            </a:extLst>
          </p:cNvPr>
          <p:cNvSpPr/>
          <p:nvPr/>
        </p:nvSpPr>
        <p:spPr>
          <a:xfrm>
            <a:off x="8233673" y="5399623"/>
            <a:ext cx="886761" cy="824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AA2B021-C121-A04F-8561-97763275E2C6}"/>
              </a:ext>
            </a:extLst>
          </p:cNvPr>
          <p:cNvSpPr/>
          <p:nvPr/>
        </p:nvSpPr>
        <p:spPr>
          <a:xfrm>
            <a:off x="7340477" y="5399132"/>
            <a:ext cx="886761" cy="824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4A89C4-C8F6-3641-9E0E-373DD87BABA9}"/>
              </a:ext>
            </a:extLst>
          </p:cNvPr>
          <p:cNvSpPr/>
          <p:nvPr/>
        </p:nvSpPr>
        <p:spPr>
          <a:xfrm>
            <a:off x="10025262" y="5399132"/>
            <a:ext cx="897208" cy="824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90796CB-BACD-AD44-A7EC-D914006168B1}"/>
              </a:ext>
            </a:extLst>
          </p:cNvPr>
          <p:cNvSpPr/>
          <p:nvPr/>
        </p:nvSpPr>
        <p:spPr>
          <a:xfrm>
            <a:off x="9125710" y="2837028"/>
            <a:ext cx="1794971" cy="853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34D56B6-581F-4D49-9B65-639126A8BA8D}"/>
              </a:ext>
            </a:extLst>
          </p:cNvPr>
          <p:cNvSpPr/>
          <p:nvPr/>
        </p:nvSpPr>
        <p:spPr>
          <a:xfrm>
            <a:off x="9133761" y="1158175"/>
            <a:ext cx="2189913" cy="853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EF0D419-2AEA-134C-84D0-D850B206BB8A}"/>
              </a:ext>
            </a:extLst>
          </p:cNvPr>
          <p:cNvSpPr/>
          <p:nvPr/>
        </p:nvSpPr>
        <p:spPr>
          <a:xfrm>
            <a:off x="6835698" y="304276"/>
            <a:ext cx="1397975" cy="853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931098-2E39-1345-B62F-EB0D561FE8EE}"/>
              </a:ext>
            </a:extLst>
          </p:cNvPr>
          <p:cNvSpPr/>
          <p:nvPr/>
        </p:nvSpPr>
        <p:spPr>
          <a:xfrm>
            <a:off x="4794512" y="-659219"/>
            <a:ext cx="2531208" cy="7889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C0BD415-4715-DA4A-9AD9-58B015F5B7C9}"/>
              </a:ext>
            </a:extLst>
          </p:cNvPr>
          <p:cNvSpPr/>
          <p:nvPr/>
        </p:nvSpPr>
        <p:spPr>
          <a:xfrm>
            <a:off x="-460199" y="-516762"/>
            <a:ext cx="12772701" cy="1477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9F147D-D0D4-B640-AABE-8019579C2D67}"/>
              </a:ext>
            </a:extLst>
          </p:cNvPr>
          <p:cNvSpPr/>
          <p:nvPr/>
        </p:nvSpPr>
        <p:spPr>
          <a:xfrm>
            <a:off x="-290351" y="5874656"/>
            <a:ext cx="12772701" cy="1477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870182-A6CF-D348-980A-2335897E8EFF}"/>
              </a:ext>
            </a:extLst>
          </p:cNvPr>
          <p:cNvSpPr/>
          <p:nvPr/>
        </p:nvSpPr>
        <p:spPr>
          <a:xfrm>
            <a:off x="10943582" y="-145312"/>
            <a:ext cx="2517182" cy="7889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8A64429-9828-0740-A721-CD57221ED8E5}"/>
              </a:ext>
            </a:extLst>
          </p:cNvPr>
          <p:cNvSpPr/>
          <p:nvPr/>
        </p:nvSpPr>
        <p:spPr>
          <a:xfrm>
            <a:off x="-1344136" y="-794590"/>
            <a:ext cx="2548305" cy="7889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F7B306AE-A6DB-F242-85DD-1F4CB2F5EDCD}"/>
              </a:ext>
            </a:extLst>
          </p:cNvPr>
          <p:cNvSpPr txBox="1"/>
          <p:nvPr/>
        </p:nvSpPr>
        <p:spPr>
          <a:xfrm>
            <a:off x="1925973" y="6122529"/>
            <a:ext cx="18918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Resolution</a:t>
            </a:r>
            <a:r>
              <a:rPr lang="fr-FR" sz="1100" dirty="0"/>
              <a:t> </a:t>
            </a:r>
            <a:r>
              <a:rPr lang="fr-FR" sz="1100" i="1" dirty="0">
                <a:solidFill>
                  <a:srgbClr val="C00000"/>
                </a:solidFill>
              </a:rPr>
              <a:t>(|</a:t>
            </a:r>
            <a:r>
              <a:rPr lang="fr-FR" sz="1100" i="1" dirty="0" err="1">
                <a:solidFill>
                  <a:srgbClr val="C00000"/>
                </a:solidFill>
              </a:rPr>
              <a:t>xA-xB</a:t>
            </a:r>
            <a:r>
              <a:rPr lang="fr-FR" sz="1100" i="1" dirty="0">
                <a:solidFill>
                  <a:srgbClr val="C00000"/>
                </a:solidFill>
              </a:rPr>
              <a:t>|, |</a:t>
            </a:r>
            <a:r>
              <a:rPr lang="fr-FR" sz="1100" i="1" dirty="0" err="1">
                <a:solidFill>
                  <a:srgbClr val="C00000"/>
                </a:solidFill>
              </a:rPr>
              <a:t>yA-yB</a:t>
            </a:r>
            <a:r>
              <a:rPr lang="fr-FR" sz="1100" i="1" dirty="0">
                <a:solidFill>
                  <a:srgbClr val="C00000"/>
                </a:solidFill>
              </a:rPr>
              <a:t>|)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FD77A558-09D7-6747-ACD9-8EB259EC60D0}"/>
              </a:ext>
            </a:extLst>
          </p:cNvPr>
          <p:cNvSpPr txBox="1"/>
          <p:nvPr/>
        </p:nvSpPr>
        <p:spPr>
          <a:xfrm>
            <a:off x="7702273" y="6094643"/>
            <a:ext cx="2846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err="1"/>
              <a:t>Resolution</a:t>
            </a:r>
            <a:r>
              <a:rPr lang="fr-FR" sz="1000" dirty="0"/>
              <a:t> </a:t>
            </a:r>
            <a:r>
              <a:rPr lang="fr-FR" sz="1000" i="1" dirty="0">
                <a:solidFill>
                  <a:srgbClr val="C00000"/>
                </a:solidFill>
              </a:rPr>
              <a:t>(|</a:t>
            </a:r>
            <a:r>
              <a:rPr lang="fr-FR" sz="1000" i="1" dirty="0" err="1">
                <a:solidFill>
                  <a:srgbClr val="C00000"/>
                </a:solidFill>
              </a:rPr>
              <a:t>xA-xB</a:t>
            </a:r>
            <a:r>
              <a:rPr lang="fr-FR" sz="1000" i="1" dirty="0">
                <a:solidFill>
                  <a:srgbClr val="C00000"/>
                </a:solidFill>
              </a:rPr>
              <a:t>| / 3 , |</a:t>
            </a:r>
            <a:r>
              <a:rPr lang="fr-FR" sz="1000" i="1" dirty="0" err="1">
                <a:solidFill>
                  <a:srgbClr val="C00000"/>
                </a:solidFill>
              </a:rPr>
              <a:t>yA-yB</a:t>
            </a:r>
            <a:r>
              <a:rPr lang="fr-FR" sz="1000" i="1" dirty="0">
                <a:solidFill>
                  <a:srgbClr val="C00000"/>
                </a:solidFill>
              </a:rPr>
              <a:t>|/2) </a:t>
            </a:r>
          </a:p>
          <a:p>
            <a:pPr algn="ctr"/>
            <a:r>
              <a:rPr lang="fr-FR" sz="1000" dirty="0"/>
              <a:t>en supposant que |</a:t>
            </a:r>
            <a:r>
              <a:rPr lang="fr-FR" sz="1000" dirty="0" err="1"/>
              <a:t>xA-xB</a:t>
            </a:r>
            <a:r>
              <a:rPr lang="fr-FR" sz="1000" dirty="0"/>
              <a:t>| est divisible par 3 et que |</a:t>
            </a:r>
            <a:r>
              <a:rPr lang="fr-FR" sz="1000"/>
              <a:t>yA-yB| </a:t>
            </a:r>
            <a:r>
              <a:rPr lang="fr-FR" sz="1000" dirty="0"/>
              <a:t>est divisible par 2.</a:t>
            </a:r>
          </a:p>
        </p:txBody>
      </p:sp>
    </p:spTree>
    <p:extLst>
      <p:ext uri="{BB962C8B-B14F-4D97-AF65-F5344CB8AC3E}">
        <p14:creationId xmlns:p14="http://schemas.microsoft.com/office/powerpoint/2010/main" val="323282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57BD30-8EF5-004E-A90C-58FA417B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5DAF00-D381-8642-9A24-C99B43CD0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6051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10857</TotalTime>
  <Words>162</Words>
  <Application>Microsoft Macintosh PowerPoint</Application>
  <PresentationFormat>Grand écran</PresentationFormat>
  <Paragraphs>34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MAROUAN BAHTIT</dc:creator>
  <cp:lastModifiedBy>MAROUAN BAHTIT</cp:lastModifiedBy>
  <cp:revision>27</cp:revision>
  <cp:lastPrinted>2019-04-16T16:17:12Z</cp:lastPrinted>
  <dcterms:created xsi:type="dcterms:W3CDTF">2019-03-06T13:02:40Z</dcterms:created>
  <dcterms:modified xsi:type="dcterms:W3CDTF">2019-04-16T16:26:33Z</dcterms:modified>
</cp:coreProperties>
</file>