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d2d04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d2d04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d2d048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d2d048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d2d048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d2d048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d2d048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d2d048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d2d048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d2d048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d2d048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d2d048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d2d048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d2d048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d2d048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d2d048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 Observation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Giving eyes to the machine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the Robot able to know where he is and to spot the opponent and the atoms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its position and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position of the opponents, up to two, shall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if the actions he attemps to make are 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know where the atoms are and what there colors 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cup has a very particular context : the operating space is limited and known, which means only a few specific objects need to be detected : the robots and the atoms. Thus there is no need to compute the entire environment.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The place of the cup is also subject to a lot of noise : autofocus of cameras, high density of wave-emitting devices, sensors of the other robot.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Sensors types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Lidar : high resolution, gives position and speed,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Radar : gives position and speed, medium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Sonar : low cost, best for close range, susceptible to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Camera : gives position and color, low cost, data easy to comprehend</a:t>
            </a:r>
            <a:endParaRPr/>
          </a:p>
        </p:txBody>
      </p:sp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The camera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We decided to use a camera because of the possibilities to detect colors and because we were more familiar with the technology. It also exploits the mast on the side of the table which offers a perfect vantage point.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3 - Choice : Field of view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camera must be able to see the whole table with a sufficient resolution. Considering the size of the table, we need at least a </a:t>
            </a:r>
            <a:r>
              <a:rPr b="1" lang="fr"/>
              <a:t>field of view of 107°</a:t>
            </a:r>
            <a:r>
              <a:rPr lang="fr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Therefore, we chose a Raspberry Pi camera with a fisheye lens : it offers a FOV of 160° with a resolution of 2592×1944, in exchange for a deformation of the image which can be corrected by an </a:t>
            </a:r>
            <a:r>
              <a:rPr lang="fr"/>
              <a:t>algorithm</a:t>
            </a:r>
            <a:r>
              <a:rPr lang="fr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: Image processing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compute the image and obtain the coordinates of robots and atoms, we chose a Raspberry Pi powered with a power bank.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Image-processing tools already exist on Raspbian, which means we can adapt </a:t>
            </a:r>
            <a:r>
              <a:rPr lang="fr"/>
              <a:t>pre existing</a:t>
            </a:r>
            <a:r>
              <a:rPr lang="fr"/>
              <a:t> algorithms instead of starting from scrap.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Moreover, computing the position before sending the data to the robot is a mean to reduce the charge on the robot’s processor, which can focus on other tasks.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