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50e232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50e232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50e232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50e232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e38ce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e38ce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1f2c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1f2c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21f2cb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21f2cb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50e23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50e23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50e232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50e23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21f2c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21f2c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21f2c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21f2c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50e232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50e232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4e682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4e682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encoding wheels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commercial wheels fitted our needs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Our tutor explained us that it was not out of reach to manufacture in the surroundings laboratories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aluminium manufactured 20mm radius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contact by an O-ring to ensure punctuality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rotules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4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According to the previous analysis</a:t>
            </a:r>
            <a:r>
              <a:rPr lang="fr"/>
              <a:t>, we chose to use a small metallic rotule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Which height could be adapted.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Conclusion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motor wheels are commercial ones and only need to be efficient which will be more or less assessed empirically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Coding wheels need to comply with very precise specifications and will then be manufactured on purpose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Rotules are not a crucial point and can be adapted empirically like the motor wheels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Frame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needs to evolve on vinyl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According to the structural plans (see TDR structure) three different sets of wheels are needed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motor wheels : transmit power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coding wheels : need for punctual contact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rotules : stabilisation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Motor wheels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motoreducer has an output diameter of 4mm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Dimensioning of motors has been done with 4 cm radius wheels they thus shall not be smaller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</a:t>
            </a:r>
            <a:r>
              <a:rPr lang="fr" sz="2400">
                <a:solidFill>
                  <a:schemeClr val="dk2"/>
                </a:solidFill>
              </a:rPr>
              <a:t>Coding wheels</a:t>
            </a:r>
            <a:endParaRPr sz="24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rotary encoder has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 output diameter of 6mm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 15mm long shaft and the wheel shall not be wider to ensure compactness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 overall diameter of 38mm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Contact needs to be as punctual as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</a:t>
            </a:r>
            <a:r>
              <a:rPr lang="fr" sz="2400">
                <a:solidFill>
                  <a:schemeClr val="dk2"/>
                </a:solidFill>
              </a:rPr>
              <a:t>Rotules</a:t>
            </a:r>
            <a:endParaRPr sz="2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rotules need not to hinder movement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Rotules needs to allow the robot to be horizontal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motor wheels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 phases of acceleration and braking, the robot needs not to slide. The motor wheels should then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have the biggest surface of contact possible with the floor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have no real need for precision for the retro control will be estimated with independent encoding wheels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hole needs to be at least 4mm wide, if it is really larger, an </a:t>
            </a:r>
            <a:r>
              <a:rPr lang="fr"/>
              <a:t>adaptor</a:t>
            </a:r>
            <a:r>
              <a:rPr lang="fr"/>
              <a:t> can be 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The choosing of the wheel is more than in many other cases influenced by what exists in the market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Coding wheels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bet of splitting motricity and encoding can only be won if the coding wheels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small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always in contact with the floor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 ensure a minimum play, the best solution is to connect directly the wheel to the 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wheel shall then at least be larger than the overall encoder diameter (38mm)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connection between the wheel and the encoder needs to be very tight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Rotules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3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They shall stabilize the robot.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The rotules must help during movement.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Two are necessary : front and back of the robot (see TDR structure), to ensure that the frame does not touch the floor.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motor wheels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 chose to go with 2’’ (5cm) wheels with outer thread in TPU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Paired with an adaptor to fit the shaft diameter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It is quite difficult to assess the quality of a wheel and if it will connect well with the motor the wheels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fr"/>
              <a:t>The wheels could well be changed during the design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