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Est-ce que cette carte sait recevoir les inputs des codeurs (et faire la régulation en vitesse des moteurs)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Si oui c’est un gros plus. Si ce n’est pas le cas, ça vaut le coup de se poser la question de passer à une carte qui sait le faire.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Pas clair : je ne vois pas comment vous pouvez répartir les watts entre plusieurs.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Et j’ai l’impression qu’il n’y a pas besoin  de DC-DC pour le driver de moteur.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Donc je dirais qu’un DC-DC pour l’elec de contrôle suffit.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Ok pour la conso moyenne, ajouter un coef de sécurité genre *2 pour les pics de courant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Mon conseil : mettez le bouton d’emergency stop uniquement sur la partie power (et pas sur la partie commande), ça permet de l’utiliser sans rebooter l’elec et c’est tout aussi safe.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Une question : y-a-t-il vraiment besoin de l’Arduino ? Possibilité de tout brancher directement sur le raspbrery pi par les bonnes cartes d’interface toute faite (comme pour le contrôle moteur) ? Cela permet de n’avoir qu’un sw à gérer et rend le dev bcp plus agile.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/>
              <a:t>TDR Battery + Power cards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Powering the robot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 3 - Choice : Motor driver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Last year, the team used Cytron products for the </a:t>
            </a:r>
            <a:r>
              <a:rPr b="1" lang="fr"/>
              <a:t>tension regulator</a:t>
            </a:r>
            <a:r>
              <a:rPr lang="fr"/>
              <a:t> and the </a:t>
            </a:r>
            <a:r>
              <a:rPr b="1" lang="fr"/>
              <a:t>motor drivers</a:t>
            </a:r>
            <a:r>
              <a:rPr lang="fr"/>
              <a:t>. They had no problems using them, so we will choose the same products 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 dual channel motor driver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(we will buy 3 of them in case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of accidental destruction)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1900" y="2201907"/>
            <a:ext cx="4286250" cy="236696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3 - Choice : Tension regulator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208800" y="1132275"/>
            <a:ext cx="8726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Two DC-DC power converters (tension regulator) with two outputs (12V and 5V)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We will need two of them for the robot, as the </a:t>
            </a:r>
            <a:r>
              <a:rPr b="1" lang="fr"/>
              <a:t>maximum output power of one card is 25W</a:t>
            </a:r>
            <a:r>
              <a:rPr lang="fr"/>
              <a:t> and the expected peak power of our robot will be around 40W. We will buy 5 of them (in case of accidental destruction).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5500" y="2822175"/>
            <a:ext cx="2153000" cy="21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Objective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Choose the perfect battery for the Robot by optimizing the energy / weight / resistance / price ratio.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1 - Input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Robot shall be able to stay on for at least 30min without recharging the battery.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minimum output voltage of the battery shall not be under 12V to ensure a good control of the motor’s RPM and meet the voltage requirements of the motors.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Battery shall have a good discharge rate (‘C’ rating) to ensure a reasonable capacity pull without damaging the battery.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battery shall resist to the discharge currents generated by the motors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2 - Analysis : Batteries Type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Li-Ion : best weight / capacity ratio, bad resistant and limited discharge rate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Li-Po : a good weight / capacity ratio and excellent discharge rate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NiMH : reasonable weight / capacity ratio, cheap, resistant but limited discharge rate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Pb : very bad weight / capacity ratio, but cheap, very resistant, safe and simple to use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2 - Analysis : Power needs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Motors : 2 Maxon motors (</a:t>
            </a:r>
            <a:r>
              <a:rPr b="1" lang="fr" sz="1050">
                <a:solidFill>
                  <a:srgbClr val="545454"/>
                </a:solidFill>
              </a:rPr>
              <a:t>DCX 22 S Ø22 mm</a:t>
            </a:r>
            <a:r>
              <a:rPr b="1" lang="fr">
                <a:solidFill>
                  <a:srgbClr val="545454"/>
                </a:solidFill>
              </a:rPr>
              <a:t>) </a:t>
            </a:r>
            <a:r>
              <a:rPr lang="fr">
                <a:solidFill>
                  <a:srgbClr val="545454"/>
                </a:solidFill>
              </a:rPr>
              <a:t>12V and Pm = </a:t>
            </a:r>
            <a:r>
              <a:rPr b="1" lang="fr">
                <a:solidFill>
                  <a:srgbClr val="545454"/>
                </a:solidFill>
              </a:rPr>
              <a:t>14W</a:t>
            </a:r>
            <a:r>
              <a:rPr lang="fr">
                <a:solidFill>
                  <a:srgbClr val="545454"/>
                </a:solidFill>
              </a:rPr>
              <a:t> each</a:t>
            </a:r>
            <a:endParaRPr b="1">
              <a:solidFill>
                <a:srgbClr val="54545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Arduino card : Pa = U*I = 5V*1A = </a:t>
            </a:r>
            <a:r>
              <a:rPr b="1" lang="fr"/>
              <a:t>5W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Sensors : powered by the Arduino card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Servo-motor (if there is one) : powered by the Arduino card, and won’t be working at the same time as motors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Raspberry Pi : Pr = U*I = </a:t>
            </a:r>
            <a:r>
              <a:rPr b="1" lang="fr"/>
              <a:t>5W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Total power : Pt = 2*Pm + Pa + Pr = </a:t>
            </a:r>
            <a:r>
              <a:rPr b="1" lang="fr">
                <a:solidFill>
                  <a:srgbClr val="FF0000"/>
                </a:solidFill>
              </a:rPr>
              <a:t>38 W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2 - Analysis : What capacity ?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Energy (Wh) = tension (V) * capacity (Ah).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We need around 20Wh in order to stay on for at least 30min without recharging the battery.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fr"/>
              <a:t>Capacity = 20/12 = 1.7 Ah = </a:t>
            </a:r>
            <a:r>
              <a:rPr b="1" lang="fr">
                <a:solidFill>
                  <a:srgbClr val="FF0000"/>
                </a:solidFill>
              </a:rPr>
              <a:t>1700 mAh at least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2 - Analysis : Shall we separate</a:t>
            </a:r>
            <a:endParaRPr/>
          </a:p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Motor’s and electronic Batteries ?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575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Most of the time, separating Motor’s Battery and electronic ones is a good idea due to 2 reasons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Electronic devices (such as Arduino card) have small variations in electrical current at the opposite of motors : a Li-on battery can be perfect because it delivers a stable tension and it’s lightweight.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discharge due to current variations of the motors can cause the cards reboot for example.</a:t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2 - Analysis : Another solution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3028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A more practical solution is to use a voltage regulator to stabilise the electrical tension according to the electrical diagram (adjacent).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/>
              <a:t>This solution allows us to save the interior space of the robot.</a:t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2525" y="1080750"/>
            <a:ext cx="5343487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4149750" y="1229200"/>
            <a:ext cx="720900" cy="649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</a:rPr>
              <a:t>Battery</a:t>
            </a:r>
            <a:endParaRPr b="1"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lt1"/>
                </a:solidFill>
              </a:rPr>
              <a:t>NiMh 12V</a:t>
            </a:r>
            <a:endParaRPr b="1"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3 - Choice : The battery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Our first choice was a LiPo battery with 4 cells (14.8V) and a capacity of 3000mAH. The problem is that LiPo batteries have bad resistant and high explosion risk. The use of a safe bag is mandatory for the cup and it would be a loss of space.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best choice was a NiMH battery with 12V voltage and a capacity of 2800mAh because it’s safer and easier to use.</a:t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