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5661A-44CD-4D47-A18F-CB841EC68636}">
  <a:tblStyle styleId="{DA55661A-44CD-4D47-A18F-CB841EC686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1" autoAdjust="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f1f3e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4f1f3e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50ad6b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50ad6b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ce38ce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ce38ce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21f2cb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21f2cb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421f2cb5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421f2cb5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21f2cb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21f2cb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421f2cb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421f2cb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4e682b4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4e682b4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44e682b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44e682b4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21f2cb5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21f2cb5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Attention : 4 roues =&gt; hyperstatique : comment garantissez vous d’avoir toujours les 2 roues motrices en contact ?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4e682b4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4e682b4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hop.com/en/rotary-encoder-1000p-r-3-channel-4mm-np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obotshop.com/en/rotary-encoder-5000-p-r-3-channel-6mm-np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Moving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 : What encoders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187900" y="1295313"/>
          <a:ext cx="8757450" cy="2169900"/>
        </p:xfrm>
        <a:graphic>
          <a:graphicData uri="http://schemas.openxmlformats.org/drawingml/2006/table">
            <a:tbl>
              <a:tblPr>
                <a:noFill/>
                <a:tableStyleId>{DA55661A-44CD-4D47-A18F-CB841EC68636}</a:tableStyleId>
              </a:tblPr>
              <a:tblGrid>
                <a:gridCol w="437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9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1"/>
                          </a:solidFill>
                        </a:rPr>
                        <a:t>MUJE 1000 p/r 4mm</a:t>
                      </a:r>
                      <a:r>
                        <a:rPr lang="fr" sz="18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3"/>
                        </a:rPr>
                        <a:t> </a:t>
                      </a:r>
                      <a:r>
                        <a:rPr lang="fr" sz="800" u="sng">
                          <a:solidFill>
                            <a:schemeClr val="accent5"/>
                          </a:solidFill>
                          <a:hlinkClick r:id="rId3"/>
                        </a:rPr>
                        <a:t>https://www.robotshop.com/en/rotary-encoder-1000p-r-3-channel-4mm-npn.html</a:t>
                      </a:r>
                      <a:endParaRPr sz="800" u="sng">
                        <a:solidFill>
                          <a:schemeClr val="accent5"/>
                        </a:solidFill>
                        <a:hlinkClick r:id="rId3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•Small (25,5x41mm)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•Not that precise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•Cheaper (48$)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•Weight 0,1kg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 b="1">
                          <a:solidFill>
                            <a:schemeClr val="dk1"/>
                          </a:solidFill>
                        </a:rPr>
                        <a:t>Muje 5000p/r 6mm</a:t>
                      </a:r>
                      <a:r>
                        <a:rPr lang="fr" sz="1800" b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hlinkClick r:id="rId4"/>
                        </a:rPr>
                        <a:t> </a:t>
                      </a:r>
                      <a:r>
                        <a:rPr lang="fr" sz="800" u="sng">
                          <a:solidFill>
                            <a:schemeClr val="accent5"/>
                          </a:solidFill>
                          <a:hlinkClick r:id="rId4"/>
                        </a:rPr>
                        <a:t>https://www.robotshop.com/en/rotary-encoder-5000-p-r-3-channel-6mm-npn.html</a:t>
                      </a:r>
                      <a:endParaRPr sz="800" u="sng">
                        <a:solidFill>
                          <a:schemeClr val="accent5"/>
                        </a:solidFill>
                        <a:hlinkClick r:id="rId4"/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•Bigger (38x55mm)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•More precise than needed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•More expensive (70$)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•Weight 0,1kg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Google Shape;120;p22"/>
          <p:cNvSpPr txBox="1"/>
          <p:nvPr/>
        </p:nvSpPr>
        <p:spPr>
          <a:xfrm>
            <a:off x="187900" y="3769750"/>
            <a:ext cx="8757300" cy="11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The Muje choice proceeds from their compactness and their precision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Our numeric analysis shows us that we need the 5000 p/r one</a:t>
            </a:r>
            <a:endParaRPr sz="1800"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final Robot needs to look clean and professional, to do so 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 we choose the outer envelope to be in opaque plexiglas, for the robot to remain as mysterious and modern as possible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frame too will be in thick plexiglas for prototyping reasons, in metal if possible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4 - Conclusion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robot structure is an octagon, close of a circle for turning but still allowing an easy placing of components.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Separation of motricity and encoding, a bet to gain precision and efficiency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For the material, the most important thing is that it looks clean, opaque plexiglas can hide the electronics while providing a nice looking appearance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want our robot to be able to move on the table and follow a predetermined path. It therefore needs to be able to 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go forward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make a turn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measure its moves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1 - Input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Constraints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The dimensions of the robot are limited by the rules.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 prevent any failure of the camera technology, the robot must be able to compete even without it, it then needs to:</a:t>
            </a: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be precise enough in its measures to be able to move on its own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avoid obstacles (see TDR proximity sensors)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General form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robot that can make a 360° turn without changing position is easier to manipulate for it does not needs to maneuver.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A structure in circle cannot impact any obstacles when turning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A square structure allows a more simple and efficient placement of the components but can hit some obstacles while turning (still needs a full circle during a rotation)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 moves can be decomposed in a rotation and a go straight</a:t>
            </a:r>
            <a:endParaRPr sz="180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Way of moving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Many different ways of moving exist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wheels (classic, mecanum,  directive or not)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The terrain is smooth and regular, so no big advantage for tracks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Feet are difficult and space-greedy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 smart placing of non-directive wheels can permit all wished movements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Reading movement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>
                <a:solidFill>
                  <a:srgbClr val="434343"/>
                </a:solidFill>
              </a:rPr>
              <a:t>To know its position without exterior input, the robot needs to be able to quantify its own movement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>
                <a:solidFill>
                  <a:srgbClr val="434343"/>
                </a:solidFill>
              </a:rPr>
              <a:t>Rotary encoders are an easy and robust way to do so, two kinds exist :</a:t>
            </a:r>
            <a:endParaRPr>
              <a:solidFill>
                <a:srgbClr val="434343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Incrementals, they do not record the position after a power loss</a:t>
            </a:r>
            <a:endParaRPr>
              <a:solidFill>
                <a:srgbClr val="434343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Absolutes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434343"/>
                </a:solidFill>
              </a:rPr>
              <a:t>→ No need for absolute encoding, we only want to evaluate a relative movement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fr">
                <a:solidFill>
                  <a:srgbClr val="434343"/>
                </a:solidFill>
              </a:rPr>
              <a:t>Where to put the encoders?</a:t>
            </a:r>
            <a:endParaRPr>
              <a:solidFill>
                <a:srgbClr val="434343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Directly on the motor tree : risk of play in the motor/reducer/wheel chain</a:t>
            </a:r>
            <a:endParaRPr>
              <a:solidFill>
                <a:srgbClr val="434343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On the motor wheel : the motor wheel needs to be large, whereas a precise measurement wants a punctual contact</a:t>
            </a:r>
            <a:endParaRPr>
              <a:solidFill>
                <a:srgbClr val="434343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fr">
                <a:solidFill>
                  <a:srgbClr val="434343"/>
                </a:solidFill>
              </a:rPr>
              <a:t>On free independent  wheels : structurally tougher but allows both the motricity and the reading to be optimised independently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2 - Analysis : Reading movement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87"/>
            <a:ext cx="8832299" cy="37343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7004100" y="3820275"/>
            <a:ext cx="21399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rotary encoder needs to have a precision of at least 1/2000 of turn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887C64-EB36-47CD-8EBC-8E7354B3D09B}"/>
              </a:ext>
            </a:extLst>
          </p:cNvPr>
          <p:cNvSpPr txBox="1"/>
          <p:nvPr/>
        </p:nvSpPr>
        <p:spPr>
          <a:xfrm>
            <a:off x="7194698" y="3338623"/>
            <a:ext cx="112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Tres</a:t>
            </a:r>
            <a:r>
              <a:rPr lang="fr-FR" dirty="0">
                <a:solidFill>
                  <a:srgbClr val="FF0000"/>
                </a:solidFill>
              </a:rPr>
              <a:t> bien 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550"/>
            <a:ext cx="8679901" cy="332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3 - Choice of structure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An octagon is a compromise between a circle and a square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This form of structure has made its proof with our predecessors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Separating the encoding from the motricity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encoders would be mounted on independent free wheels that could be narrower than the motor 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encoding wheels would need to be equipped with shock absorbers to ensure that they are always in contact with the floor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only movement allowed for the wheel needs to be vertical to maximize precision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r>
              <a:rPr lang="fr" sz="1400"/>
              <a:t>Necessity of an efficient shock absorber paired with a good slide liaison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754</Words>
  <Application>Microsoft Office PowerPoint</Application>
  <PresentationFormat>Affichage à l'écran 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TDR Moving structure</vt:lpstr>
      <vt:lpstr>1 - Input</vt:lpstr>
      <vt:lpstr>1 - Input</vt:lpstr>
      <vt:lpstr>2 - Analysis : General form</vt:lpstr>
      <vt:lpstr>2 - Analysis : Way of moving</vt:lpstr>
      <vt:lpstr>2 - Analysis : Reading movement</vt:lpstr>
      <vt:lpstr>2 - Analysis : Reading movement</vt:lpstr>
      <vt:lpstr>3 - Choice of structure</vt:lpstr>
      <vt:lpstr>3 - Choice of structure</vt:lpstr>
      <vt:lpstr>3 - Choice of structure : What encoders</vt:lpstr>
      <vt:lpstr>3 - Choice of structure</vt:lpstr>
      <vt:lpstr>4 -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TDR Moving structure</dc:title>
  <cp:lastModifiedBy>Renaud Heitz</cp:lastModifiedBy>
  <cp:revision>2</cp:revision>
  <dcterms:modified xsi:type="dcterms:W3CDTF">2018-11-11T23:24:41Z</dcterms:modified>
</cp:coreProperties>
</file>