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34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5d2d048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5d2d048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5d2d048a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5d2d048a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5d2d048a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5d2d048a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5d2d048a1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5d2d048a1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5d2d048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5d2d048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5d2d048a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5d2d048a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5d2d048a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5d2d048a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5d2d048a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5d2d048a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TDR Observation</a:t>
            </a:r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Giving eyes to the machine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7EE18B-3EDE-4B12-AAEB-F4EED3F1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4 - 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AAD73A-BD99-415E-8570-76700A62E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use a camera </a:t>
            </a:r>
            <a:r>
              <a:rPr lang="fr-FR" dirty="0" err="1"/>
              <a:t>connected</a:t>
            </a:r>
            <a:r>
              <a:rPr lang="fr-FR" dirty="0"/>
              <a:t> to a Raspberry Pi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recognize</a:t>
            </a:r>
            <a:r>
              <a:rPr lang="fr-FR" dirty="0"/>
              <a:t> </a:t>
            </a:r>
            <a:r>
              <a:rPr lang="fr-FR" dirty="0" err="1"/>
              <a:t>atoms</a:t>
            </a:r>
            <a:r>
              <a:rPr lang="fr-FR" dirty="0"/>
              <a:t>, </a:t>
            </a:r>
            <a:r>
              <a:rPr lang="fr-FR" dirty="0" err="1"/>
              <a:t>verify</a:t>
            </a:r>
            <a:r>
              <a:rPr lang="fr-FR" dirty="0"/>
              <a:t> points and </a:t>
            </a:r>
            <a:r>
              <a:rPr lang="fr-FR" dirty="0" err="1"/>
              <a:t>locate</a:t>
            </a:r>
            <a:r>
              <a:rPr lang="fr-FR" dirty="0"/>
              <a:t> the robots.</a:t>
            </a:r>
          </a:p>
          <a:p>
            <a:endParaRPr lang="fr-FR" dirty="0"/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a photo, analyse </a:t>
            </a:r>
            <a:r>
              <a:rPr lang="fr-FR" dirty="0" err="1"/>
              <a:t>it</a:t>
            </a:r>
            <a:r>
              <a:rPr lang="fr-FR" dirty="0"/>
              <a:t> and </a:t>
            </a:r>
            <a:r>
              <a:rPr lang="fr-FR" dirty="0" err="1"/>
              <a:t>send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the robot at a constant </a:t>
            </a:r>
            <a:r>
              <a:rPr lang="fr-FR" dirty="0" err="1"/>
              <a:t>frequency</a:t>
            </a:r>
            <a:r>
              <a:rPr lang="fr-FR" dirty="0"/>
              <a:t> (max 500ms). It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means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get</a:t>
            </a:r>
            <a:r>
              <a:rPr lang="fr-FR" dirty="0"/>
              <a:t> a position </a:t>
            </a: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moving</a:t>
            </a:r>
            <a:r>
              <a:rPr lang="fr-FR" dirty="0"/>
              <a:t> 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precision</a:t>
            </a:r>
            <a:r>
              <a:rPr lang="fr-FR" dirty="0"/>
              <a:t> as a standing </a:t>
            </a:r>
            <a:r>
              <a:rPr lang="fr-FR" dirty="0" err="1"/>
              <a:t>object</a:t>
            </a:r>
            <a:r>
              <a:rPr lang="fr-FR" dirty="0"/>
              <a:t>, as long as the photo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clear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The system and the robot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WiFi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374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Objective</a:t>
            </a:r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Make the Robot able to know where he is and to spot the opponent and the atoms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Input</a:t>
            </a:r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Robot shall know its position and orientation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position of the opponents, up to two, shall be available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Robot shall know if the actions he attemps to make are successful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Robot shall know where the atoms are and what there colors are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Analysis</a:t>
            </a:r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cup has a very particular context : the operating space is limited and known, which means only a few specific objects need to be detected : the robots and the atoms. Thus there is no need to compute the entire environment.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The place of the cup is also subject to a lot of noise : autofocus of cameras, high density of wave-emitting devices, sensors of the other robot.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Analysis : Sensors types</a:t>
            </a:r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Lidar : high resolution, gives position and speed, expensive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Radar : gives position and speed, medium resolution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Sonar : low cost, best for close range, susceptible to noise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Camera : gives position and color, low cost, data easy to comprehend</a:t>
            </a:r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 Choice : The camera</a:t>
            </a:r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We decided to use a camera because of the possibilities to detect colors and because we were more familiar with the technology. It also exploits the mast on the side of the table which offers a perfect vantage point. 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3 - Choice : Field of view</a:t>
            </a:r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camera must be able to see the whole table with a sufficient resolution. Considering the size of the table, we need at least a </a:t>
            </a:r>
            <a:r>
              <a:rPr lang="fr" b="1"/>
              <a:t>field of view of 107°</a:t>
            </a:r>
            <a:r>
              <a:rPr lang="fr"/>
              <a:t>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Therefore, we chose a Raspberry Pi camera with a fisheye lens : it offers a FOV of 160° with a resolution of 2592×1944, in exchange for a deformation of the image which can be corrected by an algorithm.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1" name="Google Shape;14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 Choice : Image processing</a:t>
            </a:r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body" idx="1"/>
          </p:nvPr>
        </p:nvSpPr>
        <p:spPr>
          <a:xfrm>
            <a:off x="208800" y="1132275"/>
            <a:ext cx="8726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 compute the image and obtain the coordinates of robots and atoms, we chose a Raspberry Pi powered with a power bank.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Image-processing tools already exist on Raspbian, which means we can adapt pre existing algorithms instead of starting from scrap.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Moreover, computing the position before sending the data to the robot is a mean to reduce the charge on the robot’s processor, which can focus on other tasks.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8" name="Google Shape;148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EC88E-9651-44D0-BD04-B0F41F5D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3 - </a:t>
            </a:r>
            <a:r>
              <a:rPr lang="fr-FR" dirty="0" err="1"/>
              <a:t>Choice</a:t>
            </a:r>
            <a:r>
              <a:rPr lang="fr-FR" dirty="0"/>
              <a:t> : Communication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5DD5D0-3849-41C1-9F43-FC8A9356FE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two</a:t>
            </a:r>
            <a:r>
              <a:rPr lang="fr-FR" dirty="0"/>
              <a:t> solutions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seemed</a:t>
            </a:r>
            <a:r>
              <a:rPr lang="fr-FR" dirty="0"/>
              <a:t> </a:t>
            </a:r>
            <a:r>
              <a:rPr lang="fr-FR" dirty="0" err="1"/>
              <a:t>appropriate</a:t>
            </a:r>
            <a:r>
              <a:rPr lang="fr-FR" dirty="0"/>
              <a:t> are </a:t>
            </a:r>
            <a:r>
              <a:rPr lang="fr-FR" dirty="0" err="1"/>
              <a:t>WiFi</a:t>
            </a:r>
            <a:r>
              <a:rPr lang="fr-FR" dirty="0"/>
              <a:t> and Bluetooth, </a:t>
            </a:r>
            <a:r>
              <a:rPr lang="fr-FR" dirty="0" err="1"/>
              <a:t>since</a:t>
            </a:r>
            <a:r>
              <a:rPr lang="fr-FR" dirty="0"/>
              <a:t> </a:t>
            </a:r>
            <a:r>
              <a:rPr lang="fr-FR" dirty="0" err="1"/>
              <a:t>everything</a:t>
            </a:r>
            <a:r>
              <a:rPr lang="fr-FR" dirty="0"/>
              <a:t> </a:t>
            </a:r>
            <a:r>
              <a:rPr lang="fr-FR" dirty="0" err="1"/>
              <a:t>else</a:t>
            </a:r>
            <a:r>
              <a:rPr lang="fr-FR" dirty="0"/>
              <a:t> (IR, radio </a:t>
            </a:r>
            <a:r>
              <a:rPr lang="fr-FR" dirty="0" err="1"/>
              <a:t>waves</a:t>
            </a:r>
            <a:r>
              <a:rPr lang="fr-FR" dirty="0"/>
              <a:t>, RJ45 </a:t>
            </a:r>
            <a:r>
              <a:rPr lang="fr-FR" dirty="0" err="1"/>
              <a:t>cable</a:t>
            </a:r>
            <a:r>
              <a:rPr lang="fr-FR" dirty="0"/>
              <a:t>…) are 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forbidden</a:t>
            </a:r>
            <a:r>
              <a:rPr lang="fr-FR" dirty="0"/>
              <a:t> or </a:t>
            </a:r>
            <a:r>
              <a:rPr lang="fr-FR" dirty="0" err="1"/>
              <a:t>subject</a:t>
            </a:r>
            <a:r>
              <a:rPr lang="fr-FR" dirty="0"/>
              <a:t> to important perturbations.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went</a:t>
            </a:r>
            <a:r>
              <a:rPr lang="fr-FR" dirty="0"/>
              <a:t> for </a:t>
            </a:r>
            <a:r>
              <a:rPr lang="fr-FR" dirty="0" err="1"/>
              <a:t>WiFi</a:t>
            </a:r>
            <a:r>
              <a:rPr lang="fr-FR" dirty="0"/>
              <a:t>, as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main </a:t>
            </a:r>
            <a:r>
              <a:rPr lang="fr-FR" dirty="0" err="1"/>
              <a:t>choice</a:t>
            </a:r>
            <a:r>
              <a:rPr lang="fr-FR" dirty="0"/>
              <a:t> for </a:t>
            </a:r>
            <a:r>
              <a:rPr lang="fr-FR" dirty="0" err="1"/>
              <a:t>many</a:t>
            </a:r>
            <a:r>
              <a:rPr lang="fr-FR" dirty="0"/>
              <a:t> Raspberry </a:t>
            </a:r>
            <a:r>
              <a:rPr lang="fr-FR" dirty="0" err="1"/>
              <a:t>users</a:t>
            </a:r>
            <a:r>
              <a:rPr lang="fr-FR" dirty="0"/>
              <a:t>. That </a:t>
            </a:r>
            <a:r>
              <a:rPr lang="fr-FR" dirty="0" err="1"/>
              <a:t>means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benefit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community</a:t>
            </a:r>
            <a:r>
              <a:rPr lang="fr-FR" dirty="0"/>
              <a:t> and use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developped</a:t>
            </a:r>
            <a:r>
              <a:rPr lang="fr-FR" dirty="0"/>
              <a:t> </a:t>
            </a:r>
            <a:r>
              <a:rPr lang="fr-FR" dirty="0" err="1"/>
              <a:t>protocols</a:t>
            </a:r>
            <a:r>
              <a:rPr lang="fr-FR" dirty="0"/>
              <a:t>.</a:t>
            </a:r>
          </a:p>
          <a:p>
            <a:r>
              <a:rPr lang="fr-FR" dirty="0"/>
              <a:t>The Raspberry Pi has a </a:t>
            </a:r>
            <a:r>
              <a:rPr lang="fr-FR" dirty="0" err="1"/>
              <a:t>built-in</a:t>
            </a:r>
            <a:r>
              <a:rPr lang="fr-FR" dirty="0"/>
              <a:t> </a:t>
            </a:r>
            <a:r>
              <a:rPr lang="fr-FR" dirty="0" err="1"/>
              <a:t>WiFi</a:t>
            </a:r>
            <a:r>
              <a:rPr lang="fr-FR" dirty="0"/>
              <a:t> module, and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easy</a:t>
            </a:r>
            <a:r>
              <a:rPr lang="fr-FR" dirty="0"/>
              <a:t> to set up a network and have the robot and the system </a:t>
            </a:r>
            <a:r>
              <a:rPr lang="fr-FR" dirty="0" err="1"/>
              <a:t>connect</a:t>
            </a:r>
            <a:r>
              <a:rPr lang="fr-FR" dirty="0"/>
              <a:t> to </a:t>
            </a:r>
            <a:r>
              <a:rPr lang="fr-FR" dirty="0" err="1"/>
              <a:t>it</a:t>
            </a:r>
            <a:r>
              <a:rPr lang="fr-FR" dirty="0"/>
              <a:t> on boot.</a:t>
            </a:r>
          </a:p>
          <a:p>
            <a:pPr marL="1143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48331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Microsoft Office PowerPoint</Application>
  <PresentationFormat>Affichage à l'écran (16:9)</PresentationFormat>
  <Paragraphs>42</Paragraphs>
  <Slides>10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Simple Light</vt:lpstr>
      <vt:lpstr>Simple Light</vt:lpstr>
      <vt:lpstr>TDR Observation</vt:lpstr>
      <vt:lpstr>Objective</vt:lpstr>
      <vt:lpstr>1 - Input</vt:lpstr>
      <vt:lpstr>2 - Analysis</vt:lpstr>
      <vt:lpstr>2 - Analysis : Sensors types</vt:lpstr>
      <vt:lpstr>3 - Choice : The camera</vt:lpstr>
      <vt:lpstr> 3 - Choice : Field of view</vt:lpstr>
      <vt:lpstr>3 - Choice : Image processing</vt:lpstr>
      <vt:lpstr>3 - Choice : Communication</vt:lpstr>
      <vt:lpstr>4 -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TDR Observation</dc:title>
  <cp:lastModifiedBy>Guillaume PELAT</cp:lastModifiedBy>
  <cp:revision>2</cp:revision>
  <dcterms:modified xsi:type="dcterms:W3CDTF">2018-11-15T07:45:35Z</dcterms:modified>
</cp:coreProperties>
</file>