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/>
              <a:t>TDR Observation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Giving eyes to the machine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4 - Conclusion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We are going to use a camera connected to a Raspberry Pi in order to recognize atoms, verify points and locate the robots.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It will take a photo, analyse it and send it to the robot at a constant frequency (max 500ms). It also means that we can get a position from a moving object with the same precision as a standing object, as long as the photo is clear.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The system and the robot will communicate using WiFi.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Objective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Make the Robot able to know where he is and to spot the opponent and the atoms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1 - Input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The Robot shall know its position and orientation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The position of the opponents, up to two, shall be available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The Robot shall know if the actions he attemps to make are successful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The Robot shall know where the atoms are and what there colors are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2 - Analysis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The cup has a very particular context : the operating space is limited and known, which means only a few specific objects need to be detected : the robots and the atoms. Thus there is no need to compute the entire environment.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-FR"/>
              <a:t>The place of the cup is also subject to a lot of noise : autofocus of cameras, high density of wave-emitting devices, sensors of the other robot.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2 - Analysis : Sensors types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Lidar : high resolution, gives position and speed, expensive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Radar : gives position and speed, medium resolution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Sonar : low cost, best for close range, susceptible to noise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Camera : gives position and color, low cost, data easy to comprehend</a:t>
            </a:r>
            <a:endParaRPr/>
          </a:p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3 - Choice : The camera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We decided to use a camera because of the possibilities to detect colors and because we were more familiar with the technology. It also exploits the mast on the side of the table which offers a perfect vantage point.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 3 - Choice : Field of view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The camera must be able to see the whole table with a sufficient resolution. Considering the size of the table, we need at least a </a:t>
            </a:r>
            <a:r>
              <a:rPr b="1" lang="fr-FR"/>
              <a:t>field of view of 107°</a:t>
            </a:r>
            <a:r>
              <a:rPr lang="fr-FR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/>
              <a:t>Therefore, we chose a Raspberry Pi camera with a fisheye lens : it offers a FOV of 160° with a resolution of 2592×1944, in exchange for a deformation of the image which can be corrected by an algorithm.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3 - Choice : Image processing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208800" y="1132275"/>
            <a:ext cx="872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To compute the image and obtain the coordinates of robots and atoms, we chose a Raspberry Pi powered with a power bank.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/>
              <a:t>Image-processing tools already exist on Raspbian, which means we can adapt pre existing algorithms instead of starting from scrap.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FR"/>
              <a:t>Moreover, computing the position before sending the data to the robot is a mean to reduce the charge on the robot’s processor, which can focus on other tasks.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3 - Choice : Communication</a:t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The two solutions that seemed appropriate are WiFi and Bluetooth, since everything else (IR, radio waves, RJ45 cable…) are either forbidden or subject to important perturbations.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We went for WiFi, as it is the main choice for many Raspberry users. That means we can benefit from the community and use already developped protocols.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The Raspberry Pi has a built-in WiFi module, and it is easy to set up a network and have the robot and the system connect to it on boot.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