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175bc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175bc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175bca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175bca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175bca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175bca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818e5d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818e5d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818e5dc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818e5d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l’algorithme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99525" y="1678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Structures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Implémentation: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mise à jour de la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communication avec l’Arduino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gestion des obstacles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du chemin minimal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788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Problématiques :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calcul chemin en temps réel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chemin avec peu de virages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optimalité temporelle (zones vides)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Solutions envisagées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Algorithme A*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réduction</a:t>
            </a:r>
            <a:r>
              <a:rPr lang="fr"/>
              <a:t> de la résolution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25" y="808591"/>
            <a:ext cx="2307675" cy="341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499" y="1182652"/>
            <a:ext cx="2307675" cy="3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&amp; limites de l’algorithme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Demo (obstacles / astar / </a:t>
            </a:r>
            <a:r>
              <a:rPr lang="fr"/>
              <a:t>paramètres</a:t>
            </a:r>
            <a:r>
              <a:rPr lang="fr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Blocage</a:t>
            </a:r>
            <a:r>
              <a:rPr lang="fr"/>
              <a:t> du robot entre obstacles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Nécessité</a:t>
            </a:r>
            <a:r>
              <a:rPr lang="fr"/>
              <a:t> de la fonction grab() et put()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Atoms bougés par l’autre robot (100ms)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Asservissement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