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234cb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234cb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234cb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234cb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234cb89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234cb89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234cb89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234cb89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234cb89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a234cb89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cartes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carte Arduino reliée au cœur du robot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2 cartes Raspberry Pi : une dans le robot, l’autre reliée à la caméra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Arduino 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1225" y="2403900"/>
            <a:ext cx="35274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Pratique à utiliser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Facile d’interagir avec les autres composants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Adapté à la robotique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850" y="1524375"/>
            <a:ext cx="4667850" cy="267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30000" y="1318650"/>
            <a:ext cx="39315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Raspberry Pi 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1225" y="2403900"/>
            <a:ext cx="35274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Calculs lourds et en parallèle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Compatibilité de caméra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Communication inter-cartes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725" y="1489900"/>
            <a:ext cx="4177697" cy="27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du robot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586050" y="1957075"/>
            <a:ext cx="3147000" cy="2950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75275" y="1957075"/>
            <a:ext cx="4047000" cy="2950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5797400" y="2584025"/>
            <a:ext cx="2724300" cy="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Raspberry Pi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812250" y="2114450"/>
            <a:ext cx="2724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Bloc caméra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797400" y="3983025"/>
            <a:ext cx="2724300" cy="8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Caméra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13775" y="2114450"/>
            <a:ext cx="3570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Robot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029050" y="2507825"/>
            <a:ext cx="1452300" cy="93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Raspberry Pi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16325" y="2507825"/>
            <a:ext cx="1530900" cy="93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Arduino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29450" y="3850300"/>
            <a:ext cx="1158900" cy="93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Moteurs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2019325" y="3850300"/>
            <a:ext cx="1158900" cy="93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Roues encodeuses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309200" y="3850300"/>
            <a:ext cx="1158900" cy="93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Capteurs ultrasons</a:t>
            </a:r>
            <a:endParaRPr/>
          </a:p>
        </p:txBody>
      </p:sp>
      <p:cxnSp>
        <p:nvCxnSpPr>
          <p:cNvPr id="118" name="Google Shape;118;p16"/>
          <p:cNvCxnSpPr>
            <a:stCxn id="116" idx="0"/>
            <a:endCxn id="114" idx="2"/>
          </p:cNvCxnSpPr>
          <p:nvPr/>
        </p:nvCxnSpPr>
        <p:spPr>
          <a:xfrm flipH="1" rot="5400000">
            <a:off x="1836175" y="3087700"/>
            <a:ext cx="408300" cy="1116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>
            <a:stCxn id="117" idx="0"/>
          </p:cNvCxnSpPr>
          <p:nvPr/>
        </p:nvCxnSpPr>
        <p:spPr>
          <a:xfrm flipH="1" rot="5400000">
            <a:off x="2590850" y="2552500"/>
            <a:ext cx="211500" cy="2384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>
            <a:endCxn id="114" idx="2"/>
          </p:cNvCxnSpPr>
          <p:nvPr/>
        </p:nvCxnSpPr>
        <p:spPr>
          <a:xfrm rot="10800000">
            <a:off x="1481775" y="3442025"/>
            <a:ext cx="13200" cy="1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944125" y="3451950"/>
            <a:ext cx="99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2247200" y="2930700"/>
            <a:ext cx="79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 rot="10800000">
            <a:off x="2252000" y="3181500"/>
            <a:ext cx="7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/>
          <p:nvPr/>
        </p:nvCxnSpPr>
        <p:spPr>
          <a:xfrm flipH="1" rot="10800000">
            <a:off x="4494425" y="2891325"/>
            <a:ext cx="131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/>
          <p:nvPr/>
        </p:nvCxnSpPr>
        <p:spPr>
          <a:xfrm flipH="1">
            <a:off x="4494425" y="3176538"/>
            <a:ext cx="131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>
            <a:stCxn id="111" idx="0"/>
            <a:endCxn id="109" idx="2"/>
          </p:cNvCxnSpPr>
          <p:nvPr/>
        </p:nvCxnSpPr>
        <p:spPr>
          <a:xfrm rot="10800000">
            <a:off x="7159550" y="3442125"/>
            <a:ext cx="0" cy="5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