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axime Escand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BF87DA-242D-4D7E-83F9-A5175A9D9C50}">
  <a:tblStyle styleId="{F0BF87DA-242D-4D7E-83F9-A5175A9D9C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4.xml"/><Relationship Id="rId22" Type="http://schemas.openxmlformats.org/officeDocument/2006/relationships/font" Target="fonts/Roboto-italic.fntdata"/><Relationship Id="rId10" Type="http://schemas.openxmlformats.org/officeDocument/2006/relationships/slide" Target="slides/slide3.xml"/><Relationship Id="rId21" Type="http://schemas.openxmlformats.org/officeDocument/2006/relationships/font" Target="fonts/Robo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0-12T21:18:52.162">
    <p:pos x="6000" y="0"/>
    <p:text>Insérer non de l'équipe, du prjet et logo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3eb42866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3eb42866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4066917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4066917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3eb42866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3eb42866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eb42866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eb42866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f838fc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f838fc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e51095a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e51095a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e51095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e51095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3eb42866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3eb42866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eb42866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eb42866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eb4286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eb4286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e51095a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4e51095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59650" y="1724725"/>
            <a:ext cx="86247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TDR Strategy : French Robotics Cup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How to score as many points as possible?</a:t>
            </a:r>
            <a:endParaRPr i="1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01213"/>
            <a:ext cx="2711049" cy="168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Optimization - </a:t>
            </a:r>
            <a:r>
              <a:rPr i="1" lang="fr"/>
              <a:t>What is our choice?</a:t>
            </a:r>
            <a:endParaRPr i="1"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Activating the experiment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activation with no move would be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Going for the goldenium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moving from and toward a known spot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precise position given by the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Investing the rest of the time to push atoms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detecting the color and position of atoms with the camera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optimizing the placement of atoms given the precision of manipulation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Evaluating the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success control with the camera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3"/>
          <p:cNvGraphicFramePr/>
          <p:nvPr/>
        </p:nvGraphicFramePr>
        <p:xfrm>
          <a:off x="274625" y="9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{F0BF87DA-242D-4D7E-83F9-A5175A9D9C50}</a:tableStyleId>
              </a:tblPr>
              <a:tblGrid>
                <a:gridCol w="5195275"/>
                <a:gridCol w="3399475"/>
              </a:tblGrid>
              <a:tr h="45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Action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Points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5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Experiment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Accelerator + goldenium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6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Placing atoms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6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Score evaluation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0,3*score = 30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6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Total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130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303925"/>
            <a:ext cx="85206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fr"/>
              <a:t>Points we intend to score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Focus on </a:t>
            </a:r>
            <a:r>
              <a:rPr b="1" lang="fr"/>
              <a:t>localisation </a:t>
            </a:r>
            <a:r>
              <a:rPr lang="fr"/>
              <a:t>and </a:t>
            </a:r>
            <a:r>
              <a:rPr b="1" lang="fr"/>
              <a:t>precision</a:t>
            </a:r>
            <a:r>
              <a:rPr lang="fr"/>
              <a:t>: goldenium liberation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Adapting to the possibilities of the </a:t>
            </a:r>
            <a:r>
              <a:rPr b="1" lang="fr"/>
              <a:t>camera </a:t>
            </a:r>
            <a:r>
              <a:rPr lang="fr"/>
              <a:t>(position of robots and atoms)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Original strategy : no competition for atoms against the opponent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Analysis: </a:t>
            </a:r>
            <a:r>
              <a:rPr i="1" lang="fr"/>
              <a:t>How to score points?</a:t>
            </a:r>
            <a:endParaRPr i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Constraints: </a:t>
            </a:r>
            <a:r>
              <a:rPr i="1" lang="fr"/>
              <a:t>At what cost?</a:t>
            </a:r>
            <a:endParaRPr i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Possible solutions: </a:t>
            </a:r>
            <a:r>
              <a:rPr i="1" lang="fr"/>
              <a:t>Which are the possible solutions?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Optimization: </a:t>
            </a:r>
            <a:r>
              <a:rPr i="1" lang="fr"/>
              <a:t>What is our choice?</a:t>
            </a:r>
            <a:endParaRPr i="1"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fr"/>
              <a:t>Analysis - </a:t>
            </a:r>
            <a:r>
              <a:rPr i="1" lang="fr"/>
              <a:t>How to score points?</a:t>
            </a:r>
            <a:endParaRPr i="1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8325"/>
            <a:ext cx="6881157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fr"/>
              <a:t>Analysis - </a:t>
            </a:r>
            <a:r>
              <a:rPr i="1" lang="fr"/>
              <a:t>How to score points?</a:t>
            </a:r>
            <a:endParaRPr i="1"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311700" y="106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{F0BF87DA-242D-4D7E-83F9-A5175A9D9C50}</a:tableStyleId>
              </a:tblPr>
              <a:tblGrid>
                <a:gridCol w="2271650"/>
                <a:gridCol w="3520275"/>
                <a:gridCol w="10230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Action</a:t>
                      </a:r>
                      <a:endParaRPr b="1"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Points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Moving atoms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place in wrong area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 each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place in good area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 each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place goldenium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Weight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 each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green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 each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blue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12 each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gold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24 each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Bonus (only in final matches)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The more points in the weighing scale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7"/>
          <p:cNvGraphicFramePr/>
          <p:nvPr/>
        </p:nvGraphicFramePr>
        <p:xfrm>
          <a:off x="1043600" y="66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{F0BF87DA-242D-4D7E-83F9-A5175A9D9C50}</a:tableStyleId>
              </a:tblPr>
              <a:tblGrid>
                <a:gridCol w="2271650"/>
                <a:gridCol w="3520275"/>
                <a:gridCol w="1023025"/>
              </a:tblGrid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New elements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place atoms in accelerator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</a:t>
                      </a:r>
                      <a:r>
                        <a:rPr lang="fr"/>
                        <a:t> each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unlock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extraction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Experiment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settle experiment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74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activation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success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Evaluation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Estimate your score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0.3*score-difference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82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Classification of the atoms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Moving atoms → Friction, precision, grab?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Sorting atoms → recognition + extraction + moving without mixing already sorted atoms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Placing Goldenium → unlock + precision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Weighing the atoms → move + climb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Redium 60g → light and common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Greenium 120g → heavier + ordinary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Blueium 170g → quite heavy + rare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Goldenium 340g → very heavy + unique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fr"/>
              <a:t>Bonus (only in final stage)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Optimizing the atom in the weighing scale → recognition + optimisation</a:t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</a:t>
            </a:r>
            <a:r>
              <a:rPr lang="fr"/>
              <a:t>Constraints - </a:t>
            </a:r>
            <a:r>
              <a:rPr i="1" lang="fr"/>
              <a:t>At what cost?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848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Accelerator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Placing → grabbing + elevating + placing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Unlock → pushing an atom (already existing)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Goldenium extraction → unlock + heavier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Experiment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Settled  → little cost (before the match)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Activated → can be easy : mechanically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Achieved → if tested before, no costs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Estimate or compute → predictable strategy or atom analysis (camera)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Possible solutions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29875"/>
            <a:ext cx="8520600" cy="350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Experiment (up to 40 pts)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fr">
                <a:solidFill>
                  <a:srgbClr val="38761D"/>
                </a:solidFill>
              </a:rPr>
              <a:t>failure does not affect the robot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fr">
                <a:solidFill>
                  <a:srgbClr val="38761D"/>
                </a:solidFill>
              </a:rPr>
              <a:t>Evaluation ( &gt; 0 pts)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Focusing  on atoms (up to 30 pts with 5 atoms)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finding and processing atoms (</a:t>
            </a:r>
            <a:r>
              <a:rPr lang="fr">
                <a:solidFill>
                  <a:srgbClr val="38761D"/>
                </a:solidFill>
              </a:rPr>
              <a:t>differentiating</a:t>
            </a:r>
            <a:r>
              <a:rPr lang="fr">
                <a:solidFill>
                  <a:srgbClr val="38761D"/>
                </a:solidFill>
              </a:rPr>
              <a:t> them with the camera</a:t>
            </a:r>
            <a:r>
              <a:rPr lang="fr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getting back atoms to their spot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fr">
                <a:solidFill>
                  <a:srgbClr val="38761D"/>
                </a:solidFill>
              </a:rPr>
              <a:t>easy not to end with zero pts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○"/>
            </a:pPr>
            <a:r>
              <a:rPr lang="fr">
                <a:solidFill>
                  <a:srgbClr val="990000"/>
                </a:solidFill>
              </a:rPr>
              <a:t>harder with the number of atoms increasing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294425"/>
            <a:ext cx="8520600" cy="4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Unlocking goldenium (up to 40 pts)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fr">
                <a:solidFill>
                  <a:srgbClr val="38761D"/>
                </a:solidFill>
              </a:rPr>
              <a:t>requires </a:t>
            </a:r>
            <a:r>
              <a:rPr lang="fr">
                <a:solidFill>
                  <a:srgbClr val="38761D"/>
                </a:solidFill>
              </a:rPr>
              <a:t>precise placement : our objective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rgbClr val="990000"/>
                </a:solidFill>
              </a:rPr>
              <a:t>high-ground manipulation and grabbing</a:t>
            </a:r>
            <a:r>
              <a:rPr lang="fr"/>
              <a:t> (for going backward and pull it)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Chaining of actions (</a:t>
            </a:r>
            <a:r>
              <a:rPr lang="fr">
                <a:solidFill>
                  <a:srgbClr val="990000"/>
                </a:solidFill>
              </a:rPr>
              <a:t>small risk of 0 points strategy</a:t>
            </a:r>
            <a:r>
              <a:rPr lang="fr"/>
              <a:t>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increasing the probability of meeting with the opponent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fr">
                <a:solidFill>
                  <a:srgbClr val="38761D"/>
                </a:solidFill>
              </a:rPr>
              <a:t>Does not depend on the atoms placement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Interacting with the balance (up to 40 pts or 55 with gold)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○"/>
            </a:pPr>
            <a:r>
              <a:rPr lang="fr">
                <a:solidFill>
                  <a:srgbClr val="990000"/>
                </a:solidFill>
              </a:rPr>
              <a:t>need to use the inclined plane, or to lift atoms</a:t>
            </a:r>
            <a:endParaRPr>
              <a:solidFill>
                <a:srgbClr val="99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○"/>
            </a:pPr>
            <a:r>
              <a:rPr lang="fr">
                <a:solidFill>
                  <a:srgbClr val="990000"/>
                </a:solidFill>
              </a:rPr>
              <a:t>requires a complex system (mechanical arm?) to grab and lift atoms</a:t>
            </a:r>
            <a:endParaRPr>
              <a:solidFill>
                <a:srgbClr val="99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real gain only if able to put other than 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jackpot for finals</a:t>
            </a:r>
            <a:endParaRPr>
              <a:solidFill>
                <a:srgbClr val="99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risk of 0 pts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