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777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18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30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40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487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202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6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32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2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9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91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1C98-C06B-4F72-B629-21C6E1468CCB}" type="datetimeFigureOut">
              <a:rPr lang="fr-BE" smtClean="0"/>
              <a:t>02-12-14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512F-285C-4107-A199-E54337BF60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36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4208" y="1361209"/>
            <a:ext cx="245225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4343400" y="1454729"/>
            <a:ext cx="498764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nil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4052457" y="1454729"/>
            <a:ext cx="218206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c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3771905" y="1454729"/>
            <a:ext cx="238990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0178" y="1454729"/>
            <a:ext cx="270163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9624" y="1449532"/>
            <a:ext cx="228600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8682" y="1449532"/>
            <a:ext cx="238988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87348" y="1449532"/>
            <a:ext cx="238988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9189" y="1361209"/>
            <a:ext cx="3439391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8558644" y="1454729"/>
            <a:ext cx="498764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nil</a:t>
            </a:r>
            <a:endParaRPr lang="fr-BE" dirty="0"/>
          </a:p>
        </p:txBody>
      </p:sp>
      <p:sp>
        <p:nvSpPr>
          <p:cNvPr id="17" name="Rectangle 16"/>
          <p:cNvSpPr/>
          <p:nvPr/>
        </p:nvSpPr>
        <p:spPr>
          <a:xfrm>
            <a:off x="6303820" y="1449532"/>
            <a:ext cx="193964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54438" y="1449532"/>
            <a:ext cx="214746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4277" y="1449532"/>
            <a:ext cx="225137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04608" y="1413164"/>
            <a:ext cx="1368137" cy="358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6528957" y="1456458"/>
            <a:ext cx="477984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nil</a:t>
            </a:r>
            <a:endParaRPr lang="fr-BE" dirty="0"/>
          </a:p>
        </p:txBody>
      </p:sp>
      <p:sp>
        <p:nvSpPr>
          <p:cNvPr id="24" name="ZoneTexte 23"/>
          <p:cNvSpPr txBox="1"/>
          <p:nvPr/>
        </p:nvSpPr>
        <p:spPr>
          <a:xfrm>
            <a:off x="2275613" y="1984664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{Append </a:t>
            </a:r>
            <a:r>
              <a:rPr lang="fr-BE" dirty="0" err="1" smtClean="0"/>
              <a:t>NouvelElement</a:t>
            </a:r>
            <a:r>
              <a:rPr lang="fr-BE" dirty="0" smtClean="0"/>
              <a:t> </a:t>
            </a:r>
            <a:r>
              <a:rPr lang="fr-BE" dirty="0" err="1" smtClean="0"/>
              <a:t>Acc</a:t>
            </a:r>
            <a:r>
              <a:rPr lang="fr-BE" dirty="0" smtClean="0"/>
              <a:t>}</a:t>
            </a:r>
            <a:endParaRPr lang="fr-BE" dirty="0"/>
          </a:p>
        </p:txBody>
      </p:sp>
      <p:sp>
        <p:nvSpPr>
          <p:cNvPr id="25" name="ZoneTexte 24"/>
          <p:cNvSpPr txBox="1"/>
          <p:nvPr/>
        </p:nvSpPr>
        <p:spPr>
          <a:xfrm>
            <a:off x="5867400" y="1981199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{Append [</a:t>
            </a:r>
            <a:r>
              <a:rPr lang="fr-BE" dirty="0" err="1" smtClean="0"/>
              <a:t>NouvelElement</a:t>
            </a:r>
            <a:r>
              <a:rPr lang="fr-BE" dirty="0" smtClean="0"/>
              <a:t>] </a:t>
            </a:r>
            <a:r>
              <a:rPr lang="fr-BE" dirty="0" err="1" smtClean="0"/>
              <a:t>Acc</a:t>
            </a:r>
            <a:r>
              <a:rPr lang="fr-BE" dirty="0" smtClean="0"/>
              <a:t>}</a:t>
            </a:r>
            <a:endParaRPr lang="fr-BE" dirty="0"/>
          </a:p>
        </p:txBody>
      </p:sp>
      <p:sp>
        <p:nvSpPr>
          <p:cNvPr id="26" name="Rectangle 25"/>
          <p:cNvSpPr/>
          <p:nvPr/>
        </p:nvSpPr>
        <p:spPr>
          <a:xfrm>
            <a:off x="7755086" y="1446067"/>
            <a:ext cx="193964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4922" y="1446067"/>
            <a:ext cx="214746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b</a:t>
            </a:r>
            <a:endParaRPr lang="fr-BE" dirty="0"/>
          </a:p>
        </p:txBody>
      </p:sp>
      <p:sp>
        <p:nvSpPr>
          <p:cNvPr id="28" name="Rectangle 27"/>
          <p:cNvSpPr/>
          <p:nvPr/>
        </p:nvSpPr>
        <p:spPr>
          <a:xfrm>
            <a:off x="7214761" y="1446067"/>
            <a:ext cx="225137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</a:t>
            </a:r>
            <a:endParaRPr lang="fr-BE" dirty="0"/>
          </a:p>
        </p:txBody>
      </p:sp>
      <p:sp>
        <p:nvSpPr>
          <p:cNvPr id="29" name="Rectangle 28"/>
          <p:cNvSpPr/>
          <p:nvPr/>
        </p:nvSpPr>
        <p:spPr>
          <a:xfrm>
            <a:off x="7155874" y="1409699"/>
            <a:ext cx="1368137" cy="358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/>
          <p:cNvSpPr/>
          <p:nvPr/>
        </p:nvSpPr>
        <p:spPr>
          <a:xfrm>
            <a:off x="7980223" y="1452993"/>
            <a:ext cx="477984" cy="27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nil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15063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Cathy Bodson</dc:creator>
  <cp:lastModifiedBy>Cathy Bodson</cp:lastModifiedBy>
  <cp:revision>5</cp:revision>
  <dcterms:created xsi:type="dcterms:W3CDTF">2014-12-02T18:37:38Z</dcterms:created>
  <dcterms:modified xsi:type="dcterms:W3CDTF">2014-12-02T18:46:42Z</dcterms:modified>
</cp:coreProperties>
</file>