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67" r:id="rId5"/>
    <p:sldId id="264" r:id="rId6"/>
    <p:sldId id="265" r:id="rId7"/>
    <p:sldId id="266" r:id="rId8"/>
    <p:sldId id="259" r:id="rId9"/>
    <p:sldId id="260" r:id="rId10"/>
    <p:sldId id="262" r:id="rId11"/>
    <p:sldId id="274" r:id="rId12"/>
    <p:sldId id="276" r:id="rId13"/>
    <p:sldId id="275" r:id="rId14"/>
    <p:sldId id="261" r:id="rId15"/>
    <p:sldId id="269" r:id="rId16"/>
    <p:sldId id="268" r:id="rId17"/>
    <p:sldId id="271" r:id="rId18"/>
    <p:sldId id="272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F4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EDD8-153D-4FA3-82BD-1569473D7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CB631-85C8-46A0-A922-57A2E6A7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2B75-24D5-4F51-9608-7C69D669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A4E4-6568-40E7-BEE6-F22AE7E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4EA9-9DA2-41D8-928F-4EAE9D0F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54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3803-BAA8-4F93-A495-B617FB5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499E7-74D5-4E97-85DF-7E0E16C94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A48B-0DBF-4243-A70D-9D80CC0E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E8F3-E6EE-4982-8D58-A8E508A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F167-88EE-4CDE-9772-E32E8042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28EC4-F511-461D-81AE-AF39AC006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44352-5E19-4022-B1E2-A7AA2800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D78A-86AC-4D2D-81A4-AF3636E3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9F8E-0FAB-4FB2-A633-C7DE177F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D07E-C12D-4457-B65C-A5EA930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410-D06B-4022-B3AE-FC340AD2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8C83-2CD5-49AF-B39C-7B80BACC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DE8D-AB42-4055-AEF6-FCBCEECA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6FF3-AE34-445C-B289-5340F5B1C01D}" type="datetimeFigureOut">
              <a:rPr lang="en-US" smtClean="0"/>
              <a:t>10/01/2020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B67E-1F1A-416D-AEAF-08E73EF0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BB72-30D5-46ED-87C5-BFE62D99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490E-57EA-4B65-853D-33C63E06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13BD-1617-45C0-BEE0-E02AE582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C946-B8DB-4B4E-AB01-73136892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E7C0-C46A-415A-8F41-3758013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AC90-15AC-46D5-A7D6-91723AD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6A6C-60E5-4578-ABA5-9523728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81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8828-63BD-4639-BA13-A50F60D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8632-78D1-447C-BC10-04EC0548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290B-5BE8-49A5-803F-429E9607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A0C4-86C0-4FDF-A897-BEBFC20C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75EE3-EE1F-4272-A67A-592BCCB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DC801-A871-464F-A726-FFA61457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D9A0-09E0-4C0E-85D4-516CC21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CF28-6AC1-4E95-8084-71984EA7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7272-B8EC-4AE7-8E45-E320AC6B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6F18F-3CFD-453C-800F-2DC824A0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F7C4-9649-425D-8340-BACD0866E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53140-1E95-4B6E-886D-E56D503A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EFB7C-644C-4FEC-9AE1-991DD4B2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01C9D-3862-4A59-9E5A-AA4E07D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9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FBE1-6B79-42A8-844D-BD8FE9F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F4859-9ACE-468E-BC14-A1ED524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34882-DB0F-4B5B-AD4B-16C6EC4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1F89C-D3EA-487C-A871-62994D4C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6F290-F91C-402A-A3B7-3C606DA4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0CAC8-F42D-4E4A-828F-5A63996A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0F0C0-0059-4952-8FA8-39EA212E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BAD-505F-4BCC-9A19-E40AF346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605A-E4D4-4EC9-BB72-314C88F1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B63C-37DA-41CD-8F24-F35A009D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CFFF-7685-4735-B8D7-EC6E2FD9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0911-CF2D-41D2-A769-A90E7514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C01F-F493-41BC-9953-A903D97E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A72-FC79-433B-8F8F-37EBDA4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7AAA-F4A3-46E9-8013-F0FD763E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4650-094C-409A-B8DA-00B222AC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FF3E-62E9-43CD-B6A0-E9C3A2A8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7A6E-C414-40FB-AD57-2A117345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1C477-EB5D-4610-BEFE-3DBA55D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9E654-B535-4A28-AF2D-34F9EFF6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ACF4-F133-48D9-ADDC-27B57FE6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7F87-265C-4D13-BC1E-10E487574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24AC-5503-41F8-A187-597F44986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EFB5-7F14-4DC8-BFB1-A133B6CE7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9776-D2F9-463C-B72D-24BF823B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7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rgbClr val="00B0F0"/>
                </a:solidFill>
              </a:rPr>
              <a:t>Coumarane COUPPANE</a:t>
            </a:r>
            <a:br>
              <a:rPr lang="fr-FR" sz="2400" dirty="0">
                <a:solidFill>
                  <a:srgbClr val="00B0F0"/>
                </a:solidFill>
              </a:rPr>
            </a:br>
            <a:r>
              <a:rPr lang="fr-FR" sz="2400" dirty="0" err="1">
                <a:solidFill>
                  <a:srgbClr val="00B0F0"/>
                </a:solidFill>
              </a:rPr>
              <a:t>Developer</a:t>
            </a:r>
            <a:r>
              <a:rPr lang="fr-FR" sz="2400" dirty="0">
                <a:solidFill>
                  <a:srgbClr val="00B0F0"/>
                </a:solidFill>
              </a:rPr>
              <a:t> Full-Stack - @</a:t>
            </a:r>
            <a:r>
              <a:rPr lang="fr-FR" sz="2400" dirty="0" err="1">
                <a:solidFill>
                  <a:srgbClr val="00B0F0"/>
                </a:solidFill>
              </a:rPr>
              <a:t>Devoteam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6190-1615-486D-8E99-94438ED0A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959"/>
            <a:ext cx="10515600" cy="4351338"/>
          </a:xfrm>
          <a:solidFill>
            <a:srgbClr val="013F45"/>
          </a:solidFill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Initiation à </a:t>
            </a:r>
            <a:r>
              <a:rPr lang="fr-FR" dirty="0" err="1">
                <a:solidFill>
                  <a:schemeClr val="bg1"/>
                </a:solidFill>
              </a:rPr>
              <a:t>Reactjs</a:t>
            </a:r>
            <a:endParaRPr lang="fr-F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F64E26-820A-4421-9E99-60C9E055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739" y="1301749"/>
            <a:ext cx="2107671" cy="1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3890A-9DC6-4935-85EA-D7FA90698462}"/>
              </a:ext>
            </a:extLst>
          </p:cNvPr>
          <p:cNvSpPr/>
          <p:nvPr/>
        </p:nvSpPr>
        <p:spPr>
          <a:xfrm>
            <a:off x="838200" y="1730663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DCA13-D0BC-49B5-B0D5-B4B8E8A2A131}"/>
              </a:ext>
            </a:extLst>
          </p:cNvPr>
          <p:cNvSpPr/>
          <p:nvPr/>
        </p:nvSpPr>
        <p:spPr>
          <a:xfrm>
            <a:off x="1704299" y="1750469"/>
            <a:ext cx="1286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D4479-9613-42C8-A54B-50E299FD9353}"/>
              </a:ext>
            </a:extLst>
          </p:cNvPr>
          <p:cNvSpPr/>
          <p:nvPr/>
        </p:nvSpPr>
        <p:spPr>
          <a:xfrm>
            <a:off x="747889" y="4900293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68B93-BBA4-47A6-B308-E84B3F9DB6F9}"/>
              </a:ext>
            </a:extLst>
          </p:cNvPr>
          <p:cNvSpPr/>
          <p:nvPr/>
        </p:nvSpPr>
        <p:spPr>
          <a:xfrm>
            <a:off x="747889" y="2992313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= [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'Coumarane COUPPANE'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'24/07/1975'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'c.coumarane@gmail.com'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'Helios'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'01/01/2020'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'helios@mail.me'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748122-DE60-4407-8B53-7D6B44A2C5BB}"/>
              </a:ext>
            </a:extLst>
          </p:cNvPr>
          <p:cNvSpPr/>
          <p:nvPr/>
        </p:nvSpPr>
        <p:spPr>
          <a:xfrm>
            <a:off x="2173380" y="4292979"/>
            <a:ext cx="817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173D-C452-4449-AA34-18BC8547A3A0}"/>
              </a:ext>
            </a:extLst>
          </p:cNvPr>
          <p:cNvSpPr/>
          <p:nvPr/>
        </p:nvSpPr>
        <p:spPr>
          <a:xfrm>
            <a:off x="1580714" y="2330883"/>
            <a:ext cx="899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API Json</a:t>
            </a:r>
          </a:p>
        </p:txBody>
      </p:sp>
    </p:spTree>
    <p:extLst>
      <p:ext uri="{BB962C8B-B14F-4D97-AF65-F5344CB8AC3E}">
        <p14:creationId xmlns:p14="http://schemas.microsoft.com/office/powerpoint/2010/main" val="61015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 – </a:t>
            </a:r>
            <a:r>
              <a:rPr lang="fr-FR" sz="1800" dirty="0" err="1">
                <a:solidFill>
                  <a:schemeClr val="bg1"/>
                </a:solidFill>
              </a:rPr>
              <a:t>Function</a:t>
            </a:r>
            <a:r>
              <a:rPr lang="fr-FR" sz="1800" dirty="0">
                <a:solidFill>
                  <a:schemeClr val="bg1"/>
                </a:solidFill>
              </a:rPr>
              <a:t> Component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FF206-5152-4947-873C-3E6D4661738D}"/>
              </a:ext>
            </a:extLst>
          </p:cNvPr>
          <p:cNvSpPr/>
          <p:nvPr/>
        </p:nvSpPr>
        <p:spPr>
          <a:xfrm>
            <a:off x="1196623" y="2079575"/>
            <a:ext cx="924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"../../models/contact"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 list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})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044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 – Class Component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8469A-EC27-4DD0-BCC7-4FF20D5DC171}"/>
              </a:ext>
            </a:extLst>
          </p:cNvPr>
          <p:cNvSpPr/>
          <p:nvPr/>
        </p:nvSpPr>
        <p:spPr>
          <a:xfrm>
            <a:off x="959556" y="1687354"/>
            <a:ext cx="844408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"../../models/contact"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IContact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IOwnProps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 list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56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Components – Utilisation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DB094-35AE-40D0-B495-B06260676862}"/>
              </a:ext>
            </a:extLst>
          </p:cNvPr>
          <p:cNvSpPr/>
          <p:nvPr/>
        </p:nvSpPr>
        <p:spPr>
          <a:xfrm>
            <a:off x="1140178" y="1715911"/>
            <a:ext cx="9550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"../../models/contact"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ContactList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contact.list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contactList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"Coumarane COUPPANE"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dateOfBirth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"24/07/1975"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email: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"c.coumarane@gmail.com"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"Helios"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dateOfBirth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"01/01/2020"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email: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"helios@mail.me"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IOwnState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contacts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&lt;{},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IOwnState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{})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contacts: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contactList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&lt;&gt;&lt;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ContactList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contacts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/&gt;&lt;/&gt;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7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JSX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92440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Virtual DOM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73891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Props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00032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State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13096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Cycle de vie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77278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React </a:t>
            </a:r>
            <a:r>
              <a:rPr lang="fr-FR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Hooks</a:t>
            </a:r>
            <a:endParaRPr lang="fr-FR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fr-FR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31927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FBC59-2983-4A5F-9D58-2A51F10A602B}"/>
              </a:ext>
            </a:extLst>
          </p:cNvPr>
          <p:cNvSpPr txBox="1">
            <a:spLocks/>
          </p:cNvSpPr>
          <p:nvPr/>
        </p:nvSpPr>
        <p:spPr>
          <a:xfrm>
            <a:off x="1010478" y="1494183"/>
            <a:ext cx="10515600" cy="367416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endParaRPr lang="fr-FR" sz="20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C’est quoi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Reactjs</a:t>
            </a: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Comparaison &amp; Stats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Nouvelles fonctionnalités Javascript(ES6)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Outils de développement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Composants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JSX, Virtual DOM, </a:t>
            </a:r>
            <a:r>
              <a:rPr lang="fr-FR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Props</a:t>
            </a: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State, Cycle de vie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Communication entre composants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Comment déployer l’application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Démo app gestion de contact</a:t>
            </a:r>
          </a:p>
          <a:p>
            <a:pPr marL="342900" indent="-342900" algn="l">
              <a:buFontTx/>
              <a:buChar char="-"/>
            </a:pPr>
            <a:endParaRPr lang="fr-F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A1CC1-D1FD-49AE-B9E6-FAC6147E686E}"/>
              </a:ext>
            </a:extLst>
          </p:cNvPr>
          <p:cNvSpPr txBox="1"/>
          <p:nvPr/>
        </p:nvSpPr>
        <p:spPr>
          <a:xfrm>
            <a:off x="1010478" y="1072444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75000"/>
                  </a:schemeClr>
                </a:solidFill>
              </a:rPr>
              <a:t>Sujets abordés:</a:t>
            </a:r>
          </a:p>
        </p:txBody>
      </p:sp>
    </p:spTree>
    <p:extLst>
      <p:ext uri="{BB962C8B-B14F-4D97-AF65-F5344CB8AC3E}">
        <p14:creationId xmlns:p14="http://schemas.microsoft.com/office/powerpoint/2010/main" val="312386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Comment déployer l’application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https://www.codemag.com/Article/1809041/Demystifying-React</a:t>
            </a:r>
          </a:p>
        </p:txBody>
      </p:sp>
    </p:spTree>
    <p:extLst>
      <p:ext uri="{BB962C8B-B14F-4D97-AF65-F5344CB8AC3E}">
        <p14:creationId xmlns:p14="http://schemas.microsoft.com/office/powerpoint/2010/main" val="315912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React: c’est quoi?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2252868"/>
            <a:ext cx="10515600" cy="2657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Reactjs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est une librairie libre créée par Facebook en 2013.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Facilite la création d’application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monopage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ou SPA (Single Page Application)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Fournit seulement la vue V du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framework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MVC (Model Vue Controller)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Server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Side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Rendering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Virtual DOM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Cycle de vie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7412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Comparaison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1A388-E7A8-4955-B990-9BBBBB5CA04C}"/>
              </a:ext>
            </a:extLst>
          </p:cNvPr>
          <p:cNvSpPr txBox="1"/>
          <p:nvPr/>
        </p:nvSpPr>
        <p:spPr>
          <a:xfrm>
            <a:off x="609599" y="6387041"/>
            <a:ext cx="106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https://medium.com/@rahul77349/react-vs-angular-vs-vue-js-which-one-should-i-learn-in-2019-23ec05a49f78</a:t>
            </a:r>
          </a:p>
        </p:txBody>
      </p:sp>
      <p:pic>
        <p:nvPicPr>
          <p:cNvPr id="7172" name="Picture 4" descr="https://miro.medium.com/max/1200/0*bzA--a3HoZs6Hxxy.jpg">
            <a:extLst>
              <a:ext uri="{FF2B5EF4-FFF2-40B4-BE49-F238E27FC236}">
                <a16:creationId xmlns:a16="http://schemas.microsoft.com/office/drawing/2014/main" id="{882C16D2-E0D4-460F-B659-362D6A1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97" y="1722529"/>
            <a:ext cx="4662302" cy="45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Stats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E0D359-C5C6-4DFE-AE43-878BF471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804185"/>
            <a:ext cx="7732889" cy="4064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7BA5E3-D7ED-4469-8D73-76DC7C8F1BD1}"/>
              </a:ext>
            </a:extLst>
          </p:cNvPr>
          <p:cNvSpPr txBox="1"/>
          <p:nvPr/>
        </p:nvSpPr>
        <p:spPr>
          <a:xfrm>
            <a:off x="2111022" y="6096000"/>
            <a:ext cx="710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https://trends.google.com/trends/explore?cat=733&amp;q=React,Vue,Angular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Stats (suite)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BA5E3-D7ED-4469-8D73-76DC7C8F1BD1}"/>
              </a:ext>
            </a:extLst>
          </p:cNvPr>
          <p:cNvSpPr txBox="1"/>
          <p:nvPr/>
        </p:nvSpPr>
        <p:spPr>
          <a:xfrm>
            <a:off x="2111022" y="6096000"/>
            <a:ext cx="710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https://trends.google.com/trends/explore?cat=733&amp;q=React,Vue,Angular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8C53E-D3E6-426D-B1B2-2AF0B5E4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37" y="2115207"/>
            <a:ext cx="8130246" cy="31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Qui utilise React?</a:t>
            </a:r>
          </a:p>
          <a:p>
            <a:endParaRPr lang="en-US" dirty="0"/>
          </a:p>
        </p:txBody>
      </p:sp>
      <p:pic>
        <p:nvPicPr>
          <p:cNvPr id="1026" name="Picture 2" descr="Airbnb">
            <a:extLst>
              <a:ext uri="{FF2B5EF4-FFF2-40B4-BE49-F238E27FC236}">
                <a16:creationId xmlns:a16="http://schemas.microsoft.com/office/drawing/2014/main" id="{1D863478-7375-4FFC-91F2-C94B0C83D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05" y="316216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ber">
            <a:extLst>
              <a:ext uri="{FF2B5EF4-FFF2-40B4-BE49-F238E27FC236}">
                <a16:creationId xmlns:a16="http://schemas.microsoft.com/office/drawing/2014/main" id="{3FCFB8C9-1CAF-4668-AA44-D22E8BB6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86" y="31616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">
            <a:extLst>
              <a:ext uri="{FF2B5EF4-FFF2-40B4-BE49-F238E27FC236}">
                <a16:creationId xmlns:a16="http://schemas.microsoft.com/office/drawing/2014/main" id="{E0C2B96A-2551-43F8-8642-70CB4C98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24" y="31779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terest">
            <a:extLst>
              <a:ext uri="{FF2B5EF4-FFF2-40B4-BE49-F238E27FC236}">
                <a16:creationId xmlns:a16="http://schemas.microsoft.com/office/drawing/2014/main" id="{853BC1E7-24F4-40E3-979C-CA764E72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67" y="31616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">
            <a:extLst>
              <a:ext uri="{FF2B5EF4-FFF2-40B4-BE49-F238E27FC236}">
                <a16:creationId xmlns:a16="http://schemas.microsoft.com/office/drawing/2014/main" id="{8FE1E90C-FE5C-4686-8D6E-5057F41A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67" y="31779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gram">
            <a:extLst>
              <a:ext uri="{FF2B5EF4-FFF2-40B4-BE49-F238E27FC236}">
                <a16:creationId xmlns:a16="http://schemas.microsoft.com/office/drawing/2014/main" id="{C54C3D24-4FE8-46E5-BC81-21FB5E03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19" y="31779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tflix">
            <a:extLst>
              <a:ext uri="{FF2B5EF4-FFF2-40B4-BE49-F238E27FC236}">
                <a16:creationId xmlns:a16="http://schemas.microsoft.com/office/drawing/2014/main" id="{5EB3E3B4-836B-4ACB-A02A-76815841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29" y="316134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Outils de développement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2044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Nodejs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(plate-forme javascript orienté serveur)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Create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-React-App (outil Facebook incluant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babel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et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webpack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(gestion de versions de code)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Editeur de code (exemple: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vscode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algn="l"/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 descr="RÃ©sultat de recherche d'images pour &quot;nodejs logo&quot;">
            <a:extLst>
              <a:ext uri="{FF2B5EF4-FFF2-40B4-BE49-F238E27FC236}">
                <a16:creationId xmlns:a16="http://schemas.microsoft.com/office/drawing/2014/main" id="{FD3FDAB3-4006-4637-9C23-CB377D44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6" y="4093057"/>
            <a:ext cx="1242391" cy="7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create react app logo&quot;">
            <a:extLst>
              <a:ext uri="{FF2B5EF4-FFF2-40B4-BE49-F238E27FC236}">
                <a16:creationId xmlns:a16="http://schemas.microsoft.com/office/drawing/2014/main" id="{ABBE66E1-00E9-453D-A248-5DF0F831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11" y="4048636"/>
            <a:ext cx="2154874" cy="7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git logo&quot;">
            <a:extLst>
              <a:ext uri="{FF2B5EF4-FFF2-40B4-BE49-F238E27FC236}">
                <a16:creationId xmlns:a16="http://schemas.microsoft.com/office/drawing/2014/main" id="{08C9973F-3853-436B-AC33-77B79C84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335" y="4093058"/>
            <a:ext cx="1754664" cy="7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 de recherche d'images pour &quot;code editor logo&quot;">
            <a:extLst>
              <a:ext uri="{FF2B5EF4-FFF2-40B4-BE49-F238E27FC236}">
                <a16:creationId xmlns:a16="http://schemas.microsoft.com/office/drawing/2014/main" id="{7F559A4A-939C-44CA-AC09-2A957A73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51" y="5459707"/>
            <a:ext cx="883548" cy="8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 de recherche d'images pour &quot;code editor sublime logo&quot;">
            <a:extLst>
              <a:ext uri="{FF2B5EF4-FFF2-40B4-BE49-F238E27FC236}">
                <a16:creationId xmlns:a16="http://schemas.microsoft.com/office/drawing/2014/main" id="{6CD3336D-8A1C-477F-B13D-7DE4A1D0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02" y="5459707"/>
            <a:ext cx="930232" cy="9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 de recherche d'images pour &quot;atom editor&quot;">
            <a:extLst>
              <a:ext uri="{FF2B5EF4-FFF2-40B4-BE49-F238E27FC236}">
                <a16:creationId xmlns:a16="http://schemas.microsoft.com/office/drawing/2014/main" id="{FF197C24-7F5F-4B07-B923-1749FABD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42" y="5541154"/>
            <a:ext cx="835715" cy="7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avatars1.githubusercontent.com/u/2105791?v=3&amp;s=400">
            <a:extLst>
              <a:ext uri="{FF2B5EF4-FFF2-40B4-BE49-F238E27FC236}">
                <a16:creationId xmlns:a16="http://schemas.microsoft.com/office/drawing/2014/main" id="{3F53AC1B-382A-4F33-9731-4AB84AA1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89" y="4093057"/>
            <a:ext cx="1042357" cy="10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raw.githubusercontent.com/babel/logo/master/babel.png">
            <a:extLst>
              <a:ext uri="{FF2B5EF4-FFF2-40B4-BE49-F238E27FC236}">
                <a16:creationId xmlns:a16="http://schemas.microsoft.com/office/drawing/2014/main" id="{93466F1C-A3F0-4F7C-A0B3-50E3BEAF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24" y="4238108"/>
            <a:ext cx="1173869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6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9F88-F696-4835-9902-1EABC9802111}"/>
              </a:ext>
            </a:extLst>
          </p:cNvPr>
          <p:cNvSpPr txBox="1">
            <a:spLocks/>
          </p:cNvSpPr>
          <p:nvPr/>
        </p:nvSpPr>
        <p:spPr>
          <a:xfrm>
            <a:off x="838200" y="470959"/>
            <a:ext cx="10515600" cy="1106050"/>
          </a:xfrm>
          <a:prstGeom prst="rect">
            <a:avLst/>
          </a:prstGeom>
          <a:solidFill>
            <a:srgbClr val="013F4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Nouvelles fonctionnalités Javascript(ES6)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86C1DD-5EB3-4440-9C2D-E5741B32A8DF}"/>
              </a:ext>
            </a:extLst>
          </p:cNvPr>
          <p:cNvSpPr txBox="1">
            <a:spLocks/>
          </p:cNvSpPr>
          <p:nvPr/>
        </p:nvSpPr>
        <p:spPr>
          <a:xfrm>
            <a:off x="838200" y="1745974"/>
            <a:ext cx="10515600" cy="3322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Module (import, export)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Constants, let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Default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String interpolation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Property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shorthands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Rest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parameter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&amp; Spread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operators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Object &amp;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array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destructuring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Arrow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functions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 (lambda expressions)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Promises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</a:rPr>
              <a:t>Classes &amp; class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</a:rPr>
              <a:t>inheritance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2BC94-443A-44B9-8633-54DCD98FDCC1}"/>
              </a:ext>
            </a:extLst>
          </p:cNvPr>
          <p:cNvSpPr txBox="1"/>
          <p:nvPr/>
        </p:nvSpPr>
        <p:spPr>
          <a:xfrm>
            <a:off x="1275644" y="5531556"/>
            <a:ext cx="483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fonctionnalités</a:t>
            </a:r>
            <a:r>
              <a:rPr lang="en-US" dirty="0"/>
              <a:t>: http://es6-features.org</a:t>
            </a:r>
          </a:p>
        </p:txBody>
      </p:sp>
    </p:spTree>
    <p:extLst>
      <p:ext uri="{BB962C8B-B14F-4D97-AF65-F5344CB8AC3E}">
        <p14:creationId xmlns:p14="http://schemas.microsoft.com/office/powerpoint/2010/main" val="2329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308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Coumarane COUPPANE Developer Full-Stack - @Devoteam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COUPPANE Coumarane (EXT) RisqRmaMva</dc:creator>
  <cp:lastModifiedBy>COUPPANE Coumarane (EXT) RisqRmaMva</cp:lastModifiedBy>
  <cp:revision>177</cp:revision>
  <dcterms:created xsi:type="dcterms:W3CDTF">2019-12-18T08:10:33Z</dcterms:created>
  <dcterms:modified xsi:type="dcterms:W3CDTF">2020-01-10T16:54:12Z</dcterms:modified>
</cp:coreProperties>
</file>