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F45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ACD33-892D-44AB-9760-15BA694ED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D4AC9-D44B-48A6-9F01-CDDA00CA0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BE4D7-DC65-49C9-BADA-27C772D6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6FF3-AE34-445C-B289-5340F5B1C01D}" type="datetimeFigureOut">
              <a:rPr lang="en-US" smtClean="0"/>
              <a:t>18/12/2019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60990-B91F-4533-A2B6-3E5FC700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25A3F-9F52-4CEE-9928-5AD812A0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490E-57EA-4B65-853D-33C63E060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0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064A-AE29-4D6A-9E0A-341CAC44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0D5DC-4608-444D-96EA-F3EEC251B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26324-9357-4BFB-9474-CD7BDF65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6FF3-AE34-445C-B289-5340F5B1C01D}" type="datetimeFigureOut">
              <a:rPr lang="en-US" smtClean="0"/>
              <a:t>18/12/2019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82102-C70A-4BCF-B1E8-7DABDC67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07A29-D54B-4BE3-BA64-48DD346E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490E-57EA-4B65-853D-33C63E060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12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CBF553-54F5-4D03-88D7-F8D1CDAF6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7830C-F2AC-4317-8385-BD1328E6F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6A38E-3E3C-44A6-AA72-B645282E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6FF3-AE34-445C-B289-5340F5B1C01D}" type="datetimeFigureOut">
              <a:rPr lang="en-US" smtClean="0"/>
              <a:t>18/12/2019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B6A40-F3F0-4DDB-BF69-921F5281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25073-C71C-43B4-8D09-B7E983A22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490E-57EA-4B65-853D-33C63E060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9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A5FF-D8E7-4CC3-977B-3EBB2337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FA9D6-8297-448E-8792-8DE19D9CA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16D55-BE59-46AA-9AF1-39AE1AEC3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6FF3-AE34-445C-B289-5340F5B1C01D}" type="datetimeFigureOut">
              <a:rPr lang="en-US" smtClean="0"/>
              <a:t>18/12/2019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6A5A4-6ACB-482C-9F50-DD666179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B72FE-6A8C-45F1-B9B0-04E4C2F1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490E-57EA-4B65-853D-33C63E060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6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9AF0-2A62-4124-AEFD-671449651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FDAE6-8B4B-4C35-8A6A-9BD6A29F1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7872B-FA7F-4180-BCC3-21E74DD9B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6FF3-AE34-445C-B289-5340F5B1C01D}" type="datetimeFigureOut">
              <a:rPr lang="en-US" smtClean="0"/>
              <a:t>18/12/2019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20BD-F3AA-4F6D-87FC-6AEE93E5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FE371-3AB6-4049-BF8E-5BAE10D3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490E-57EA-4B65-853D-33C63E060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6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FDB2-2EF4-4ABE-9C5E-3A816F65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02075-41BE-440A-9C94-2ADB661D6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D6B57-5D7B-49CB-A077-0725E62EC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133D8-1BB7-4677-BF3B-5AF8EF8A8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6FF3-AE34-445C-B289-5340F5B1C01D}" type="datetimeFigureOut">
              <a:rPr lang="en-US" smtClean="0"/>
              <a:t>18/12/2019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589F5-5A96-48F9-A3AF-F921A222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452F2-6DE7-42C4-AF29-294F82FB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490E-57EA-4B65-853D-33C63E060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6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87E37-B7FC-461E-9F60-870A26F39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45223-ADB2-46C9-8680-0165ECCF6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A6C1E-4ACE-4F6E-B69B-C1B521704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89657F-7CF2-4A4A-9D51-8884BB4DF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1BAEC9-EA32-408E-BED8-D11AD373B8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0C63BB-DFCB-4F9D-BF42-CED8F4F77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6FF3-AE34-445C-B289-5340F5B1C01D}" type="datetimeFigureOut">
              <a:rPr lang="en-US" smtClean="0"/>
              <a:t>18/12/2019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6EC64E-FD97-4A04-882A-650038B9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ADD135-8B58-46B5-8597-1FF8B251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490E-57EA-4B65-853D-33C63E060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3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AC83E-B056-435D-9F5E-8B732641C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131B55-9D44-4A8D-A4DB-290B7772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6FF3-AE34-445C-B289-5340F5B1C01D}" type="datetimeFigureOut">
              <a:rPr lang="en-US" smtClean="0"/>
              <a:t>18/12/2019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F66A2-323D-4120-9925-1A5287D48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C6AB4-453A-4C0A-BCB2-E5A324979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490E-57EA-4B65-853D-33C63E060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9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76120-71B9-4217-8185-D9A8409D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6FF3-AE34-445C-B289-5340F5B1C01D}" type="datetimeFigureOut">
              <a:rPr lang="en-US" smtClean="0"/>
              <a:t>18/12/2019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AD171D-E789-4945-9AB2-C96705457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FB372-DD5B-4ACB-9770-456324DF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490E-57EA-4B65-853D-33C63E060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9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9441D-2679-49CF-AA67-8F42796BF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D8A46-87AA-47C8-994F-FA6F44048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46E1A-8290-404F-9B6C-A10EFC34A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36B08-F0BE-4F3E-BE74-955B040C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6FF3-AE34-445C-B289-5340F5B1C01D}" type="datetimeFigureOut">
              <a:rPr lang="en-US" smtClean="0"/>
              <a:t>18/12/2019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42E1-37B9-48D7-93D6-7A18610DA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40D0A-B1A7-4C61-BE03-7C3689B8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490E-57EA-4B65-853D-33C63E060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0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34B2A-B520-4A6F-9418-B8328880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A5B49A-8942-4DAE-B8FD-D85A0168D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2D232-6A17-42C1-A009-1365C2D14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3CD29-C86B-4ABC-B9FF-C406B346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6FF3-AE34-445C-B289-5340F5B1C01D}" type="datetimeFigureOut">
              <a:rPr lang="en-US" smtClean="0"/>
              <a:t>18/12/2019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747F0-1CF9-4687-822E-03A95B5F6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6F3FD-D2C6-47D8-A2F0-6EBFC746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490E-57EA-4B65-853D-33C63E060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3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9375B0-7410-4642-8D4D-A8F6663B7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01EC6-35C9-42EB-9069-35B1A00EE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50076-F489-4D3E-802D-0910A1BC0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96FF3-AE34-445C-B289-5340F5B1C01D}" type="datetimeFigureOut">
              <a:rPr lang="en-US" smtClean="0"/>
              <a:t>18/12/2019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597DB-4616-408D-A48A-597E8A15C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2E083-893A-430C-AC26-76DBF0E8F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E490E-57EA-4B65-853D-33C63E060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5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9776-D2F9-463C-B72D-24BF823B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276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2400" dirty="0">
                <a:solidFill>
                  <a:srgbClr val="00B0F0"/>
                </a:solidFill>
              </a:rPr>
              <a:t>Coumarane COUPPANE</a:t>
            </a:r>
            <a:br>
              <a:rPr lang="fr-FR" sz="2400" dirty="0">
                <a:solidFill>
                  <a:srgbClr val="00B0F0"/>
                </a:solidFill>
              </a:rPr>
            </a:br>
            <a:r>
              <a:rPr lang="fr-FR" sz="2400" dirty="0" err="1">
                <a:solidFill>
                  <a:srgbClr val="00B0F0"/>
                </a:solidFill>
              </a:rPr>
              <a:t>Developer</a:t>
            </a:r>
            <a:r>
              <a:rPr lang="fr-FR" sz="2400" dirty="0">
                <a:solidFill>
                  <a:srgbClr val="00B0F0"/>
                </a:solidFill>
              </a:rPr>
              <a:t> Full-Stack - @</a:t>
            </a:r>
            <a:r>
              <a:rPr lang="fr-FR" sz="2400" dirty="0" err="1">
                <a:solidFill>
                  <a:srgbClr val="00B0F0"/>
                </a:solidFill>
              </a:rPr>
              <a:t>Devoteam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16190-1615-486D-8E99-94438ED0A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959"/>
            <a:ext cx="10515600" cy="4351338"/>
          </a:xfrm>
          <a:solidFill>
            <a:srgbClr val="013F45"/>
          </a:solidFill>
        </p:spPr>
        <p:txBody>
          <a:bodyPr/>
          <a:lstStyle/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</a:rPr>
              <a:t>Initiation à </a:t>
            </a:r>
            <a:r>
              <a:rPr lang="fr-FR" dirty="0" err="1">
                <a:solidFill>
                  <a:schemeClr val="bg1"/>
                </a:solidFill>
              </a:rPr>
              <a:t>Reactjs</a:t>
            </a:r>
            <a:endParaRPr lang="fr-F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5F64E26-820A-4421-9E99-60C9E055F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5739" y="1301749"/>
            <a:ext cx="2107671" cy="183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8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FFBC59-2983-4A5F-9D58-2A51F10A602B}"/>
              </a:ext>
            </a:extLst>
          </p:cNvPr>
          <p:cNvSpPr txBox="1">
            <a:spLocks/>
          </p:cNvSpPr>
          <p:nvPr/>
        </p:nvSpPr>
        <p:spPr>
          <a:xfrm>
            <a:off x="1010478" y="1494183"/>
            <a:ext cx="10515600" cy="3674166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Sujets abordés:</a:t>
            </a:r>
          </a:p>
          <a:p>
            <a:pPr algn="l"/>
            <a:endParaRPr lang="fr-FR" sz="20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fr-FR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C’est quoi </a:t>
            </a:r>
            <a:r>
              <a:rPr lang="fr-FR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Reactjs</a:t>
            </a:r>
            <a:endParaRPr lang="fr-FR" sz="2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fr-FR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Mise en place de l’environnement de développement</a:t>
            </a:r>
          </a:p>
          <a:p>
            <a:pPr marL="342900" indent="-342900" algn="l">
              <a:buFontTx/>
              <a:buChar char="-"/>
            </a:pPr>
            <a:r>
              <a:rPr lang="fr-FR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Créer un composant</a:t>
            </a:r>
          </a:p>
          <a:p>
            <a:pPr marL="342900" indent="-342900" algn="l">
              <a:buFontTx/>
              <a:buChar char="-"/>
            </a:pPr>
            <a:r>
              <a:rPr lang="fr-FR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React.FunctionComponent</a:t>
            </a:r>
            <a:r>
              <a:rPr lang="fr-FR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vs </a:t>
            </a:r>
            <a:r>
              <a:rPr lang="fr-FR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React.Component</a:t>
            </a:r>
            <a:endParaRPr lang="fr-FR" sz="2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fr-FR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JSX, Virtual DOM, </a:t>
            </a:r>
            <a:r>
              <a:rPr lang="fr-FR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Props</a:t>
            </a:r>
            <a:r>
              <a:rPr lang="fr-FR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State, Cycle de vie</a:t>
            </a:r>
          </a:p>
          <a:p>
            <a:pPr marL="342900" indent="-342900" algn="l">
              <a:buFontTx/>
              <a:buChar char="-"/>
            </a:pPr>
            <a:r>
              <a:rPr lang="fr-FR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Communication entre composants</a:t>
            </a:r>
          </a:p>
          <a:p>
            <a:pPr marL="342900" indent="-342900" algn="l">
              <a:buFontTx/>
              <a:buChar char="-"/>
            </a:pPr>
            <a:r>
              <a:rPr lang="fr-FR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Introduction React </a:t>
            </a:r>
            <a:r>
              <a:rPr lang="fr-FR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Hooks</a:t>
            </a:r>
            <a:r>
              <a:rPr lang="fr-FR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(les nouvelles </a:t>
            </a:r>
            <a:r>
              <a:rPr lang="fr-FR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fonctionalités</a:t>
            </a:r>
            <a:r>
              <a:rPr lang="fr-FR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React)</a:t>
            </a:r>
          </a:p>
          <a:p>
            <a:pPr marL="342900" indent="-342900" algn="l">
              <a:buFontTx/>
              <a:buChar char="-"/>
            </a:pPr>
            <a:r>
              <a:rPr lang="fr-FR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Demo</a:t>
            </a:r>
            <a:r>
              <a:rPr lang="fr-FR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app gestion de contact</a:t>
            </a:r>
          </a:p>
          <a:p>
            <a:pPr marL="342900" indent="-342900" algn="l">
              <a:buFontTx/>
              <a:buChar char="-"/>
            </a:pPr>
            <a:r>
              <a:rPr lang="fr-FR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Comment déployer l’application</a:t>
            </a:r>
          </a:p>
          <a:p>
            <a:pPr marL="342900" indent="-342900" algn="l">
              <a:buFontTx/>
              <a:buChar char="-"/>
            </a:pPr>
            <a:endParaRPr lang="fr-FR" sz="2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l"/>
            <a:endParaRPr lang="en-US" sz="2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863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19F88-F696-4835-9902-1EABC9802111}"/>
              </a:ext>
            </a:extLst>
          </p:cNvPr>
          <p:cNvSpPr txBox="1">
            <a:spLocks/>
          </p:cNvSpPr>
          <p:nvPr/>
        </p:nvSpPr>
        <p:spPr>
          <a:xfrm>
            <a:off x="838200" y="470959"/>
            <a:ext cx="10515600" cy="1106050"/>
          </a:xfrm>
          <a:prstGeom prst="rect">
            <a:avLst/>
          </a:prstGeom>
          <a:solidFill>
            <a:srgbClr val="013F45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dirty="0">
              <a:solidFill>
                <a:schemeClr val="bg1"/>
              </a:solidFill>
            </a:endParaRPr>
          </a:p>
          <a:p>
            <a:r>
              <a:rPr lang="fr-FR" sz="1800" dirty="0">
                <a:solidFill>
                  <a:schemeClr val="bg1"/>
                </a:solidFill>
              </a:rPr>
              <a:t>React: c’est quoi?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86C1DD-5EB3-4440-9C2D-E5741B32A8DF}"/>
              </a:ext>
            </a:extLst>
          </p:cNvPr>
          <p:cNvSpPr txBox="1">
            <a:spLocks/>
          </p:cNvSpPr>
          <p:nvPr/>
        </p:nvSpPr>
        <p:spPr>
          <a:xfrm>
            <a:off x="838200" y="2252868"/>
            <a:ext cx="10515600" cy="32202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 err="1">
                <a:solidFill>
                  <a:schemeClr val="accent3">
                    <a:lumMod val="50000"/>
                  </a:schemeClr>
                </a:solidFill>
              </a:rPr>
              <a:t>Reactjs</a:t>
            </a: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 est une librairie libre créée par Facebook en 2013.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Facilite la création d’application </a:t>
            </a:r>
            <a:r>
              <a:rPr lang="fr-FR" sz="1600" b="1" dirty="0" err="1">
                <a:solidFill>
                  <a:schemeClr val="accent3">
                    <a:lumMod val="50000"/>
                  </a:schemeClr>
                </a:solidFill>
              </a:rPr>
              <a:t>monopage</a:t>
            </a: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 ou SPA (Single Page Application)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Fournit seulement la vue V du </a:t>
            </a:r>
            <a:r>
              <a:rPr lang="fr-FR" sz="1600" b="1" dirty="0" err="1">
                <a:solidFill>
                  <a:schemeClr val="accent3">
                    <a:lumMod val="50000"/>
                  </a:schemeClr>
                </a:solidFill>
              </a:rPr>
              <a:t>framework</a:t>
            </a: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 MVC (Model Vue Controller)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Server </a:t>
            </a:r>
            <a:r>
              <a:rPr lang="fr-FR" sz="1600" b="1" dirty="0" err="1">
                <a:solidFill>
                  <a:schemeClr val="accent3">
                    <a:lumMod val="50000"/>
                  </a:schemeClr>
                </a:solidFill>
              </a:rPr>
              <a:t>Side</a:t>
            </a: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 Rendering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Components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Virtual DOM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Méthodes de cycle de vie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JSX</a:t>
            </a:r>
          </a:p>
          <a:p>
            <a:pPr algn="l"/>
            <a:endParaRPr lang="fr-FR" sz="1600" b="1" dirty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026" name="Picture 2" descr="Airbnb">
            <a:extLst>
              <a:ext uri="{FF2B5EF4-FFF2-40B4-BE49-F238E27FC236}">
                <a16:creationId xmlns:a16="http://schemas.microsoft.com/office/drawing/2014/main" id="{1D863478-7375-4FFC-91F2-C94B0C83D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905" y="5657011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ber">
            <a:extLst>
              <a:ext uri="{FF2B5EF4-FFF2-40B4-BE49-F238E27FC236}">
                <a16:creationId xmlns:a16="http://schemas.microsoft.com/office/drawing/2014/main" id="{3FCFB8C9-1CAF-4668-AA44-D22E8BB65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186" y="565650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cebook">
            <a:extLst>
              <a:ext uri="{FF2B5EF4-FFF2-40B4-BE49-F238E27FC236}">
                <a16:creationId xmlns:a16="http://schemas.microsoft.com/office/drawing/2014/main" id="{E0C2B96A-2551-43F8-8642-70CB4C98B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624" y="567275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nterest">
            <a:extLst>
              <a:ext uri="{FF2B5EF4-FFF2-40B4-BE49-F238E27FC236}">
                <a16:creationId xmlns:a16="http://schemas.microsoft.com/office/drawing/2014/main" id="{853BC1E7-24F4-40E3-979C-CA764E724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467" y="565650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witter">
            <a:extLst>
              <a:ext uri="{FF2B5EF4-FFF2-40B4-BE49-F238E27FC236}">
                <a16:creationId xmlns:a16="http://schemas.microsoft.com/office/drawing/2014/main" id="{8FE1E90C-FE5C-4686-8D6E-5057F41A1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967" y="567275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nstagram">
            <a:extLst>
              <a:ext uri="{FF2B5EF4-FFF2-40B4-BE49-F238E27FC236}">
                <a16:creationId xmlns:a16="http://schemas.microsoft.com/office/drawing/2014/main" id="{C54C3D24-4FE8-46E5-BC81-21FB5E033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319" y="567275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Netflix">
            <a:extLst>
              <a:ext uri="{FF2B5EF4-FFF2-40B4-BE49-F238E27FC236}">
                <a16:creationId xmlns:a16="http://schemas.microsoft.com/office/drawing/2014/main" id="{5EB3E3B4-836B-4ACB-A02A-76815841D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529" y="5656191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8DDC6C2-09D7-4CAF-8053-E345F25224A7}"/>
              </a:ext>
            </a:extLst>
          </p:cNvPr>
          <p:cNvSpPr txBox="1">
            <a:spLocks/>
          </p:cNvSpPr>
          <p:nvPr/>
        </p:nvSpPr>
        <p:spPr>
          <a:xfrm>
            <a:off x="838200" y="5672755"/>
            <a:ext cx="2070652" cy="9359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dirty="0">
                <a:solidFill>
                  <a:schemeClr val="accent3">
                    <a:lumMod val="50000"/>
                  </a:schemeClr>
                </a:solidFill>
              </a:rPr>
              <a:t>Qui utilise React?</a:t>
            </a:r>
            <a:endParaRPr lang="en-US" sz="18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26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19F88-F696-4835-9902-1EABC9802111}"/>
              </a:ext>
            </a:extLst>
          </p:cNvPr>
          <p:cNvSpPr txBox="1">
            <a:spLocks/>
          </p:cNvSpPr>
          <p:nvPr/>
        </p:nvSpPr>
        <p:spPr>
          <a:xfrm>
            <a:off x="838200" y="470959"/>
            <a:ext cx="10515600" cy="1106050"/>
          </a:xfrm>
          <a:prstGeom prst="rect">
            <a:avLst/>
          </a:prstGeom>
          <a:solidFill>
            <a:srgbClr val="013F45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dirty="0">
              <a:solidFill>
                <a:schemeClr val="bg1"/>
              </a:solidFill>
            </a:endParaRPr>
          </a:p>
          <a:p>
            <a:r>
              <a:rPr lang="fr-FR" sz="1800" dirty="0">
                <a:solidFill>
                  <a:schemeClr val="bg1"/>
                </a:solidFill>
              </a:rPr>
              <a:t>Mise en place de l’environnement de développement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86C1DD-5EB3-4440-9C2D-E5741B32A8DF}"/>
              </a:ext>
            </a:extLst>
          </p:cNvPr>
          <p:cNvSpPr txBox="1">
            <a:spLocks/>
          </p:cNvSpPr>
          <p:nvPr/>
        </p:nvSpPr>
        <p:spPr>
          <a:xfrm>
            <a:off x="838200" y="1745974"/>
            <a:ext cx="10515600" cy="20441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 err="1">
                <a:solidFill>
                  <a:schemeClr val="accent3">
                    <a:lumMod val="50000"/>
                  </a:schemeClr>
                </a:solidFill>
              </a:rPr>
              <a:t>Nodejs</a:t>
            </a: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 (plate-forme javascript orienté serveur)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 err="1">
                <a:solidFill>
                  <a:schemeClr val="accent3">
                    <a:lumMod val="50000"/>
                  </a:schemeClr>
                </a:solidFill>
              </a:rPr>
              <a:t>Create</a:t>
            </a: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-React-App (outil Facebook)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 err="1">
                <a:solidFill>
                  <a:schemeClr val="accent3">
                    <a:lumMod val="50000"/>
                  </a:schemeClr>
                </a:solidFill>
              </a:rPr>
              <a:t>Git</a:t>
            </a:r>
            <a:endParaRPr lang="fr-FR" sz="16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Editeur de code</a:t>
            </a:r>
          </a:p>
          <a:p>
            <a:pPr algn="l"/>
            <a:endParaRPr lang="fr-FR" sz="1600" b="1" dirty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2050" name="Picture 2" descr="RÃ©sultat de recherche d'images pour &quot;nodejs logo&quot;">
            <a:extLst>
              <a:ext uri="{FF2B5EF4-FFF2-40B4-BE49-F238E27FC236}">
                <a16:creationId xmlns:a16="http://schemas.microsoft.com/office/drawing/2014/main" id="{FD3FDAB3-4006-4637-9C23-CB377D445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66" y="4093057"/>
            <a:ext cx="1242391" cy="75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Ã©sultat de recherche d'images pour &quot;create react app logo&quot;">
            <a:extLst>
              <a:ext uri="{FF2B5EF4-FFF2-40B4-BE49-F238E27FC236}">
                <a16:creationId xmlns:a16="http://schemas.microsoft.com/office/drawing/2014/main" id="{ABBE66E1-00E9-453D-A248-5DF0F831E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563" y="4093057"/>
            <a:ext cx="2154874" cy="73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Ã©sultat de recherche d'images pour &quot;git logo&quot;">
            <a:extLst>
              <a:ext uri="{FF2B5EF4-FFF2-40B4-BE49-F238E27FC236}">
                <a16:creationId xmlns:a16="http://schemas.microsoft.com/office/drawing/2014/main" id="{08C9973F-3853-436B-AC33-77B79C847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335" y="4093058"/>
            <a:ext cx="1754664" cy="73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Ã©sultat de recherche d'images pour &quot;code editor logo&quot;">
            <a:extLst>
              <a:ext uri="{FF2B5EF4-FFF2-40B4-BE49-F238E27FC236}">
                <a16:creationId xmlns:a16="http://schemas.microsoft.com/office/drawing/2014/main" id="{7F559A4A-939C-44CA-AC09-2A957A73C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351" y="5459707"/>
            <a:ext cx="883548" cy="88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RÃ©sultat de recherche d'images pour &quot;code editor sublime logo&quot;">
            <a:extLst>
              <a:ext uri="{FF2B5EF4-FFF2-40B4-BE49-F238E27FC236}">
                <a16:creationId xmlns:a16="http://schemas.microsoft.com/office/drawing/2014/main" id="{6CD3336D-8A1C-477F-B13D-7DE4A1D00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402" y="5459707"/>
            <a:ext cx="930232" cy="93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RÃ©sultat de recherche d'images pour &quot;atom editor&quot;">
            <a:extLst>
              <a:ext uri="{FF2B5EF4-FFF2-40B4-BE49-F238E27FC236}">
                <a16:creationId xmlns:a16="http://schemas.microsoft.com/office/drawing/2014/main" id="{FF197C24-7F5F-4B07-B923-1749FABDA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142" y="5541154"/>
            <a:ext cx="835715" cy="76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16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19F88-F696-4835-9902-1EABC9802111}"/>
              </a:ext>
            </a:extLst>
          </p:cNvPr>
          <p:cNvSpPr txBox="1">
            <a:spLocks/>
          </p:cNvSpPr>
          <p:nvPr/>
        </p:nvSpPr>
        <p:spPr>
          <a:xfrm>
            <a:off x="838200" y="470959"/>
            <a:ext cx="10515600" cy="1106050"/>
          </a:xfrm>
          <a:prstGeom prst="rect">
            <a:avLst/>
          </a:prstGeom>
          <a:solidFill>
            <a:srgbClr val="013F45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dirty="0">
              <a:solidFill>
                <a:schemeClr val="bg1"/>
              </a:solidFill>
            </a:endParaRPr>
          </a:p>
          <a:p>
            <a:r>
              <a:rPr lang="fr-FR" sz="1800" dirty="0">
                <a:solidFill>
                  <a:schemeClr val="bg1"/>
                </a:solidFill>
              </a:rPr>
              <a:t>Créer un composant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86C1DD-5EB3-4440-9C2D-E5741B32A8DF}"/>
              </a:ext>
            </a:extLst>
          </p:cNvPr>
          <p:cNvSpPr txBox="1">
            <a:spLocks/>
          </p:cNvSpPr>
          <p:nvPr/>
        </p:nvSpPr>
        <p:spPr>
          <a:xfrm>
            <a:off x="838200" y="1745974"/>
            <a:ext cx="10515600" cy="20441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xx</a:t>
            </a:r>
          </a:p>
          <a:p>
            <a:pPr algn="l"/>
            <a:endParaRPr lang="fr-FR" sz="1600" b="1" dirty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69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144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Coumarane COUPPANE Developer Full-Stack - @Devoteam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COUPPANE Coumarane (EXT) RisqRmaMva</dc:creator>
  <cp:lastModifiedBy>COUPPANE Coumarane (EXT) RisqRmaMva</cp:lastModifiedBy>
  <cp:revision>72</cp:revision>
  <dcterms:created xsi:type="dcterms:W3CDTF">2019-12-18T08:10:33Z</dcterms:created>
  <dcterms:modified xsi:type="dcterms:W3CDTF">2019-12-18T13:10:42Z</dcterms:modified>
</cp:coreProperties>
</file>