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15" autoAdjust="0"/>
  </p:normalViewPr>
  <p:slideViewPr>
    <p:cSldViewPr snapToGrid="0">
      <p:cViewPr varScale="1">
        <p:scale>
          <a:sx n="66" d="100"/>
          <a:sy n="66" d="100"/>
        </p:scale>
        <p:origin x="5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Bill </a:t>
            </a:r>
            <a:r>
              <a:rPr lang="en-US" cap="none" dirty="0" err="1"/>
              <a:t>Tarman</a:t>
            </a:r>
            <a:r>
              <a:rPr lang="en-US" cap="none" dirty="0"/>
              <a:t>, Matt Johnson, Nate Pond, Tolu Idowu </a:t>
            </a:r>
          </a:p>
        </p:txBody>
      </p:sp>
    </p:spTree>
    <p:extLst>
      <p:ext uri="{BB962C8B-B14F-4D97-AF65-F5344CB8AC3E}">
        <p14:creationId xmlns:p14="http://schemas.microsoft.com/office/powerpoint/2010/main" val="135095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Partner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74" y="2128153"/>
            <a:ext cx="10359140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Tinder 						           Bumble                                Coffee Meets Bale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82" y="2698406"/>
            <a:ext cx="2463478" cy="2463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74" y="2698406"/>
            <a:ext cx="2463478" cy="2463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690" y="2698406"/>
            <a:ext cx="2463478" cy="24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0385" y="1853247"/>
            <a:ext cx="4400614" cy="4582423"/>
          </a:xfrm>
        </p:spPr>
        <p:txBody>
          <a:bodyPr/>
          <a:lstStyle/>
          <a:p>
            <a:r>
              <a:rPr lang="en-US" dirty="0" err="1"/>
              <a:t>Cour</a:t>
            </a:r>
            <a:r>
              <a:rPr lang="en-US" dirty="0"/>
              <a:t> is a web app that aims to make dating in 2017 easier than ever.  </a:t>
            </a:r>
          </a:p>
          <a:p>
            <a:endParaRPr lang="en-US" dirty="0"/>
          </a:p>
          <a:p>
            <a:r>
              <a:rPr lang="en-US" dirty="0"/>
              <a:t>We try to help create the perfect day or night out for the user based on their individual interest.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1" y="1853248"/>
            <a:ext cx="4910099" cy="4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/>
              <a:t>API’s </a:t>
            </a:r>
          </a:p>
          <a:p>
            <a:pPr lvl="1"/>
            <a:r>
              <a:rPr lang="en-US" dirty="0"/>
              <a:t>Google Places</a:t>
            </a:r>
          </a:p>
          <a:p>
            <a:pPr lvl="1"/>
            <a:r>
              <a:rPr lang="en-US" dirty="0" err="1"/>
              <a:t>SeatGeeks</a:t>
            </a:r>
            <a:endParaRPr lang="en-US" dirty="0"/>
          </a:p>
          <a:p>
            <a:pPr lvl="1"/>
            <a:r>
              <a:rPr lang="en-US" dirty="0" err="1"/>
              <a:t>Instructables</a:t>
            </a:r>
            <a:endParaRPr lang="en-US" dirty="0"/>
          </a:p>
          <a:p>
            <a:r>
              <a:rPr lang="en-US" dirty="0"/>
              <a:t>New Technology</a:t>
            </a:r>
          </a:p>
          <a:p>
            <a:pPr lvl="1"/>
            <a:r>
              <a:rPr lang="en-US" dirty="0"/>
              <a:t>Knockout.js</a:t>
            </a:r>
          </a:p>
          <a:p>
            <a:pPr lvl="1"/>
            <a:r>
              <a:rPr lang="en-US" dirty="0"/>
              <a:t>d3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1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48" y="2052918"/>
            <a:ext cx="9476906" cy="4195481"/>
          </a:xfrm>
        </p:spPr>
        <p:txBody>
          <a:bodyPr/>
          <a:lstStyle/>
          <a:p>
            <a:r>
              <a:rPr lang="en-US" dirty="0"/>
              <a:t>API’s</a:t>
            </a:r>
          </a:p>
          <a:p>
            <a:pPr lvl="1"/>
            <a:r>
              <a:rPr lang="en-US" dirty="0"/>
              <a:t>Working with the data that was returned</a:t>
            </a:r>
          </a:p>
          <a:p>
            <a:pPr lvl="1"/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Maintaining an updated master branch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 to store events in Google Calendar </a:t>
            </a:r>
          </a:p>
          <a:p>
            <a:endParaRPr lang="en-US" dirty="0"/>
          </a:p>
          <a:p>
            <a:r>
              <a:rPr lang="en-US" dirty="0"/>
              <a:t>API for Movies in Theater</a:t>
            </a:r>
          </a:p>
        </p:txBody>
      </p:sp>
    </p:spTree>
    <p:extLst>
      <p:ext uri="{BB962C8B-B14F-4D97-AF65-F5344CB8AC3E}">
        <p14:creationId xmlns:p14="http://schemas.microsoft.com/office/powerpoint/2010/main" val="9320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98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Cour</vt:lpstr>
      <vt:lpstr>Finding a Partner </vt:lpstr>
      <vt:lpstr>Now What..</vt:lpstr>
      <vt:lpstr>Project Requirements</vt:lpstr>
      <vt:lpstr>Issues </vt:lpstr>
      <vt:lpstr>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Tolu Idowu</dc:creator>
  <cp:lastModifiedBy>Tolu Idowu</cp:lastModifiedBy>
  <cp:revision>9</cp:revision>
  <dcterms:created xsi:type="dcterms:W3CDTF">2017-04-12T19:12:35Z</dcterms:created>
  <dcterms:modified xsi:type="dcterms:W3CDTF">2017-04-12T21:29:45Z</dcterms:modified>
</cp:coreProperties>
</file>