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25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5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5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xmlns="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48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28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xmlns="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xmlns="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89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02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9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31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2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Modern Love</vt:lpstr>
      <vt:lpstr>The Hand</vt:lpstr>
      <vt:lpstr>SketchyVTI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Operations With Spring Boot</dc:title>
  <dc:creator>Arvind Maurya</dc:creator>
  <cp:lastModifiedBy>Courage Oghogho</cp:lastModifiedBy>
  <cp:revision>23</cp:revision>
  <dcterms:created xsi:type="dcterms:W3CDTF">2020-06-05T10:26:44Z</dcterms:created>
  <dcterms:modified xsi:type="dcterms:W3CDTF">2020-06-22T19:14:40Z</dcterms:modified>
</cp:coreProperties>
</file>