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1"/>
    <p:restoredTop sz="94645"/>
  </p:normalViewPr>
  <p:slideViewPr>
    <p:cSldViewPr snapToGrid="0" snapToObjects="1">
      <p:cViewPr varScale="1">
        <p:scale>
          <a:sx n="114" d="100"/>
          <a:sy n="114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October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9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October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0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October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7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October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0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October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3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October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October 11,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2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October 11,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October 11,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5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October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0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October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October 11,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4105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CF1B1A9-81D7-475B-9773-FA69E2D6C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72FE3-B373-468F-9392-6BEA62588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9" b="4820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25938E3-FCDD-4147-B4EC-232316751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8" y="-808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B398DF-EED9-F74B-ACDB-DC2B1380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834"/>
            <a:ext cx="9144000" cy="13040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100">
                <a:solidFill>
                  <a:srgbClr val="FFFFFF"/>
                </a:solidFill>
              </a:rPr>
              <a:t>Extraction naïve d’un lexique bilingue(manip python)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6EFACC-AE00-244B-B96F-927D612E3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2268" y="1900362"/>
            <a:ext cx="7569642" cy="890545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AA75596-FA3D-4A75-A3CB-443E14CBF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5FBB9B-488E-47BA-9CA3-8CC9C7D1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3574FE0-C6E5-4148-8CC5-56169A79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F7ADE-5F82-784F-B228-313A4507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Cf</a:t>
            </a:r>
            <a:r>
              <a:rPr lang="fr-FR" dirty="0"/>
              <a:t> TP </a:t>
            </a:r>
            <a:r>
              <a:rPr lang="fr-FR" dirty="0" err="1"/>
              <a:t>Wisniewski</a:t>
            </a:r>
            <a:r>
              <a:rPr lang="fr-FR"/>
              <a:t> +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DEE99-418B-7043-AF56-0F6BF02F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83810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</Words>
  <Application>Microsoft Macintosh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Avenir Next LT Pro</vt:lpstr>
      <vt:lpstr>GradientRiseVTI</vt:lpstr>
      <vt:lpstr>Extraction naïve d’un lexique bilingue(manip python)</vt:lpstr>
      <vt:lpstr>Cf TP Wisniewski +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Extraction naïve d’un lexique bilingue(manip python)</dc:title>
  <dc:creator>Florence STRICKER-CESARI</dc:creator>
  <cp:lastModifiedBy>Florence STRICKER-CESARI</cp:lastModifiedBy>
  <cp:revision>2</cp:revision>
  <dcterms:created xsi:type="dcterms:W3CDTF">2021-10-09T13:03:25Z</dcterms:created>
  <dcterms:modified xsi:type="dcterms:W3CDTF">2021-10-11T07:36:22Z</dcterms:modified>
</cp:coreProperties>
</file>