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8" r:id="rId3"/>
    <p:sldId id="259" r:id="rId4"/>
    <p:sldId id="257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7"/>
    <p:restoredTop sz="93625"/>
  </p:normalViewPr>
  <p:slideViewPr>
    <p:cSldViewPr snapToGrid="0" snapToObjects="1">
      <p:cViewPr varScale="1">
        <p:scale>
          <a:sx n="119" d="100"/>
          <a:sy n="11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0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6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x_FYdFBcc" TargetMode="External"/><Relationship Id="rId2" Type="http://schemas.openxmlformats.org/officeDocument/2006/relationships/hyperlink" Target="https://www.youtube.com/watch?v=bbIG5d3bOm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admin.net/install-python-3-7-on-ubuntu-linuxmi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natural-language-processing-spacy-python/#using-spa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on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cy.io/mode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89005-0072-4F15-B423-E73C59E53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60" b="136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D1C970-B224-0444-8B5B-A83267641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fr-FR" sz="5000" dirty="0" err="1"/>
              <a:t>Manipulating</a:t>
            </a:r>
            <a:r>
              <a:rPr lang="fr-FR" sz="5000" dirty="0"/>
              <a:t> </a:t>
            </a:r>
            <a:r>
              <a:rPr lang="fr-FR" sz="5000" dirty="0" err="1"/>
              <a:t>Text</a:t>
            </a:r>
            <a:r>
              <a:rPr lang="fr-FR" sz="5000" dirty="0"/>
              <a:t> </a:t>
            </a:r>
            <a:r>
              <a:rPr lang="fr-FR" sz="5000" dirty="0" err="1"/>
              <a:t>with</a:t>
            </a:r>
            <a:r>
              <a:rPr lang="fr-FR" sz="5000" dirty="0"/>
              <a:t> python and </a:t>
            </a:r>
            <a:r>
              <a:rPr lang="fr-FR" sz="5000" dirty="0" err="1"/>
              <a:t>Spacy</a:t>
            </a:r>
            <a:r>
              <a:rPr lang="fr-FR" sz="5000" dirty="0"/>
              <a:t> Introduction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B11722-6792-F44C-A359-17132564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3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00813-EF8C-964A-9C61-06CF001E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Tokenization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6295D-57A3-0648-B0C9-4C010C16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Tokenization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basic </a:t>
            </a:r>
            <a:r>
              <a:rPr lang="fr-FR" dirty="0" err="1"/>
              <a:t>units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. </a:t>
            </a:r>
          </a:p>
          <a:p>
            <a:r>
              <a:rPr lang="fr-FR" dirty="0" err="1"/>
              <a:t>These</a:t>
            </a:r>
            <a:r>
              <a:rPr lang="fr-FR" dirty="0"/>
              <a:t> basic </a:t>
            </a:r>
            <a:r>
              <a:rPr lang="fr-FR" dirty="0" err="1"/>
              <a:t>units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 err="1"/>
              <a:t>tokens</a:t>
            </a:r>
            <a:r>
              <a:rPr lang="fr-FR" dirty="0"/>
              <a:t>. </a:t>
            </a:r>
          </a:p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units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like</a:t>
            </a:r>
            <a:r>
              <a:rPr lang="fr-FR" dirty="0"/>
              <a:t> part of speech </a:t>
            </a:r>
            <a:r>
              <a:rPr lang="fr-FR" dirty="0" err="1"/>
              <a:t>tagging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71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E78F-5923-4248-BD93-56E358BF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Lemmatization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7D5D02-1BBC-2A40-B432-4609319D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err="1"/>
              <a:t>Lemmatization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process</a:t>
            </a:r>
            <a:r>
              <a:rPr lang="fr-FR" dirty="0"/>
              <a:t> of </a:t>
            </a:r>
            <a:r>
              <a:rPr lang="fr-FR" dirty="0" err="1"/>
              <a:t>reducing</a:t>
            </a:r>
            <a:r>
              <a:rPr lang="fr-FR" dirty="0"/>
              <a:t> </a:t>
            </a:r>
            <a:r>
              <a:rPr lang="fr-FR" dirty="0" err="1"/>
              <a:t>inflected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ensuring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belongs</a:t>
            </a:r>
            <a:r>
              <a:rPr lang="fr-FR" dirty="0"/>
              <a:t> to the </a:t>
            </a:r>
            <a:r>
              <a:rPr lang="fr-FR" dirty="0" err="1"/>
              <a:t>language</a:t>
            </a:r>
            <a:r>
              <a:rPr lang="fr-FR" dirty="0"/>
              <a:t>. This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or </a:t>
            </a:r>
            <a:r>
              <a:rPr lang="fr-FR" dirty="0" err="1"/>
              <a:t>root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 </a:t>
            </a:r>
            <a:r>
              <a:rPr lang="fr-FR" b="1" dirty="0" err="1"/>
              <a:t>lemma</a:t>
            </a:r>
            <a:r>
              <a:rPr lang="fr-FR" dirty="0"/>
              <a:t>.</a:t>
            </a:r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</a:t>
            </a:r>
            <a:r>
              <a:rPr lang="fr-FR" i="1" dirty="0" err="1"/>
              <a:t>organizes</a:t>
            </a:r>
            <a:r>
              <a:rPr lang="fr-FR" dirty="0"/>
              <a:t>, </a:t>
            </a:r>
            <a:r>
              <a:rPr lang="fr-FR" i="1" dirty="0" err="1"/>
              <a:t>organized</a:t>
            </a:r>
            <a:r>
              <a:rPr lang="fr-FR" dirty="0"/>
              <a:t> and </a:t>
            </a:r>
            <a:r>
              <a:rPr lang="fr-FR" i="1" dirty="0" err="1"/>
              <a:t>organizing</a:t>
            </a:r>
            <a:r>
              <a:rPr lang="fr-FR" dirty="0"/>
              <a:t> are all </a:t>
            </a:r>
            <a:r>
              <a:rPr lang="fr-FR" dirty="0" err="1"/>
              <a:t>forms</a:t>
            </a:r>
            <a:r>
              <a:rPr lang="fr-FR" dirty="0"/>
              <a:t> of </a:t>
            </a:r>
            <a:r>
              <a:rPr lang="fr-FR" i="1" dirty="0" err="1"/>
              <a:t>organize</a:t>
            </a:r>
            <a:r>
              <a:rPr lang="fr-FR" dirty="0"/>
              <a:t>.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i="1" dirty="0" err="1"/>
              <a:t>organize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lemma</a:t>
            </a:r>
            <a:r>
              <a:rPr lang="fr-FR" dirty="0"/>
              <a:t>. </a:t>
            </a:r>
          </a:p>
          <a:p>
            <a:r>
              <a:rPr lang="fr-FR" dirty="0"/>
              <a:t>The </a:t>
            </a:r>
            <a:r>
              <a:rPr lang="fr-FR" dirty="0" err="1"/>
              <a:t>inflection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express </a:t>
            </a:r>
            <a:r>
              <a:rPr lang="fr-FR" dirty="0" err="1"/>
              <a:t>different</a:t>
            </a:r>
            <a:r>
              <a:rPr lang="fr-FR" dirty="0"/>
              <a:t> grammatical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err="1"/>
              <a:t>tense</a:t>
            </a:r>
            <a:r>
              <a:rPr lang="fr-FR" dirty="0"/>
              <a:t> (</a:t>
            </a:r>
            <a:r>
              <a:rPr lang="fr-FR" i="1" dirty="0" err="1"/>
              <a:t>organized</a:t>
            </a:r>
            <a:r>
              <a:rPr lang="fr-FR" dirty="0"/>
              <a:t> vs </a:t>
            </a:r>
            <a:r>
              <a:rPr lang="fr-FR" i="1" dirty="0" err="1"/>
              <a:t>organize</a:t>
            </a:r>
            <a:r>
              <a:rPr lang="fr-FR" dirty="0"/>
              <a:t>), </a:t>
            </a:r>
            <a:r>
              <a:rPr lang="fr-FR" dirty="0" err="1"/>
              <a:t>number</a:t>
            </a:r>
            <a:r>
              <a:rPr lang="fr-FR" dirty="0"/>
              <a:t> (</a:t>
            </a:r>
            <a:r>
              <a:rPr lang="fr-FR" i="1" dirty="0"/>
              <a:t>trains</a:t>
            </a:r>
            <a:r>
              <a:rPr lang="fr-FR" dirty="0"/>
              <a:t> vs </a:t>
            </a:r>
            <a:r>
              <a:rPr lang="fr-FR" i="1" dirty="0"/>
              <a:t>train</a:t>
            </a:r>
            <a:r>
              <a:rPr lang="fr-FR" dirty="0"/>
              <a:t>), and </a:t>
            </a:r>
            <a:r>
              <a:rPr lang="fr-FR" dirty="0" err="1"/>
              <a:t>so</a:t>
            </a:r>
            <a:r>
              <a:rPr lang="fr-FR" dirty="0"/>
              <a:t> on. </a:t>
            </a:r>
          </a:p>
          <a:p>
            <a:r>
              <a:rPr lang="fr-FR" dirty="0" err="1"/>
              <a:t>Lemmatization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inflected</a:t>
            </a:r>
            <a:r>
              <a:rPr lang="fr-FR" dirty="0"/>
              <a:t> </a:t>
            </a:r>
            <a:r>
              <a:rPr lang="fr-FR" dirty="0" err="1"/>
              <a:t>forms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analyzed</a:t>
            </a:r>
            <a:r>
              <a:rPr lang="fr-FR" dirty="0"/>
              <a:t> as a single item.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80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5ECE-CC2A-6143-A614-F472BD63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 (Part of Speech) </a:t>
            </a:r>
            <a:r>
              <a:rPr lang="fr-FR" dirty="0" err="1"/>
              <a:t>Tagging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1502D-B89E-4B40-9301-7F8F7049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/>
              <a:t>Part of speech</a:t>
            </a:r>
            <a:r>
              <a:rPr lang="fr-FR" dirty="0"/>
              <a:t> or </a:t>
            </a:r>
            <a:r>
              <a:rPr lang="fr-FR" b="1" dirty="0"/>
              <a:t>POS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grammatical </a:t>
            </a:r>
            <a:r>
              <a:rPr lang="fr-FR" dirty="0" err="1"/>
              <a:t>role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explains</a:t>
            </a:r>
            <a:r>
              <a:rPr lang="fr-FR" dirty="0"/>
              <a:t> how a </a:t>
            </a:r>
            <a:r>
              <a:rPr lang="fr-FR" dirty="0" err="1"/>
              <a:t>particular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a sentence. There are </a:t>
            </a:r>
            <a:r>
              <a:rPr lang="fr-FR" dirty="0" err="1"/>
              <a:t>eight</a:t>
            </a:r>
            <a:r>
              <a:rPr lang="fr-FR" dirty="0"/>
              <a:t> parts of speech:</a:t>
            </a:r>
          </a:p>
          <a:p>
            <a:pPr lvl="1"/>
            <a:r>
              <a:rPr lang="fr-FR" dirty="0"/>
              <a:t>Noun</a:t>
            </a:r>
          </a:p>
          <a:p>
            <a:pPr lvl="1"/>
            <a:r>
              <a:rPr lang="fr-FR" dirty="0" err="1"/>
              <a:t>Pronoun</a:t>
            </a:r>
            <a:endParaRPr lang="fr-FR" dirty="0"/>
          </a:p>
          <a:p>
            <a:pPr lvl="1"/>
            <a:r>
              <a:rPr lang="fr-FR" dirty="0"/>
              <a:t>Adjective</a:t>
            </a:r>
          </a:p>
          <a:p>
            <a:pPr lvl="1"/>
            <a:r>
              <a:rPr lang="fr-FR" dirty="0" err="1"/>
              <a:t>Verb</a:t>
            </a:r>
            <a:endParaRPr lang="fr-FR" dirty="0"/>
          </a:p>
          <a:p>
            <a:pPr lvl="1"/>
            <a:r>
              <a:rPr lang="fr-FR" dirty="0" err="1"/>
              <a:t>Adverb</a:t>
            </a:r>
            <a:endParaRPr lang="fr-FR" dirty="0"/>
          </a:p>
          <a:p>
            <a:pPr lvl="1"/>
            <a:r>
              <a:rPr lang="fr-FR" dirty="0" err="1"/>
              <a:t>Preposition</a:t>
            </a:r>
            <a:endParaRPr lang="fr-FR" dirty="0"/>
          </a:p>
          <a:p>
            <a:pPr lvl="1"/>
            <a:r>
              <a:rPr lang="fr-FR" dirty="0" err="1"/>
              <a:t>Conjunction</a:t>
            </a:r>
            <a:endParaRPr lang="fr-FR" dirty="0"/>
          </a:p>
          <a:p>
            <a:pPr lvl="1"/>
            <a:r>
              <a:rPr lang="fr-FR" dirty="0"/>
              <a:t>Interjection</a:t>
            </a:r>
          </a:p>
          <a:p>
            <a:r>
              <a:rPr lang="fr-FR" b="1" dirty="0"/>
              <a:t>Part of speech </a:t>
            </a:r>
            <a:r>
              <a:rPr lang="fr-FR" b="1" dirty="0" err="1"/>
              <a:t>tagging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process</a:t>
            </a:r>
            <a:r>
              <a:rPr lang="fr-FR" dirty="0"/>
              <a:t> of </a:t>
            </a:r>
            <a:r>
              <a:rPr lang="fr-FR" dirty="0" err="1"/>
              <a:t>assigning</a:t>
            </a:r>
            <a:r>
              <a:rPr lang="fr-FR" dirty="0"/>
              <a:t> a </a:t>
            </a:r>
            <a:r>
              <a:rPr lang="fr-FR" b="1" dirty="0"/>
              <a:t>POS tag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usage in the sentence. POS tags are </a:t>
            </a:r>
            <a:r>
              <a:rPr lang="fr-FR" dirty="0" err="1"/>
              <a:t>useful</a:t>
            </a:r>
            <a:r>
              <a:rPr lang="fr-FR" dirty="0"/>
              <a:t> for </a:t>
            </a:r>
            <a:r>
              <a:rPr lang="fr-FR" dirty="0" err="1"/>
              <a:t>assigning</a:t>
            </a:r>
            <a:r>
              <a:rPr lang="fr-FR" dirty="0"/>
              <a:t> a </a:t>
            </a:r>
            <a:r>
              <a:rPr lang="fr-FR" dirty="0" err="1"/>
              <a:t>syntactic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b="1" dirty="0" err="1"/>
              <a:t>noun</a:t>
            </a:r>
            <a:r>
              <a:rPr lang="fr-FR" dirty="0"/>
              <a:t> or </a:t>
            </a:r>
            <a:r>
              <a:rPr lang="fr-FR" b="1" dirty="0" err="1"/>
              <a:t>verb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00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6D5F-1085-3748-9795-498FCB2E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POS </a:t>
            </a:r>
            <a:r>
              <a:rPr lang="fr-FR" dirty="0" err="1"/>
              <a:t>Tagging</a:t>
            </a:r>
            <a:r>
              <a:rPr lang="fr-FR" dirty="0"/>
              <a:t> </a:t>
            </a:r>
            <a:r>
              <a:rPr lang="fr-FR" dirty="0" err="1"/>
              <a:t>Ambiguity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EE294-7D91-3B48-B5B0-BB00B304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87F7E8-489D-E047-8C24-D3C01CCC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2463800"/>
            <a:ext cx="8928100" cy="3708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C26F2A-3600-B449-8F22-A2303EC46385}"/>
              </a:ext>
            </a:extLst>
          </p:cNvPr>
          <p:cNvSpPr txBox="1"/>
          <p:nvPr/>
        </p:nvSpPr>
        <p:spPr>
          <a:xfrm>
            <a:off x="3988930" y="6285032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Look at the </a:t>
            </a:r>
            <a:r>
              <a:rPr lang="fr-FR" dirty="0" err="1"/>
              <a:t>word</a:t>
            </a:r>
            <a:r>
              <a:rPr lang="fr-FR" dirty="0"/>
              <a:t> « </a:t>
            </a:r>
            <a:r>
              <a:rPr lang="fr-FR" dirty="0" err="1"/>
              <a:t>shot</a:t>
            </a:r>
            <a:r>
              <a:rPr lang="fr-FR" dirty="0"/>
              <a:t> » for </a:t>
            </a:r>
            <a:r>
              <a:rPr lang="fr-FR" dirty="0" err="1"/>
              <a:t>example</a:t>
            </a:r>
            <a:r>
              <a:rPr lang="fr-F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0012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20715-7D9B-9943-96ED-CEAA4EE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Virtual </a:t>
            </a:r>
            <a:r>
              <a:rPr lang="fr-FR" dirty="0" err="1"/>
              <a:t>Environments</a:t>
            </a:r>
            <a:r>
              <a:rPr lang="fr-FR" dirty="0"/>
              <a:t> and how to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them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0010F-3C04-1145-9C5A-08B969C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Conda</a:t>
            </a:r>
            <a:r>
              <a:rPr lang="fr-FR" dirty="0"/>
              <a:t> : </a:t>
            </a:r>
            <a:r>
              <a:rPr lang="fr-FR" dirty="0" err="1"/>
              <a:t>install</a:t>
            </a:r>
            <a:r>
              <a:rPr lang="fr-FR" dirty="0"/>
              <a:t> miniconda3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</a:p>
          <a:p>
            <a:pPr lvl="1"/>
            <a:r>
              <a:rPr lang="fr-FR" dirty="0">
                <a:hlinkClick r:id="rId2"/>
              </a:rPr>
              <a:t>https://www.youtube.com/watch?v=bbIG5d3bOmk</a:t>
            </a:r>
            <a:r>
              <a:rPr lang="fr-FR" dirty="0"/>
              <a:t> for mac</a:t>
            </a:r>
          </a:p>
          <a:p>
            <a:pPr lvl="1"/>
            <a:r>
              <a:rPr lang="fr-FR" dirty="0">
                <a:hlinkClick r:id="rId3"/>
              </a:rPr>
              <a:t>https://www.youtube.com/watch?v=Avx_FYdFBcc</a:t>
            </a:r>
            <a:r>
              <a:rPr lang="fr-FR" dirty="0"/>
              <a:t> for linux</a:t>
            </a:r>
          </a:p>
          <a:p>
            <a:r>
              <a:rPr lang="fr-FR" dirty="0"/>
              <a:t>Use </a:t>
            </a:r>
            <a:r>
              <a:rPr lang="fr-FR" dirty="0" err="1"/>
              <a:t>Venv</a:t>
            </a:r>
            <a:r>
              <a:rPr lang="fr-FR" dirty="0"/>
              <a:t> for </a:t>
            </a:r>
            <a:r>
              <a:rPr lang="fr-FR" dirty="0" err="1"/>
              <a:t>now</a:t>
            </a:r>
            <a:r>
              <a:rPr lang="fr-FR" dirty="0"/>
              <a:t> (</a:t>
            </a:r>
            <a:r>
              <a:rPr lang="fr-FR" dirty="0" err="1"/>
              <a:t>should</a:t>
            </a:r>
            <a:r>
              <a:rPr lang="fr-FR" dirty="0"/>
              <a:t> come </a:t>
            </a:r>
            <a:r>
              <a:rPr lang="fr-FR" dirty="0" err="1"/>
              <a:t>preinstalled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python3) : </a:t>
            </a:r>
            <a:r>
              <a:rPr lang="fr-FR" dirty="0" err="1"/>
              <a:t>appears</a:t>
            </a:r>
            <a:r>
              <a:rPr lang="fr-FR" dirty="0"/>
              <a:t> as a directory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manage </a:t>
            </a:r>
          </a:p>
          <a:p>
            <a:r>
              <a:rPr lang="fr-FR" dirty="0"/>
              <a:t>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venv</a:t>
            </a:r>
            <a:r>
              <a:rPr lang="fr-FR" dirty="0"/>
              <a:t> =&gt; python3 –m </a:t>
            </a:r>
            <a:r>
              <a:rPr lang="fr-FR" dirty="0" err="1"/>
              <a:t>venv</a:t>
            </a:r>
            <a:r>
              <a:rPr lang="fr-FR" dirty="0"/>
              <a:t> </a:t>
            </a:r>
            <a:r>
              <a:rPr lang="fr-FR" dirty="0" err="1"/>
              <a:t>env_name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activate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=&gt; source </a:t>
            </a:r>
            <a:r>
              <a:rPr lang="fr-FR" dirty="0" err="1"/>
              <a:t>env_name</a:t>
            </a:r>
            <a:r>
              <a:rPr lang="fr-FR" dirty="0"/>
              <a:t>/bin/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deactivate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=&gt; </a:t>
            </a:r>
            <a:r>
              <a:rPr lang="fr-FR" dirty="0" err="1"/>
              <a:t>deactivate</a:t>
            </a: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delete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=&gt; </a:t>
            </a:r>
            <a:r>
              <a:rPr lang="fr-FR" dirty="0" err="1"/>
              <a:t>rm</a:t>
            </a:r>
            <a:r>
              <a:rPr lang="fr-FR" dirty="0"/>
              <a:t> –r </a:t>
            </a:r>
            <a:r>
              <a:rPr lang="fr-FR" dirty="0" err="1"/>
              <a:t>env_name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45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EF51A-B958-704E-99AA-01279A44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Install a </a:t>
            </a:r>
            <a:r>
              <a:rPr lang="fr-FR" dirty="0" err="1"/>
              <a:t>particular</a:t>
            </a:r>
            <a:r>
              <a:rPr lang="fr-FR" dirty="0"/>
              <a:t> version of python on linux (not </a:t>
            </a:r>
            <a:r>
              <a:rPr lang="fr-FR" dirty="0" err="1"/>
              <a:t>necessary</a:t>
            </a:r>
            <a:r>
              <a:rPr lang="fr-FR" dirty="0"/>
              <a:t>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normally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4E8FD-E8A3-7140-A2CA-A89F8CF5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 to </a:t>
            </a:r>
            <a:r>
              <a:rPr lang="fr-FR" dirty="0">
                <a:hlinkClick r:id="rId2"/>
              </a:rPr>
              <a:t>https://tecadmin.net/install-python-3-7-on-ubuntu-linuxmint/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65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4FE6C-82E4-2044-BA42-D1C94773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Coding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jupyter</a:t>
            </a:r>
            <a:r>
              <a:rPr lang="fr-FR" dirty="0"/>
              <a:t> notebook (</a:t>
            </a:r>
            <a:r>
              <a:rPr lang="fr-FR" dirty="0" err="1"/>
              <a:t>ideally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40C51-0E52-654B-9B0C-7CE869FCF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directory,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env_gutenberg</a:t>
            </a:r>
            <a:endParaRPr lang="fr-FR" dirty="0"/>
          </a:p>
          <a:p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i="1" dirty="0"/>
              <a:t>Pride And </a:t>
            </a:r>
            <a:r>
              <a:rPr lang="fr-FR" i="1" dirty="0" err="1"/>
              <a:t>Prejudice</a:t>
            </a:r>
            <a:r>
              <a:rPr lang="fr-FR" i="1" dirty="0"/>
              <a:t> </a:t>
            </a:r>
            <a:r>
              <a:rPr lang="fr-FR" dirty="0" err="1"/>
              <a:t>from</a:t>
            </a:r>
            <a:r>
              <a:rPr lang="fr-FR" dirty="0"/>
              <a:t> Gutenberg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urllib.request.urlretrieve</a:t>
            </a:r>
            <a:r>
              <a:rPr lang="fr-FR" dirty="0"/>
              <a:t>() </a:t>
            </a:r>
            <a:r>
              <a:rPr lang="fr-FR" dirty="0" err="1"/>
              <a:t>method</a:t>
            </a:r>
            <a:endParaRPr lang="fr-FR" dirty="0"/>
          </a:p>
          <a:p>
            <a:pPr lvl="1"/>
            <a:r>
              <a:rPr lang="fr-FR" dirty="0"/>
              <a:t>This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 to a file </a:t>
            </a:r>
            <a:r>
              <a:rPr lang="fr-FR" dirty="0" err="1"/>
              <a:t>directly</a:t>
            </a:r>
            <a:endParaRPr lang="fr-FR" dirty="0"/>
          </a:p>
          <a:p>
            <a:r>
              <a:rPr lang="fr-FR" dirty="0"/>
              <a:t>Open the </a:t>
            </a:r>
            <a:r>
              <a:rPr lang="fr-FR" dirty="0" err="1"/>
              <a:t>text</a:t>
            </a:r>
            <a:r>
              <a:rPr lang="fr-FR" dirty="0"/>
              <a:t> file and dump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variable </a:t>
            </a:r>
          </a:p>
          <a:p>
            <a:r>
              <a:rPr lang="fr-FR" dirty="0" err="1"/>
              <a:t>Divide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paragraphs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divider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seperate</a:t>
            </a:r>
            <a:r>
              <a:rPr lang="fr-FR" dirty="0"/>
              <a:t> the </a:t>
            </a:r>
            <a:r>
              <a:rPr lang="fr-FR" dirty="0" err="1"/>
              <a:t>paragraphs</a:t>
            </a:r>
            <a:r>
              <a:rPr lang="fr-FR" dirty="0"/>
              <a:t> and use the split() </a:t>
            </a:r>
            <a:r>
              <a:rPr lang="fr-FR" dirty="0" err="1"/>
              <a:t>method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all the </a:t>
            </a:r>
            <a:r>
              <a:rPr lang="fr-FR" dirty="0" err="1"/>
              <a:t>paragraphs</a:t>
            </a:r>
            <a:endParaRPr lang="fr-FR" dirty="0"/>
          </a:p>
          <a:p>
            <a:r>
              <a:rPr lang="fr-FR" dirty="0" err="1"/>
              <a:t>Take</a:t>
            </a:r>
            <a:r>
              <a:rPr lang="fr-FR" dirty="0"/>
              <a:t> a look at the </a:t>
            </a:r>
            <a:r>
              <a:rPr lang="fr-FR" dirty="0" err="1"/>
              <a:t>text</a:t>
            </a:r>
            <a:r>
              <a:rPr lang="fr-FR" dirty="0"/>
              <a:t> and </a:t>
            </a:r>
            <a:r>
              <a:rPr lang="fr-FR" dirty="0" err="1"/>
              <a:t>write</a:t>
            </a:r>
            <a:r>
              <a:rPr lang="fr-FR" dirty="0"/>
              <a:t> a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identify</a:t>
            </a:r>
            <a:r>
              <a:rPr lang="fr-FR" dirty="0"/>
              <a:t> the first </a:t>
            </a:r>
            <a:r>
              <a:rPr lang="fr-FR" dirty="0" err="1"/>
              <a:t>paragraph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99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F0FFA-D68E-3441-B08B-3BE1E61E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Coding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A6433-450F-4741-9136-8641C4F5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 a </a:t>
            </a:r>
            <a:r>
              <a:rPr lang="fr-FR" dirty="0" err="1"/>
              <a:t>function</a:t>
            </a:r>
            <a:r>
              <a:rPr lang="fr-FR" dirty="0"/>
              <a:t> to clean the first </a:t>
            </a:r>
            <a:r>
              <a:rPr lang="fr-FR" dirty="0" err="1"/>
              <a:t>paragraph</a:t>
            </a:r>
            <a:r>
              <a:rPr lang="fr-FR" dirty="0"/>
              <a:t> to </a:t>
            </a:r>
            <a:r>
              <a:rPr lang="fr-FR" dirty="0" err="1"/>
              <a:t>prepare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for </a:t>
            </a:r>
            <a:r>
              <a:rPr lang="fr-FR" dirty="0" err="1"/>
              <a:t>tokenization</a:t>
            </a:r>
            <a:endParaRPr lang="fr-FR" dirty="0"/>
          </a:p>
          <a:p>
            <a:r>
              <a:rPr lang="fr-FR" dirty="0" err="1"/>
              <a:t>Eliminate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extra </a:t>
            </a:r>
            <a:r>
              <a:rPr lang="fr-FR" dirty="0" err="1"/>
              <a:t>whitespaces</a:t>
            </a:r>
            <a:r>
              <a:rPr lang="fr-FR" dirty="0"/>
              <a:t> and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‘\n’</a:t>
            </a:r>
          </a:p>
        </p:txBody>
      </p:sp>
    </p:spTree>
    <p:extLst>
      <p:ext uri="{BB962C8B-B14F-4D97-AF65-F5344CB8AC3E}">
        <p14:creationId xmlns:p14="http://schemas.microsoft.com/office/powerpoint/2010/main" val="21593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9F58B-FBF9-C240-9420-B8089A3F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 to </a:t>
            </a:r>
            <a:r>
              <a:rPr lang="fr-FR" dirty="0" err="1"/>
              <a:t>Spacy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B71A9-876E-184C-91D7-24DF56A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 the </a:t>
            </a:r>
            <a:r>
              <a:rPr lang="fr-FR" dirty="0" err="1"/>
              <a:t>spacy</a:t>
            </a:r>
            <a:r>
              <a:rPr lang="fr-FR" dirty="0"/>
              <a:t> package and carry out a couple of NLP analyses of the first </a:t>
            </a:r>
            <a:r>
              <a:rPr lang="fr-FR" dirty="0" err="1"/>
              <a:t>paragraph</a:t>
            </a:r>
            <a:r>
              <a:rPr lang="fr-FR" dirty="0"/>
              <a:t> </a:t>
            </a:r>
          </a:p>
          <a:p>
            <a:r>
              <a:rPr lang="fr-FR" dirty="0" err="1"/>
              <a:t>Take</a:t>
            </a:r>
            <a:r>
              <a:rPr lang="fr-FR" dirty="0"/>
              <a:t> a look at </a:t>
            </a:r>
            <a:r>
              <a:rPr lang="fr-FR" dirty="0">
                <a:hlinkClick r:id="rId2"/>
              </a:rPr>
              <a:t>https://realpython.com/natural-language-processing-spacy-python/#using-spacy</a:t>
            </a:r>
            <a:r>
              <a:rPr lang="fr-FR" dirty="0"/>
              <a:t> for a </a:t>
            </a:r>
            <a:r>
              <a:rPr lang="fr-FR" dirty="0" err="1"/>
              <a:t>simplified</a:t>
            </a:r>
            <a:r>
              <a:rPr lang="fr-FR" dirty="0"/>
              <a:t> tutorial or look at the </a:t>
            </a:r>
            <a:r>
              <a:rPr lang="fr-FR" dirty="0" err="1"/>
              <a:t>Spacy</a:t>
            </a:r>
            <a:r>
              <a:rPr lang="fr-FR" dirty="0"/>
              <a:t> documentation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3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A14D5-F0DB-FC4A-AD8A-98D976B1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Spacy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00BFB-7CA6-374A-A961-76CC8896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spaCy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free, open-source </a:t>
            </a:r>
            <a:r>
              <a:rPr lang="fr-FR" dirty="0" err="1"/>
              <a:t>library</a:t>
            </a:r>
            <a:r>
              <a:rPr lang="fr-FR" dirty="0"/>
              <a:t> for NLP in Python.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in </a:t>
            </a:r>
            <a:r>
              <a:rPr lang="fr-FR" dirty="0">
                <a:hlinkClick r:id="rId2"/>
              </a:rPr>
              <a:t>Cython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information extraction or </a:t>
            </a:r>
            <a:r>
              <a:rPr lang="fr-FR" dirty="0" err="1"/>
              <a:t>natural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understanding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.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for production use and </a:t>
            </a:r>
            <a:r>
              <a:rPr lang="fr-FR" dirty="0" err="1"/>
              <a:t>provides</a:t>
            </a:r>
            <a:r>
              <a:rPr lang="fr-FR" dirty="0"/>
              <a:t> a concise and user-</a:t>
            </a:r>
            <a:r>
              <a:rPr lang="fr-FR" dirty="0" err="1"/>
              <a:t>friendly</a:t>
            </a:r>
            <a:r>
              <a:rPr lang="fr-FR" dirty="0"/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416627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00698-ABB8-0143-80E1-9644C110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and Data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CFA01-A469-0243-B920-3B80B43D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spaCy</a:t>
            </a:r>
            <a:r>
              <a:rPr lang="fr-FR" dirty="0"/>
              <a:t> has </a:t>
            </a:r>
            <a:r>
              <a:rPr lang="fr-FR" dirty="0">
                <a:hlinkClick r:id="rId2"/>
              </a:rPr>
              <a:t>different types</a:t>
            </a:r>
            <a:r>
              <a:rPr lang="fr-FR" dirty="0"/>
              <a:t> of </a:t>
            </a:r>
            <a:r>
              <a:rPr lang="fr-FR" dirty="0" err="1"/>
              <a:t>models</a:t>
            </a:r>
            <a:r>
              <a:rPr lang="fr-FR" dirty="0"/>
              <a:t>. The default model for the English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(</a:t>
            </a:r>
            <a:r>
              <a:rPr lang="fr-FR" dirty="0" err="1"/>
              <a:t>usually</a:t>
            </a:r>
            <a:r>
              <a:rPr lang="fr-FR" dirty="0"/>
              <a:t>) </a:t>
            </a:r>
            <a:r>
              <a:rPr lang="fr-FR" dirty="0" err="1"/>
              <a:t>en_core_web_sm</a:t>
            </a:r>
            <a:r>
              <a:rPr lang="fr-FR" dirty="0"/>
              <a:t>.</a:t>
            </a:r>
          </a:p>
          <a:p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and data for the English </a:t>
            </a:r>
            <a:r>
              <a:rPr lang="fr-FR" dirty="0" err="1"/>
              <a:t>language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python -m </a:t>
            </a:r>
            <a:r>
              <a:rPr lang="fr-FR" dirty="0" err="1"/>
              <a:t>spacy</a:t>
            </a:r>
            <a:r>
              <a:rPr lang="fr-FR" dirty="0"/>
              <a:t> </a:t>
            </a:r>
            <a:r>
              <a:rPr lang="fr-FR" dirty="0" err="1"/>
              <a:t>download</a:t>
            </a:r>
            <a:r>
              <a:rPr lang="fr-FR" dirty="0"/>
              <a:t> </a:t>
            </a:r>
            <a:r>
              <a:rPr lang="fr-FR" dirty="0" err="1"/>
              <a:t>en_core_web_sm</a:t>
            </a:r>
            <a:r>
              <a:rPr lang="fr-FR" dirty="0"/>
              <a:t> </a:t>
            </a:r>
          </a:p>
          <a:p>
            <a:r>
              <a:rPr lang="fr-FR" dirty="0"/>
              <a:t>Import </a:t>
            </a:r>
            <a:r>
              <a:rPr lang="fr-FR" dirty="0" err="1"/>
              <a:t>spacy</a:t>
            </a:r>
            <a:r>
              <a:rPr lang="fr-FR" dirty="0"/>
              <a:t> and </a:t>
            </a:r>
            <a:r>
              <a:rPr lang="fr-FR" dirty="0" err="1"/>
              <a:t>load</a:t>
            </a:r>
            <a:r>
              <a:rPr lang="fr-FR" dirty="0"/>
              <a:t> the model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spacy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nlp</a:t>
            </a:r>
            <a:r>
              <a:rPr lang="fr-FR" dirty="0"/>
              <a:t> = </a:t>
            </a:r>
            <a:r>
              <a:rPr lang="fr-FR" dirty="0" err="1"/>
              <a:t>spacy.load</a:t>
            </a:r>
            <a:r>
              <a:rPr lang="fr-FR" dirty="0"/>
              <a:t>('</a:t>
            </a:r>
            <a:r>
              <a:rPr lang="fr-FR" dirty="0" err="1"/>
              <a:t>en_core_web_sm</a:t>
            </a:r>
            <a:r>
              <a:rPr lang="fr-FR" dirty="0"/>
              <a:t>’)</a:t>
            </a:r>
          </a:p>
          <a:p>
            <a:r>
              <a:rPr lang="fr-FR" dirty="0"/>
              <a:t>the </a:t>
            </a:r>
            <a:r>
              <a:rPr lang="fr-FR" dirty="0" err="1"/>
              <a:t>nlp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language</a:t>
            </a:r>
            <a:r>
              <a:rPr lang="fr-FR" dirty="0"/>
              <a:t> model instance.  In the </a:t>
            </a:r>
            <a:r>
              <a:rPr lang="fr-FR" dirty="0" err="1"/>
              <a:t>spacy</a:t>
            </a:r>
            <a:r>
              <a:rPr lang="fr-FR" dirty="0"/>
              <a:t> documentation, </a:t>
            </a:r>
            <a:r>
              <a:rPr lang="fr-FR" dirty="0" err="1"/>
              <a:t>nlp</a:t>
            </a:r>
            <a:r>
              <a:rPr lang="fr-FR" dirty="0"/>
              <a:t> </a:t>
            </a:r>
            <a:r>
              <a:rPr lang="fr-FR" dirty="0" err="1"/>
              <a:t>refers</a:t>
            </a:r>
            <a:r>
              <a:rPr lang="fr-FR" dirty="0"/>
              <a:t> to the </a:t>
            </a:r>
            <a:r>
              <a:rPr lang="fr-FR" dirty="0" err="1"/>
              <a:t>language</a:t>
            </a:r>
            <a:r>
              <a:rPr lang="fr-FR" dirty="0"/>
              <a:t> model </a:t>
            </a:r>
            <a:r>
              <a:rPr lang="fr-FR" dirty="0" err="1"/>
              <a:t>loaded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87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66FD6-E248-8B47-B3C5-C9BCF93C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Wrap the model </a:t>
            </a:r>
            <a:r>
              <a:rPr lang="fr-FR" dirty="0" err="1"/>
              <a:t>around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sentence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393B7-76D2-314A-A176-BD1EFCFF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Wrap the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language</a:t>
            </a:r>
            <a:r>
              <a:rPr lang="fr-FR" dirty="0"/>
              <a:t> model (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doc):	</a:t>
            </a:r>
          </a:p>
          <a:p>
            <a:pPr lvl="1"/>
            <a:r>
              <a:rPr lang="fr-FR" dirty="0"/>
              <a:t>doc = </a:t>
            </a:r>
            <a:r>
              <a:rPr lang="fr-FR" dirty="0" err="1"/>
              <a:t>nlp</a:t>
            </a:r>
            <a:r>
              <a:rPr lang="fr-FR" dirty="0"/>
              <a:t>(sentence)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 ([</a:t>
            </a:r>
            <a:r>
              <a:rPr lang="fr-FR" dirty="0" err="1"/>
              <a:t>token.text</a:t>
            </a:r>
            <a:r>
              <a:rPr lang="fr-FR" dirty="0"/>
              <a:t> for </a:t>
            </a:r>
            <a:r>
              <a:rPr lang="fr-FR" dirty="0" err="1"/>
              <a:t>token</a:t>
            </a:r>
            <a:r>
              <a:rPr lang="fr-FR" dirty="0"/>
              <a:t> in doc])</a:t>
            </a:r>
          </a:p>
        </p:txBody>
      </p:sp>
    </p:spTree>
    <p:extLst>
      <p:ext uri="{BB962C8B-B14F-4D97-AF65-F5344CB8AC3E}">
        <p14:creationId xmlns:p14="http://schemas.microsoft.com/office/powerpoint/2010/main" val="28240964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744</Words>
  <Application>Microsoft Macintosh PowerPoint</Application>
  <PresentationFormat>Grand écran</PresentationFormat>
  <Paragraphs>62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Neue Haas Grotesk Text Pro</vt:lpstr>
      <vt:lpstr>AccentBoxVTI</vt:lpstr>
      <vt:lpstr>Manipulating Text with python and Spacy Introduction</vt:lpstr>
      <vt:lpstr>Virtual Environments and how to install them</vt:lpstr>
      <vt:lpstr>Install a particular version of python on linux (not necessary for this project normally)</vt:lpstr>
      <vt:lpstr>Coding exercise using a jupyter notebook (ideally)</vt:lpstr>
      <vt:lpstr>Coding exercise (suite)</vt:lpstr>
      <vt:lpstr>Intro to Spacy</vt:lpstr>
      <vt:lpstr>What is Spacy ?</vt:lpstr>
      <vt:lpstr>How to Download Models and Data </vt:lpstr>
      <vt:lpstr>Wrap the model around your sentence </vt:lpstr>
      <vt:lpstr>Tokenization</vt:lpstr>
      <vt:lpstr>Lemmatization</vt:lpstr>
      <vt:lpstr>POS (Part of Speech) Tagging</vt:lpstr>
      <vt:lpstr>POS Tagging Ambiguity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text data manipulation (suite TP cours 2)</dc:title>
  <dc:creator>Florence STRICKER-CESARI</dc:creator>
  <cp:lastModifiedBy>Florence STRICKER-CESARI</cp:lastModifiedBy>
  <cp:revision>7</cp:revision>
  <dcterms:created xsi:type="dcterms:W3CDTF">2021-09-29T09:05:47Z</dcterms:created>
  <dcterms:modified xsi:type="dcterms:W3CDTF">2021-10-11T10:53:36Z</dcterms:modified>
</cp:coreProperties>
</file>