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478" r:id="rId3"/>
    <p:sldId id="480" r:id="rId4"/>
    <p:sldId id="481" r:id="rId5"/>
    <p:sldId id="482" r:id="rId6"/>
    <p:sldId id="47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F50"/>
    <a:srgbClr val="707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4" autoAdjust="0"/>
    <p:restoredTop sz="92621" autoAdjust="0"/>
  </p:normalViewPr>
  <p:slideViewPr>
    <p:cSldViewPr>
      <p:cViewPr varScale="1">
        <p:scale>
          <a:sx n="109" d="100"/>
          <a:sy n="109" d="100"/>
        </p:scale>
        <p:origin x="1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CA32-7548-4C8C-8E60-50CB5F4485FF}" type="datetimeFigureOut">
              <a:rPr lang="fr-CH" smtClean="0"/>
              <a:pPr/>
              <a:t>27.11.19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8A255-E3CA-4388-BC94-904069B3CD90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979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GrisBienven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923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Bienvenue!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2034927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16113"/>
            <a:ext cx="7704138" cy="72072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39799" y="3861049"/>
            <a:ext cx="8048625" cy="2304256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933056"/>
            <a:ext cx="7704138" cy="93610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8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2" y="4869160"/>
            <a:ext cx="7704138" cy="72008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0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Nabil </a:t>
            </a:r>
            <a:r>
              <a:rPr lang="fr-FR" dirty="0" err="1"/>
              <a:t>Ouerhani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373216"/>
            <a:ext cx="7704138" cy="72008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1800" b="1" i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915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Sommaire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548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CH" dirty="0"/>
              <a:t>Thème 1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2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3</a:t>
            </a:r>
          </a:p>
          <a:p>
            <a:pPr lvl="0"/>
            <a:r>
              <a:rPr lang="fr-CH" dirty="0"/>
              <a:t>Thème 4</a:t>
            </a:r>
          </a:p>
          <a:p>
            <a:pPr lvl="0"/>
            <a:r>
              <a:rPr lang="fr-CH" dirty="0"/>
              <a:t>Thème 5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612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FR" dirty="0"/>
              <a:t>Thème 6</a:t>
            </a:r>
          </a:p>
          <a:p>
            <a:pPr lvl="1"/>
            <a:r>
              <a:rPr lang="fr-CH" b="1" dirty="0">
                <a:solidFill>
                  <a:srgbClr val="707173"/>
                </a:solidFill>
              </a:rPr>
              <a:t>Sous-thème</a:t>
            </a:r>
          </a:p>
          <a:p>
            <a:pPr lvl="2"/>
            <a:endParaRPr lang="fr-CH" b="1" dirty="0">
              <a:solidFill>
                <a:srgbClr val="707173"/>
              </a:solidFill>
            </a:endParaRPr>
          </a:p>
          <a:p>
            <a:pPr lvl="0"/>
            <a:r>
              <a:rPr lang="fr-CH" dirty="0"/>
              <a:t>Thème 7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8</a:t>
            </a:r>
          </a:p>
          <a:p>
            <a:pPr lvl="0"/>
            <a:r>
              <a:rPr lang="fr-CH" dirty="0"/>
              <a:t>Thème 9</a:t>
            </a:r>
          </a:p>
          <a:p>
            <a:pPr lvl="0"/>
            <a:r>
              <a:rPr lang="fr-CH" dirty="0"/>
              <a:t>Thème 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059200"/>
            <a:ext cx="7704000" cy="4104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B1F5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>
              <a:defRPr sz="1600"/>
            </a:lvl2pPr>
          </a:lstStyle>
          <a:p>
            <a:pPr lvl="0"/>
            <a:r>
              <a:rPr lang="fr-CH" dirty="0"/>
              <a:t> Texte</a:t>
            </a:r>
          </a:p>
          <a:p>
            <a:pPr lvl="1"/>
            <a:r>
              <a:rPr lang="fr-CH" dirty="0"/>
              <a:t>Texte</a:t>
            </a:r>
          </a:p>
        </p:txBody>
      </p:sp>
      <p:sp>
        <p:nvSpPr>
          <p:cNvPr id="2" name="ZoneTexte 1"/>
          <p:cNvSpPr txBox="1"/>
          <p:nvPr userDrawn="1"/>
        </p:nvSpPr>
        <p:spPr>
          <a:xfrm>
            <a:off x="4283968" y="656114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D453323-D364-40F2-8A2E-564F05048E19}" type="slidenum">
              <a:rPr lang="fr-CH" sz="1200" smtClean="0"/>
              <a:t>‹N°›</a:t>
            </a:fld>
            <a:endParaRPr lang="fr-CH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123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Deux colonnes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728000" y="2170800"/>
            <a:ext cx="3124800" cy="1656829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 baseline="0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1</a:t>
            </a:r>
          </a:p>
          <a:p>
            <a:pPr lvl="1"/>
            <a:r>
              <a:rPr lang="fr-FR" dirty="0"/>
              <a:t>Texte 1</a:t>
            </a:r>
          </a:p>
          <a:p>
            <a:pPr lvl="1"/>
            <a:endParaRPr lang="fr-FR" dirty="0"/>
          </a:p>
          <a:p>
            <a:pPr lvl="0"/>
            <a:r>
              <a:rPr lang="fr-CH" dirty="0"/>
              <a:t>Titre 2</a:t>
            </a:r>
          </a:p>
          <a:p>
            <a:pPr lvl="1"/>
            <a:r>
              <a:rPr lang="fr-CH" dirty="0"/>
              <a:t>Texte 2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3</a:t>
            </a:r>
          </a:p>
          <a:p>
            <a:pPr lvl="1"/>
            <a:r>
              <a:rPr lang="fr-CH" dirty="0"/>
              <a:t>Texte 3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8800" y="2170800"/>
            <a:ext cx="3124800" cy="16560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FontTx/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4</a:t>
            </a:r>
          </a:p>
          <a:p>
            <a:pPr lvl="1"/>
            <a:r>
              <a:rPr lang="fr-CH" sz="10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 4</a:t>
            </a:r>
          </a:p>
          <a:p>
            <a:pPr lvl="1"/>
            <a:endParaRPr lang="fr-CH" sz="1000" dirty="0">
              <a:solidFill>
                <a:srgbClr val="70717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fr-CH" dirty="0"/>
              <a:t>Titre 5</a:t>
            </a:r>
          </a:p>
          <a:p>
            <a:pPr lvl="1"/>
            <a:r>
              <a:rPr lang="fr-CH" dirty="0"/>
              <a:t>Texte 5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6</a:t>
            </a:r>
          </a:p>
          <a:p>
            <a:pPr lvl="1"/>
            <a:r>
              <a:rPr lang="fr-CH" dirty="0"/>
              <a:t>Texte 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Vide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CH"/>
          </a:p>
        </p:txBody>
      </p:sp>
      <p:pic>
        <p:nvPicPr>
          <p:cNvPr id="6" name="Image 5" descr="ING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88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962025"/>
            <a:ext cx="8048625" cy="39020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000" y="5050800"/>
            <a:ext cx="48276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/>
              <a:t>Avec image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5410800"/>
            <a:ext cx="4827600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fr-CH" sz="9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</a:t>
            </a:r>
            <a:endParaRPr lang="fr-CH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800000" y="961200"/>
            <a:ext cx="6624000" cy="37404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6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3" r:id="rId5"/>
    <p:sldLayoutId id="2147483652" r:id="rId6"/>
    <p:sldLayoutId id="2147483656" r:id="rId7"/>
    <p:sldLayoutId id="214748365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Cours « JEE / </a:t>
            </a:r>
            <a:r>
              <a:rPr lang="fr-CH" dirty="0" err="1"/>
              <a:t>QdL</a:t>
            </a:r>
            <a:r>
              <a:rPr lang="fr-CH" dirty="0"/>
              <a:t> »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fr-CH" dirty="0"/>
              <a:t>Projet pratique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Sébastien Chèvre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Septembre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Projet pratique - </a:t>
            </a:r>
            <a:r>
              <a:rPr lang="fr-CH" dirty="0" err="1"/>
              <a:t>QdL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40000" y="1988840"/>
            <a:ext cx="7704000" cy="4174360"/>
          </a:xfrm>
        </p:spPr>
        <p:txBody>
          <a:bodyPr/>
          <a:lstStyle/>
          <a:p>
            <a:r>
              <a:rPr lang="fr-CH" dirty="0"/>
              <a:t> Projet </a:t>
            </a:r>
            <a:r>
              <a:rPr lang="fr-CH" dirty="0" err="1"/>
              <a:t>QdL</a:t>
            </a:r>
            <a:r>
              <a:rPr lang="fr-CH" dirty="0"/>
              <a:t> est combiné avec celui du cours JEE</a:t>
            </a:r>
          </a:p>
          <a:p>
            <a:r>
              <a:rPr lang="fr-CH" dirty="0">
                <a:solidFill>
                  <a:srgbClr val="FF0000"/>
                </a:solidFill>
              </a:rPr>
              <a:t> Travail en groupe de 3 (mêmes groupes que JEE)</a:t>
            </a:r>
          </a:p>
          <a:p>
            <a:r>
              <a:rPr lang="fr-CH" dirty="0"/>
              <a:t> Livrables attendus :</a:t>
            </a:r>
          </a:p>
          <a:p>
            <a:pPr lvl="1"/>
            <a:r>
              <a:rPr lang="fr-CH" dirty="0"/>
              <a:t>Concept et plan de tests (</a:t>
            </a:r>
            <a:r>
              <a:rPr lang="fr-CH" dirty="0" err="1"/>
              <a:t>word</a:t>
            </a:r>
            <a:r>
              <a:rPr lang="fr-CH" dirty="0"/>
              <a:t>, 4-6 pages)</a:t>
            </a:r>
          </a:p>
          <a:p>
            <a:pPr lvl="1"/>
            <a:r>
              <a:rPr lang="fr-CH" dirty="0"/>
              <a:t>Spécifications de tests – Fonctionnels et NF (Excel)</a:t>
            </a:r>
          </a:p>
          <a:p>
            <a:pPr lvl="1"/>
            <a:r>
              <a:rPr lang="fr-CH" dirty="0"/>
              <a:t>Scripts: </a:t>
            </a:r>
            <a:r>
              <a:rPr lang="fr-CH" dirty="0" err="1"/>
              <a:t>Selenium</a:t>
            </a:r>
            <a:r>
              <a:rPr lang="fr-CH" dirty="0"/>
              <a:t> + </a:t>
            </a:r>
            <a:r>
              <a:rPr lang="fr-CH" dirty="0" err="1"/>
              <a:t>JMeter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Rapports de test </a:t>
            </a:r>
          </a:p>
          <a:p>
            <a:pPr lvl="1"/>
            <a:r>
              <a:rPr lang="fr-CH" dirty="0"/>
              <a:t>Présentation et démo – combinés avec le projet JEE</a:t>
            </a:r>
          </a:p>
          <a:p>
            <a:r>
              <a:rPr lang="fr-CH" dirty="0"/>
              <a:t> Calendrier prévisionnel</a:t>
            </a:r>
          </a:p>
          <a:p>
            <a:pPr lvl="1"/>
            <a:r>
              <a:rPr lang="fr-CH" dirty="0"/>
              <a:t>Début : 12 décembre 2018</a:t>
            </a:r>
          </a:p>
          <a:p>
            <a:pPr lvl="1"/>
            <a:r>
              <a:rPr lang="fr-CH" dirty="0"/>
              <a:t>Fin : fin avril</a:t>
            </a:r>
          </a:p>
        </p:txBody>
      </p:sp>
    </p:spTree>
    <p:extLst>
      <p:ext uri="{BB962C8B-B14F-4D97-AF65-F5344CB8AC3E}">
        <p14:creationId xmlns:p14="http://schemas.microsoft.com/office/powerpoint/2010/main" val="335328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539750" y="1125538"/>
            <a:ext cx="7704138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CH" altLang="fr-FR" dirty="0"/>
              <a:t>Projet pratique - JEE</a:t>
            </a:r>
          </a:p>
        </p:txBody>
      </p:sp>
      <p:sp>
        <p:nvSpPr>
          <p:cNvPr id="20483" name="Espace réservé du texte 2"/>
          <p:cNvSpPr>
            <a:spLocks noGrp="1"/>
          </p:cNvSpPr>
          <p:nvPr>
            <p:ph type="body" sz="quarter" idx="11"/>
          </p:nvPr>
        </p:nvSpPr>
        <p:spPr bwMode="auto">
          <a:xfrm>
            <a:off x="539750" y="1988840"/>
            <a:ext cx="7704138" cy="4103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H" altLang="fr-FR" dirty="0"/>
              <a:t> </a:t>
            </a:r>
            <a:r>
              <a:rPr lang="fr-CH" altLang="fr-FR" b="1" dirty="0" err="1"/>
              <a:t>Frameworks</a:t>
            </a:r>
            <a:r>
              <a:rPr lang="fr-CH" altLang="fr-FR" b="1" dirty="0"/>
              <a:t> &amp; composants à utiliser (à minima):</a:t>
            </a:r>
          </a:p>
          <a:p>
            <a:pPr lvl="1"/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SpringBoot</a:t>
            </a:r>
            <a:endParaRPr lang="fr-CH" altLang="fr-FR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JPA</a:t>
            </a: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Filtres</a:t>
            </a: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Sécurité</a:t>
            </a: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Sessions (via </a:t>
            </a:r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sticky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 session ou autres)</a:t>
            </a:r>
          </a:p>
          <a:p>
            <a:pPr lvl="1"/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mySQL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 (ou autre </a:t>
            </a:r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sql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, ou </a:t>
            </a:r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NoSql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CH" altLang="fr-FR" dirty="0"/>
              <a:t> </a:t>
            </a:r>
            <a:r>
              <a:rPr lang="fr-CH" altLang="fr-FR" b="1" dirty="0"/>
              <a:t>Fonctionnalités à implémenter (à minima)</a:t>
            </a:r>
          </a:p>
          <a:p>
            <a:pPr lvl="1"/>
            <a:r>
              <a:rPr lang="fr-CH" altLang="fr-FR" dirty="0"/>
              <a:t>Login (authentification)</a:t>
            </a:r>
          </a:p>
          <a:p>
            <a:pPr lvl="1"/>
            <a:r>
              <a:rPr lang="fr-CH" altLang="fr-FR" dirty="0"/>
              <a:t>Gestion des accès par rôle (au moins 3 rôles différents accédant à des fonctionnalités différentes)</a:t>
            </a:r>
          </a:p>
          <a:p>
            <a:pPr lvl="1"/>
            <a:r>
              <a:rPr lang="fr-CH" altLang="fr-FR" dirty="0"/>
              <a:t>Au moins deux formulaires de saisie avec update/création sur la DB</a:t>
            </a:r>
          </a:p>
          <a:p>
            <a:pPr lvl="1"/>
            <a:r>
              <a:rPr lang="fr-CH" altLang="fr-FR" dirty="0"/>
              <a:t>Au moins deux fonctionnalités de recherche (simple + avancée)</a:t>
            </a:r>
          </a:p>
          <a:p>
            <a:pPr lvl="1"/>
            <a:r>
              <a:rPr lang="fr-CH" altLang="fr-FR" dirty="0"/>
              <a:t>Affichage paginé (pagination)</a:t>
            </a:r>
          </a:p>
          <a:p>
            <a:pPr lvl="1"/>
            <a:endParaRPr lang="fr-CH" altLang="fr-FR" dirty="0"/>
          </a:p>
          <a:p>
            <a:pPr lvl="1"/>
            <a:endParaRPr lang="fr-CH" altLang="fr-FR" dirty="0"/>
          </a:p>
        </p:txBody>
      </p:sp>
    </p:spTree>
    <p:extLst>
      <p:ext uri="{BB962C8B-B14F-4D97-AF65-F5344CB8AC3E}">
        <p14:creationId xmlns:p14="http://schemas.microsoft.com/office/powerpoint/2010/main" val="29004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Evaluation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4149051"/>
            <a:ext cx="7416824" cy="20162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54504"/>
            <a:ext cx="7340303" cy="21055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4210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Calendrier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01105"/>
              </p:ext>
            </p:extLst>
          </p:nvPr>
        </p:nvGraphicFramePr>
        <p:xfrm>
          <a:off x="755148" y="2060848"/>
          <a:ext cx="727280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fr-CH" dirty="0"/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dirty="0"/>
                        <a:t>Equipes</a:t>
                      </a:r>
                      <a:r>
                        <a:rPr lang="fr-CH" baseline="0" dirty="0"/>
                        <a:t> formées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6.11.2019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dirty="0"/>
                        <a:t>Cahier des charges validé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08.01.2020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b="1" dirty="0"/>
                        <a:t>Rendu des livrables (doc +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 err="1"/>
                        <a:t>Tbd</a:t>
                      </a:r>
                      <a:r>
                        <a:rPr lang="fr-CH" b="1" dirty="0"/>
                        <a:t> (courant avril)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b="1" dirty="0"/>
                        <a:t>Présentations</a:t>
                      </a:r>
                      <a:r>
                        <a:rPr lang="fr-CH" b="1" baseline="0" dirty="0"/>
                        <a:t> finales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 err="1"/>
                        <a:t>Tbd</a:t>
                      </a:r>
                      <a:r>
                        <a:rPr lang="fr-CH" b="1" dirty="0"/>
                        <a:t> (courant avril)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C5AD1FD-2E49-3445-BD8F-ABF81A679813}"/>
              </a:ext>
            </a:extLst>
          </p:cNvPr>
          <p:cNvSpPr txBox="1"/>
          <p:nvPr/>
        </p:nvSpPr>
        <p:spPr>
          <a:xfrm>
            <a:off x="755148" y="4429552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Livrables complet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y.c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CDC) à rendre sur :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intra.he-arc.ch</a:t>
            </a:r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/ORG/ING/Formation/010-Bachelor/030-Niveau-3/010-Etudiants/3257_Langages_frameworks/Java Entreprise Edition/</a:t>
            </a:r>
            <a:r>
              <a:rPr 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dlm</a:t>
            </a:r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-b/PROJET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Dans le répertoire « Livrables finaux » par équipes</a:t>
            </a:r>
          </a:p>
        </p:txBody>
      </p:sp>
    </p:spTree>
    <p:extLst>
      <p:ext uri="{BB962C8B-B14F-4D97-AF65-F5344CB8AC3E}">
        <p14:creationId xmlns:p14="http://schemas.microsoft.com/office/powerpoint/2010/main" val="186693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Projet pratique - Equipes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7C22EBE-E02F-0C4D-8F2A-2BFDDC705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14090"/>
              </p:ext>
            </p:extLst>
          </p:nvPr>
        </p:nvGraphicFramePr>
        <p:xfrm>
          <a:off x="408573" y="2060848"/>
          <a:ext cx="7848872" cy="4247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68964758"/>
                    </a:ext>
                  </a:extLst>
                </a:gridCol>
                <a:gridCol w="1525205">
                  <a:extLst>
                    <a:ext uri="{9D8B030D-6E8A-4147-A177-3AD203B41FA5}">
                      <a16:colId xmlns:a16="http://schemas.microsoft.com/office/drawing/2014/main" val="2808066044"/>
                    </a:ext>
                  </a:extLst>
                </a:gridCol>
              </a:tblGrid>
              <a:tr h="354746">
                <a:tc>
                  <a:txBody>
                    <a:bodyPr/>
                    <a:lstStyle/>
                    <a:p>
                      <a:r>
                        <a:rPr lang="fr-CH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Membres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CdC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Présentation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84">
                <a:tc>
                  <a:txBody>
                    <a:bodyPr/>
                    <a:lstStyle/>
                    <a:p>
                      <a:r>
                        <a:rPr lang="fr-CH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Pierre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Bürki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Loic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Jeanneret, Tristan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Seuret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David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Rihs</a:t>
                      </a: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46">
                <a:tc>
                  <a:txBody>
                    <a:bodyPr/>
                    <a:lstStyle/>
                    <a:p>
                      <a:r>
                        <a:rPr lang="fr-CH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Robin Alfred, Yohan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Loison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Sébastien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Peiris</a:t>
                      </a: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90088"/>
                  </a:ext>
                </a:extLst>
              </a:tr>
              <a:tr h="699588">
                <a:tc>
                  <a:txBody>
                    <a:bodyPr/>
                    <a:lstStyle/>
                    <a:p>
                      <a:r>
                        <a:rPr lang="fr-CH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Nino </a:t>
                      </a:r>
                      <a:r>
                        <a:rPr lang="fr-CH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Jeannet</a:t>
                      </a:r>
                      <a:r>
                        <a:rPr lang="fr-CH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David Da Silva, Kevin </a:t>
                      </a:r>
                      <a:r>
                        <a:rPr lang="fr-CH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Laipe</a:t>
                      </a:r>
                      <a:r>
                        <a:rPr lang="fr-CH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John </a:t>
                      </a:r>
                      <a:r>
                        <a:rPr lang="fr-CH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Leuba</a:t>
                      </a:r>
                      <a:endParaRPr lang="fr-CH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88">
                <a:tc>
                  <a:txBody>
                    <a:bodyPr/>
                    <a:lstStyle/>
                    <a:p>
                      <a:r>
                        <a:rPr lang="fr-CH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Erwan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Buesche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Nathan Latino, Sol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Rosca</a:t>
                      </a: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588">
                <a:tc>
                  <a:txBody>
                    <a:bodyPr/>
                    <a:lstStyle/>
                    <a:p>
                      <a:r>
                        <a:rPr lang="fr-CH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Schaffner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Julien Chappuis, Jonas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Vallat</a:t>
                      </a: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516">
                <a:tc>
                  <a:txBody>
                    <a:bodyPr/>
                    <a:lstStyle/>
                    <a:p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fr-CH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560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Arc 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47338</TotalTime>
  <Words>320</Words>
  <Application>Microsoft Macintosh PowerPoint</Application>
  <PresentationFormat>Affichage à l'écran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Tahoma</vt:lpstr>
      <vt:lpstr>Wingdings</vt:lpstr>
      <vt:lpstr>Presentation Arc 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Adamant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vantiegd</dc:creator>
  <cp:lastModifiedBy>seb chevre</cp:lastModifiedBy>
  <cp:revision>517</cp:revision>
  <cp:lastPrinted>2019-04-04T06:16:30Z</cp:lastPrinted>
  <dcterms:created xsi:type="dcterms:W3CDTF">2011-10-19T14:16:16Z</dcterms:created>
  <dcterms:modified xsi:type="dcterms:W3CDTF">2019-11-27T13:08:58Z</dcterms:modified>
</cp:coreProperties>
</file>