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8" r:id="rId2"/>
    <p:sldId id="287" r:id="rId3"/>
    <p:sldId id="279" r:id="rId4"/>
    <p:sldId id="280" r:id="rId5"/>
    <p:sldId id="281" r:id="rId6"/>
    <p:sldId id="282" r:id="rId7"/>
    <p:sldId id="288" r:id="rId8"/>
    <p:sldId id="283" r:id="rId9"/>
    <p:sldId id="285" r:id="rId10"/>
    <p:sldId id="286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יתי שמחייב" initials="אש" lastIdx="1" clrIdx="0">
    <p:extLst>
      <p:ext uri="{19B8F6BF-5375-455C-9EA6-DF929625EA0E}">
        <p15:presenceInfo xmlns:p15="http://schemas.microsoft.com/office/powerpoint/2012/main" userId="S::itay.simhayev@msmail.ariel.ac.il::90e16e78-3866-4894-942e-2a62fb0c4b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6"/>
    <a:srgbClr val="DBDFEE"/>
    <a:srgbClr val="E5E7E9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72" autoAdjust="0"/>
    <p:restoredTop sz="94660"/>
  </p:normalViewPr>
  <p:slideViewPr>
    <p:cSldViewPr snapToGrid="0">
      <p:cViewPr>
        <p:scale>
          <a:sx n="50" d="100"/>
          <a:sy n="50" d="100"/>
        </p:scale>
        <p:origin x="15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B62A8C-D0B6-4EF1-B503-1AB9FF6DA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20DA2D6-ED77-44E1-8BFE-D57A957C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55E819-D73B-4BF5-93E2-48D5DDE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626428-869D-4D5B-82D0-02CAC2D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EBC86A-BE89-4A7A-BA69-8028EF2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87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EF2405-ACF9-4B1E-8B3F-690A6B0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34A634-00DF-45EB-86E2-5422333A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CA8F18-438F-45F7-8CB1-BF012383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F94C01-A3A4-44CC-9C11-D959F00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3CFEA2-04FB-4CEE-86E3-4898D651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2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E61E3B8-8C2A-42E1-8F04-37D5F700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0C57AF-8605-4F0C-BB22-61D9FAA85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01CCC9-CB47-4B2F-8915-AD43C855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444E38-C3FC-43B4-8C32-1623C8B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1C51FF-3E81-4A98-BEE8-5F07638A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0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9E8C46-4AD6-4F96-9B26-1C2F4B7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3B3A3-8C78-4E4F-90A0-2A776671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E938FE-6B75-493A-89A1-BE328F4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34DFB9-F53D-4E37-BDA0-BDAA9D1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646A90-08E3-495E-8555-DA178E8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FD78E4-E248-47D9-96A7-9B3D95E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6DE23E-E13C-43C2-BB86-DBAA4BAB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6BD4AE-8BDC-4D5F-8BCD-E697EA6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D902A5-FB03-4FB5-AEAD-295B014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1BA047-DF53-4BAA-9B9E-7B7E7CA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8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DC200-F796-433F-A78E-82EDA27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F5DE6-16AE-4198-9F8D-A4371E65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4BF2F8-1697-4986-AF09-0FCABB45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57AF21-6DC6-415C-B361-B79D08F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219F83F-0428-47BC-B677-60DA32E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6DB445-D10A-4047-A336-7715468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0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092A38-9163-443C-AF48-BA042742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314CE9-7C8D-4281-8269-396ED4D8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98CD79-5E3A-4BE8-9641-615ABDD7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16B1196-07B1-4598-90EE-A6B725AF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8446F8A-F152-4E6B-8210-8A69344F9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53DD10-7267-4E76-8ADC-261B667B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1929674-832A-4F6E-AF64-EF385E8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527744E-4CD2-4B80-AA62-5BFC479D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2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AD4EDA-1D35-424A-A44B-72449F0F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BB22F5-9C41-44EF-9109-8FD03C61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0CC68C1-8D96-4E94-864C-4771665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910A46-D6D8-43D3-8C3D-8A79BFA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28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661E63-84D9-441E-8406-292D6828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44942C7-6A76-4CC6-A217-CC0A1CAF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B0826BB-1A07-4C92-90BD-1E9F291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4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B791FB-A4E7-4AB9-8058-B2C204E0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1C6308-FCE8-415D-9DA9-360B7F81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FF63046-BD7C-48E9-AE94-D1B2583A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E03A044-ED4F-4CE9-96DF-3ECD7123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A7BAC-B696-4E49-A4AD-CFD15BC6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3F14D-0173-4336-92D9-7A1AA6BE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9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3ACEF0-0EE3-47D9-BFAF-7D1AF144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19F6D2C-1B96-4F78-8167-599DF1834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3BD1D01-6FFA-4846-92D2-03EC0BD7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CE64D1-34CD-47C7-B5EC-C94415D5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E673CC-9455-48A4-8C71-160B70DD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5AD059-F4B4-435E-9F78-94E2238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4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E7490C-752E-446E-B6F8-3E75177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B06A7D-6CB0-4B45-B560-C0058103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4AEF92-41CE-413F-B7F7-29EC267AB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12B4-2B1F-45E8-B8EA-6D99F4FE2B77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7817F9-4F03-453C-B5F4-77AAADD2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2FFD17-894D-4187-A98F-93984674F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03D3-313C-4291-B553-10DF6078FA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9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392A55F-1C6D-4833-B134-3061BBC4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547"/>
            <a:ext cx="12192000" cy="552090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0B93A3F-ADA3-430F-9AAF-F45E805D9A86}"/>
              </a:ext>
            </a:extLst>
          </p:cNvPr>
          <p:cNvSpPr/>
          <p:nvPr/>
        </p:nvSpPr>
        <p:spPr>
          <a:xfrm>
            <a:off x="5841506" y="2929631"/>
            <a:ext cx="2263805" cy="159799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דירוג קורסי בחירה- תשפא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8584707" y="1440895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סטודנט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he-IL" sz="1400" dirty="0" smtClean="0">
                <a:solidFill>
                  <a:schemeClr val="tx1"/>
                </a:solidFill>
              </a:rPr>
              <a:t>ית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9971103" y="2789068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C3DCA2A6-FA39-4A6F-B35D-58ECD975993A}"/>
              </a:ext>
            </a:extLst>
          </p:cNvPr>
          <p:cNvCxnSpPr/>
          <p:nvPr/>
        </p:nvCxnSpPr>
        <p:spPr>
          <a:xfrm>
            <a:off x="2006353" y="3009530"/>
            <a:ext cx="4089647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36" t="14753" r="1762" b="5567"/>
          <a:stretch/>
        </p:blipFill>
        <p:spPr>
          <a:xfrm>
            <a:off x="-1110407" y="310757"/>
            <a:ext cx="13302407" cy="62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351" y="0"/>
            <a:ext cx="14726052" cy="64633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23835" y="856849"/>
            <a:ext cx="3224464" cy="471638"/>
          </a:xfrm>
          <a:prstGeom prst="rect">
            <a:avLst/>
          </a:prstGeom>
          <a:solidFill>
            <a:srgbClr val="E5E7E9"/>
          </a:solidFill>
          <a:ln>
            <a:solidFill>
              <a:srgbClr val="E9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אישורים: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3781" y="202131"/>
            <a:ext cx="1823987" cy="519764"/>
          </a:xfrm>
          <a:prstGeom prst="rect">
            <a:avLst/>
          </a:prstGeom>
          <a:solidFill>
            <a:srgbClr val="E5E7E9"/>
          </a:solidFill>
          <a:ln>
            <a:solidFill>
              <a:srgbClr val="E9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b="1" dirty="0" smtClean="0">
                <a:solidFill>
                  <a:schemeClr val="tx1"/>
                </a:solidFill>
              </a:rPr>
              <a:t>שלום לך רכז</a:t>
            </a:r>
            <a:r>
              <a:rPr lang="en-US" sz="1600" b="1" dirty="0" smtClean="0">
                <a:solidFill>
                  <a:schemeClr val="tx1"/>
                </a:solidFill>
              </a:rPr>
              <a:t>/</a:t>
            </a:r>
            <a:r>
              <a:rPr lang="he-IL" sz="1600" b="1" dirty="0" smtClean="0">
                <a:solidFill>
                  <a:schemeClr val="tx1"/>
                </a:solidFill>
              </a:rPr>
              <a:t>ת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1987" y="1732547"/>
            <a:ext cx="45719" cy="6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455" y="1340938"/>
            <a:ext cx="1185424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9915" y="1865745"/>
            <a:ext cx="6474608" cy="4578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1823" y="2831132"/>
            <a:ext cx="564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תאריך תחילת הרשמה:_______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תאריך סיום הרשמה:_________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89420" y="2430385"/>
            <a:ext cx="3193341" cy="9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5292" y="1607419"/>
            <a:ext cx="5710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האוניברסיטה תצטרך להגדיר: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74731" y="3908043"/>
            <a:ext cx="1025917" cy="2870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13945" y="38546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עדכון</a:t>
            </a:r>
            <a:endParaRPr 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10287195" y="1443789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39577" y="1443789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11434812" y="1443789"/>
            <a:ext cx="757187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484478" y="134093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דף בית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501757" y="134093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קורסים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345924" y="134093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אישורים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35136" y="1797621"/>
            <a:ext cx="3536981" cy="1411784"/>
          </a:xfrm>
          <a:prstGeom prst="roundRect">
            <a:avLst/>
          </a:prstGeom>
          <a:solidFill>
            <a:srgbClr val="E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20095" y="3231683"/>
            <a:ext cx="3696738" cy="1543594"/>
          </a:xfrm>
          <a:prstGeom prst="roundRect">
            <a:avLst/>
          </a:prstGeom>
          <a:solidFill>
            <a:srgbClr val="E9EB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-2469622" y="3238767"/>
            <a:ext cx="4370586" cy="1625600"/>
          </a:xfrm>
          <a:prstGeom prst="roundRect">
            <a:avLst/>
          </a:prstGeom>
          <a:solidFill>
            <a:srgbClr val="E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49914" y="1732546"/>
            <a:ext cx="10273787" cy="4711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3922" y="3021118"/>
            <a:ext cx="874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כמות קורסים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מכסת סטודנטים עבור כל קורס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כמות הקורסים שכל סטודנט יקבל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שעות וימים של הקורסים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993961" y="2730703"/>
            <a:ext cx="4945814" cy="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9411" y="2054056"/>
            <a:ext cx="884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האוניברסיטה תצטרך להגדיר: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4328" y="1732545"/>
            <a:ext cx="10229373" cy="4711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13945" y="3340989"/>
            <a:ext cx="6026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רשימת קורסים וסטודנטים שקיבלו את הקורסים הללו, לכל קורס האוניברסיטה תצטרך לאשר את הסטודנטים ותוצאת האלגוריתם.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862788" y="2773076"/>
            <a:ext cx="4998179" cy="67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022" y="2078784"/>
            <a:ext cx="893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האוניברסיטה תצטרך לאשר: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63469" y="4627600"/>
            <a:ext cx="844943" cy="2277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55548" y="4590526"/>
            <a:ext cx="222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אישור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7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392A55F-1C6D-4833-B134-3061BBC4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547"/>
            <a:ext cx="12192000" cy="552090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0B93A3F-ADA3-430F-9AAF-F45E805D9A86}"/>
              </a:ext>
            </a:extLst>
          </p:cNvPr>
          <p:cNvSpPr/>
          <p:nvPr/>
        </p:nvSpPr>
        <p:spPr>
          <a:xfrm>
            <a:off x="5841506" y="2929631"/>
            <a:ext cx="2263805" cy="159799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דירוג קורסי בחירה- תשפא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8584707" y="1440895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סטודנט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he-IL" sz="1400" dirty="0" smtClean="0">
                <a:solidFill>
                  <a:schemeClr val="tx1"/>
                </a:solidFill>
              </a:rPr>
              <a:t>ית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9971103" y="2789068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C3DCA2A6-FA39-4A6F-B35D-58ECD975993A}"/>
              </a:ext>
            </a:extLst>
          </p:cNvPr>
          <p:cNvCxnSpPr/>
          <p:nvPr/>
        </p:nvCxnSpPr>
        <p:spPr>
          <a:xfrm>
            <a:off x="2006353" y="3009530"/>
            <a:ext cx="4089647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8C6D67-3098-4196-BD37-2B9494B3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10746016" y="3913932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8584707" y="986901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7604760" y="2085674"/>
            <a:ext cx="1549862" cy="20167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47F37CB-D86B-4FD0-81F5-1497686AEFA3}"/>
              </a:ext>
            </a:extLst>
          </p:cNvPr>
          <p:cNvSpPr txBox="1"/>
          <p:nvPr/>
        </p:nvSpPr>
        <p:spPr>
          <a:xfrm>
            <a:off x="6219219" y="2040238"/>
            <a:ext cx="297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מידע על קורסי הבחירה</a:t>
            </a:r>
            <a:endParaRPr lang="en-US" sz="1200" dirty="0"/>
          </a:p>
        </p:txBody>
      </p:sp>
      <p:sp>
        <p:nvSpPr>
          <p:cNvPr id="17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7921884" y="1209964"/>
            <a:ext cx="2201171" cy="554181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הקורסים שלי: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5462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643715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6405419" y="2040239"/>
            <a:ext cx="119934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דירוג קורסי בחירה</a:t>
            </a:r>
            <a:endParaRPr lang="en-US" sz="1050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7921884" y="1996668"/>
            <a:ext cx="239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הקורסים</a:t>
            </a:r>
            <a:r>
              <a:rPr lang="he-IL" sz="1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שלי</a:t>
            </a:r>
            <a:endParaRPr lang="en-US" sz="12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5264958" y="2092338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4013893" y="2027445"/>
            <a:ext cx="239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תוצאות הדירוג</a:t>
            </a:r>
            <a:endParaRPr lang="en-US" sz="1050" dirty="0"/>
          </a:p>
        </p:txBody>
      </p:sp>
      <p:sp>
        <p:nvSpPr>
          <p:cNvPr id="25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8584707" y="1008508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סטודנט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he-IL" sz="1400" dirty="0" smtClean="0">
                <a:solidFill>
                  <a:schemeClr val="tx1"/>
                </a:solidFill>
              </a:rPr>
              <a:t>ית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8C6D67-3098-4196-BD37-2B9494B3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10746016" y="3913932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7604760" y="2085674"/>
            <a:ext cx="1549862" cy="20167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47F37CB-D86B-4FD0-81F5-1497686AEFA3}"/>
              </a:ext>
            </a:extLst>
          </p:cNvPr>
          <p:cNvSpPr txBox="1"/>
          <p:nvPr/>
        </p:nvSpPr>
        <p:spPr>
          <a:xfrm>
            <a:off x="6219219" y="2040238"/>
            <a:ext cx="297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מידע על קורסי הבחירה</a:t>
            </a:r>
            <a:endParaRPr lang="en-US" sz="1200" dirty="0"/>
          </a:p>
        </p:txBody>
      </p:sp>
      <p:sp>
        <p:nvSpPr>
          <p:cNvPr id="17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7921884" y="1209964"/>
            <a:ext cx="2201171" cy="554181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מידע על קורסי הבחירה: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5462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643715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6405419" y="2040239"/>
            <a:ext cx="119934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דירוג קורסי בחירה</a:t>
            </a:r>
            <a:endParaRPr lang="en-US" sz="1050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7843375" y="1980625"/>
            <a:ext cx="239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הקורסים</a:t>
            </a:r>
            <a:r>
              <a:rPr lang="he-IL" sz="1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שלי</a:t>
            </a:r>
            <a:endParaRPr lang="en-US" sz="12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5264958" y="2092338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4013893" y="2027445"/>
            <a:ext cx="239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תוצאות הדירוג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3301465" y="2550413"/>
            <a:ext cx="7000774" cy="3985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9267" y="3147820"/>
            <a:ext cx="21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שם המרצה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שעות השיעורים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הסבר על הקורס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651885" y="3138583"/>
            <a:ext cx="2778622" cy="115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4892" y="2724894"/>
            <a:ext cx="521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 "אלגוריתמים כלכליים"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7931" y="3233933"/>
            <a:ext cx="19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סילבוס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מכסה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7287" y="4253970"/>
            <a:ext cx="521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 "פיתוח משחקי מחשב"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7616" y="4754987"/>
            <a:ext cx="19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סילבוס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מכסה</a:t>
            </a:r>
          </a:p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68276" y="4658837"/>
            <a:ext cx="2778622" cy="115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57400" y="2302959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02817" y="2308163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99093" y="2308163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9455" y="2454441"/>
            <a:ext cx="3038200" cy="407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04676" y="4731023"/>
            <a:ext cx="177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שם המרצה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שעות השיעורים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הסבר על הקורס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8575900" y="1001636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סטודנט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he-IL" sz="1400" dirty="0" smtClean="0">
                <a:solidFill>
                  <a:schemeClr val="tx1"/>
                </a:solidFill>
              </a:rPr>
              <a:t>ית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8C6D67-3098-4196-BD37-2B9494B3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10746016" y="3913932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8584707" y="986901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7604760" y="2085674"/>
            <a:ext cx="1549862" cy="20167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47F37CB-D86B-4FD0-81F5-1497686AEFA3}"/>
              </a:ext>
            </a:extLst>
          </p:cNvPr>
          <p:cNvSpPr txBox="1"/>
          <p:nvPr/>
        </p:nvSpPr>
        <p:spPr>
          <a:xfrm>
            <a:off x="6219219" y="2040238"/>
            <a:ext cx="297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מידע על קורסי הבחירה</a:t>
            </a:r>
            <a:endParaRPr lang="en-US" sz="1200" dirty="0"/>
          </a:p>
        </p:txBody>
      </p:sp>
      <p:sp>
        <p:nvSpPr>
          <p:cNvPr id="17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7921884" y="1209964"/>
            <a:ext cx="2201171" cy="554181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דירוג קורסי הבחירה: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5462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643715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6405419" y="2040239"/>
            <a:ext cx="119934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דירוג קורסי בחירה</a:t>
            </a:r>
            <a:endParaRPr lang="en-US" sz="1050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7921884" y="1996668"/>
            <a:ext cx="239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הקורסים</a:t>
            </a:r>
            <a:r>
              <a:rPr lang="he-IL" sz="1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שלי</a:t>
            </a:r>
            <a:endParaRPr lang="en-US" sz="12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5264958" y="2092338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4013893" y="2027445"/>
            <a:ext cx="239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תוצאות הדירוג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6409267" y="3147820"/>
            <a:ext cx="21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שם המרצה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שעות השיעורים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הסבר על הקורס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651885" y="3138583"/>
            <a:ext cx="2778622" cy="115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4892" y="2724894"/>
            <a:ext cx="521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 "אלגוריתמים כלכליים"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7931" y="3233933"/>
            <a:ext cx="19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סילבוס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מכסה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7287" y="4253970"/>
            <a:ext cx="521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 "פיתוח משחקי מחשב"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7616" y="4754987"/>
            <a:ext cx="19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סילבוס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מכסה</a:t>
            </a:r>
          </a:p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68276" y="4658837"/>
            <a:ext cx="2778622" cy="115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57400" y="2302959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02817" y="2308163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99093" y="2308163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9455" y="2454441"/>
            <a:ext cx="3038200" cy="407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04676" y="4731023"/>
            <a:ext cx="177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שם המרצה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שעות השיעורים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הסבר על הקורס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05257" y="2538068"/>
            <a:ext cx="8315310" cy="2515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7399" y="3207938"/>
            <a:ext cx="7165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……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762598" y="3122073"/>
            <a:ext cx="4053993" cy="13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82645" y="2546593"/>
            <a:ext cx="6627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הסטודנטים ידרגו את הקורסים: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47931" y="3501912"/>
            <a:ext cx="1120897" cy="29539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77616" y="3242189"/>
            <a:ext cx="105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עריכת</a:t>
            </a:r>
            <a:r>
              <a:rPr lang="he-IL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הגשה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7963469" y="4627600"/>
            <a:ext cx="844943" cy="2277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455548" y="4590526"/>
            <a:ext cx="222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שמור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96503" y="2531144"/>
            <a:ext cx="195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Time left 00:00:00</a:t>
            </a:r>
            <a:endParaRPr lang="en-US" sz="3600" dirty="0"/>
          </a:p>
        </p:txBody>
      </p:sp>
      <p:sp>
        <p:nvSpPr>
          <p:cNvPr id="43" name="Rectangle 42"/>
          <p:cNvSpPr/>
          <p:nvPr/>
        </p:nvSpPr>
        <p:spPr>
          <a:xfrm>
            <a:off x="3292986" y="5068346"/>
            <a:ext cx="7019595" cy="146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8584707" y="999682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סטודנט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he-IL" sz="1400" dirty="0" smtClean="0">
                <a:solidFill>
                  <a:schemeClr val="tx1"/>
                </a:solidFill>
              </a:rPr>
              <a:t>ית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8C6D67-3098-4196-BD37-2B9494B3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10746016" y="3913932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8584707" y="986901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tx1"/>
                </a:solidFill>
              </a:rPr>
              <a:t>סטודנט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7604760" y="2085674"/>
            <a:ext cx="1549862" cy="20167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47F37CB-D86B-4FD0-81F5-1497686AEFA3}"/>
              </a:ext>
            </a:extLst>
          </p:cNvPr>
          <p:cNvSpPr txBox="1"/>
          <p:nvPr/>
        </p:nvSpPr>
        <p:spPr>
          <a:xfrm>
            <a:off x="6219219" y="2040238"/>
            <a:ext cx="297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מידע על קורסי הבחירה</a:t>
            </a:r>
            <a:endParaRPr lang="en-US" sz="1200" dirty="0"/>
          </a:p>
        </p:txBody>
      </p:sp>
      <p:sp>
        <p:nvSpPr>
          <p:cNvPr id="17" name="מלבן 23">
            <a:extLst>
              <a:ext uri="{FF2B5EF4-FFF2-40B4-BE49-F238E27FC236}">
                <a16:creationId xmlns:a16="http://schemas.microsoft.com/office/drawing/2014/main" id="{F0F24710-8899-4A3C-B28D-5331E29AA611}"/>
              </a:ext>
            </a:extLst>
          </p:cNvPr>
          <p:cNvSpPr/>
          <p:nvPr/>
        </p:nvSpPr>
        <p:spPr>
          <a:xfrm>
            <a:off x="7921884" y="1209964"/>
            <a:ext cx="2201171" cy="554181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תוצאות הדירוג: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5462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6437152" y="2085674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6405419" y="2040239"/>
            <a:ext cx="119934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דירוג קורסי בחירה</a:t>
            </a:r>
            <a:endParaRPr lang="en-US" sz="1050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7921884" y="1996668"/>
            <a:ext cx="239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הקורסים</a:t>
            </a:r>
            <a:r>
              <a:rPr lang="he-IL" sz="1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שלי</a:t>
            </a:r>
            <a:endParaRPr lang="en-US" sz="12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5264958" y="2092338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45BC440-CB0D-4C4D-B511-AE3BA171337F}"/>
              </a:ext>
            </a:extLst>
          </p:cNvPr>
          <p:cNvSpPr txBox="1"/>
          <p:nvPr/>
        </p:nvSpPr>
        <p:spPr>
          <a:xfrm>
            <a:off x="4013893" y="2027445"/>
            <a:ext cx="239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תוצאות הדירוג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6409267" y="3147820"/>
            <a:ext cx="21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שם המרצה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שעות השיעורים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הסבר על הקורס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651885" y="3138583"/>
            <a:ext cx="2778622" cy="115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4892" y="2724894"/>
            <a:ext cx="521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 "אלגוריתמים כלכליים"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7931" y="3233933"/>
            <a:ext cx="19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סילבוס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מכסה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7287" y="4253970"/>
            <a:ext cx="521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 "פיתוח משחקי מחשב"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7616" y="4754987"/>
            <a:ext cx="193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סילבוס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מכסה</a:t>
            </a:r>
          </a:p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568276" y="4658837"/>
            <a:ext cx="2778622" cy="115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57400" y="2302959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02817" y="2308163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99093" y="2308163"/>
            <a:ext cx="1358900" cy="21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9455" y="2454441"/>
            <a:ext cx="3038200" cy="407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04676" y="4731023"/>
            <a:ext cx="177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שם המרצה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שעות השיעורים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* הסבר על הקורס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05257" y="2538068"/>
            <a:ext cx="8315310" cy="2515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7399" y="3207938"/>
            <a:ext cx="7165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סכום לקורס מס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: ____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……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762598" y="3122073"/>
            <a:ext cx="4053993" cy="13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82645" y="2546593"/>
            <a:ext cx="6627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הסטודנטים ידרגו את הקורסים: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47931" y="3501912"/>
            <a:ext cx="1120897" cy="29539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77616" y="3242189"/>
            <a:ext cx="105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עריכת</a:t>
            </a:r>
            <a:r>
              <a:rPr lang="he-IL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הגשה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7963469" y="4627600"/>
            <a:ext cx="844943" cy="2277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455548" y="4590526"/>
            <a:ext cx="222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שמור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96503" y="2531144"/>
            <a:ext cx="195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Time left 00:00:00</a:t>
            </a:r>
            <a:endParaRPr lang="en-US" sz="3600" dirty="0"/>
          </a:p>
        </p:txBody>
      </p:sp>
      <p:sp>
        <p:nvSpPr>
          <p:cNvPr id="43" name="Rectangle 42"/>
          <p:cNvSpPr/>
          <p:nvPr/>
        </p:nvSpPr>
        <p:spPr>
          <a:xfrm>
            <a:off x="3292986" y="5068346"/>
            <a:ext cx="7019595" cy="146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55880" y="2432168"/>
            <a:ext cx="8402113" cy="2775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78278" y="3191650"/>
            <a:ext cx="7256242" cy="177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שלום סטודנט.ית_______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קורסי הבחירה שקיבלת להלן: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1._______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2._______</a:t>
            </a:r>
          </a:p>
          <a:p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.... 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713222" y="3108077"/>
            <a:ext cx="4105361" cy="3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08135" y="2545367"/>
            <a:ext cx="7341098" cy="108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יהיה כתוב תוצאת האלגוריתם עבור סטודנט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he-IL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מלבן 22">
            <a:extLst>
              <a:ext uri="{FF2B5EF4-FFF2-40B4-BE49-F238E27FC236}">
                <a16:creationId xmlns:a16="http://schemas.microsoft.com/office/drawing/2014/main" id="{B4C412B2-6F8B-47DD-B55A-B252D51EEF52}"/>
              </a:ext>
            </a:extLst>
          </p:cNvPr>
          <p:cNvSpPr/>
          <p:nvPr/>
        </p:nvSpPr>
        <p:spPr>
          <a:xfrm>
            <a:off x="8584707" y="1001636"/>
            <a:ext cx="933634" cy="140563"/>
          </a:xfrm>
          <a:prstGeom prst="rect">
            <a:avLst/>
          </a:prstGeom>
          <a:solidFill>
            <a:srgbClr val="E9EBE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 smtClean="0">
                <a:solidFill>
                  <a:schemeClr val="tx1"/>
                </a:solidFill>
              </a:rPr>
              <a:t>סטודנט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he-IL" sz="1400" dirty="0" smtClean="0">
                <a:solidFill>
                  <a:schemeClr val="tx1"/>
                </a:solidFill>
              </a:rPr>
              <a:t>ית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686" r="1325" b="9545"/>
          <a:stretch/>
        </p:blipFill>
        <p:spPr>
          <a:xfrm>
            <a:off x="-2717210" y="0"/>
            <a:ext cx="14909210" cy="64397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3" y="618067"/>
            <a:ext cx="2667000" cy="414866"/>
          </a:xfrm>
          <a:prstGeom prst="rect">
            <a:avLst/>
          </a:prstGeom>
          <a:solidFill>
            <a:srgbClr val="E5E7E9"/>
          </a:solidFill>
          <a:ln>
            <a:solidFill>
              <a:srgbClr val="E5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מידע לרכז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he-IL" dirty="0" smtClean="0">
                <a:solidFill>
                  <a:schemeClr val="tx1"/>
                </a:solidFill>
              </a:rPr>
              <a:t>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1333" y="2184401"/>
            <a:ext cx="491067" cy="279400"/>
          </a:xfrm>
          <a:prstGeom prst="rect">
            <a:avLst/>
          </a:prstGeom>
          <a:solidFill>
            <a:srgbClr val="DBDFEE"/>
          </a:solidFill>
          <a:ln>
            <a:solidFill>
              <a:srgbClr val="DBD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9067" y="5418667"/>
            <a:ext cx="558800" cy="355600"/>
          </a:xfrm>
          <a:prstGeom prst="rect">
            <a:avLst/>
          </a:prstGeom>
          <a:solidFill>
            <a:srgbClr val="F1F2F6"/>
          </a:solidFill>
          <a:ln>
            <a:solidFill>
              <a:srgbClr val="F1F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4052" y="67377"/>
            <a:ext cx="14726052" cy="64633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1549" y="856648"/>
            <a:ext cx="3224464" cy="471638"/>
          </a:xfrm>
          <a:prstGeom prst="rect">
            <a:avLst/>
          </a:prstGeom>
          <a:solidFill>
            <a:srgbClr val="E5E7E9"/>
          </a:solidFill>
          <a:ln>
            <a:solidFill>
              <a:srgbClr val="E9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דף בית: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3781" y="202131"/>
            <a:ext cx="1823987" cy="519764"/>
          </a:xfrm>
          <a:prstGeom prst="rect">
            <a:avLst/>
          </a:prstGeom>
          <a:solidFill>
            <a:srgbClr val="E5E7E9"/>
          </a:solidFill>
          <a:ln>
            <a:solidFill>
              <a:srgbClr val="E9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b="1" dirty="0" smtClean="0">
                <a:solidFill>
                  <a:schemeClr val="tx1"/>
                </a:solidFill>
              </a:rPr>
              <a:t>שלום לך רכז</a:t>
            </a:r>
            <a:r>
              <a:rPr lang="en-US" sz="1600" b="1" dirty="0" smtClean="0">
                <a:solidFill>
                  <a:schemeClr val="tx1"/>
                </a:solidFill>
              </a:rPr>
              <a:t>/</a:t>
            </a:r>
            <a:r>
              <a:rPr lang="he-IL" sz="1600" b="1" dirty="0" smtClean="0">
                <a:solidFill>
                  <a:schemeClr val="tx1"/>
                </a:solidFill>
              </a:rPr>
              <a:t>ת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1987" y="1732547"/>
            <a:ext cx="45719" cy="6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015" y="1443789"/>
            <a:ext cx="10895798" cy="16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9915" y="1607419"/>
            <a:ext cx="6535556" cy="48365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1823" y="2831132"/>
            <a:ext cx="564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תאריך תחילת הרשמה:_______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תאריך סיום הרשמה:_________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89420" y="2430385"/>
            <a:ext cx="3193341" cy="9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5292" y="1607419"/>
            <a:ext cx="5710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האוניברסיטה תצטרך להגדיר: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74731" y="3908043"/>
            <a:ext cx="1025917" cy="2870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13945" y="38546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עדכון</a:t>
            </a:r>
            <a:endParaRPr 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10287195" y="1443789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39577" y="1443789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11434812" y="1443789"/>
            <a:ext cx="757187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484478" y="134093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דף בית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501757" y="134093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קורסים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345924" y="134093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אישורים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35136" y="1710270"/>
            <a:ext cx="3620747" cy="1499135"/>
          </a:xfrm>
          <a:prstGeom prst="roundRect">
            <a:avLst/>
          </a:prstGeom>
          <a:solidFill>
            <a:srgbClr val="E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20095" y="3231683"/>
            <a:ext cx="3696738" cy="1543594"/>
          </a:xfrm>
          <a:prstGeom prst="roundRect">
            <a:avLst/>
          </a:prstGeom>
          <a:solidFill>
            <a:srgbClr val="E9EB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-2531285" y="3352800"/>
            <a:ext cx="4370586" cy="1625600"/>
          </a:xfrm>
          <a:prstGeom prst="roundRect">
            <a:avLst/>
          </a:prstGeom>
          <a:solidFill>
            <a:srgbClr val="E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1285" y="1"/>
            <a:ext cx="14726052" cy="64633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1549" y="794367"/>
            <a:ext cx="3224464" cy="471638"/>
          </a:xfrm>
          <a:prstGeom prst="rect">
            <a:avLst/>
          </a:prstGeom>
          <a:solidFill>
            <a:srgbClr val="E5E7E9"/>
          </a:solidFill>
          <a:ln>
            <a:solidFill>
              <a:srgbClr val="E9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chemeClr val="tx1"/>
                </a:solidFill>
              </a:rPr>
              <a:t>קורסים: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3781" y="202131"/>
            <a:ext cx="1823987" cy="519764"/>
          </a:xfrm>
          <a:prstGeom prst="rect">
            <a:avLst/>
          </a:prstGeom>
          <a:solidFill>
            <a:srgbClr val="E5E7E9"/>
          </a:solidFill>
          <a:ln>
            <a:solidFill>
              <a:srgbClr val="E9E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b="1" dirty="0" smtClean="0">
                <a:solidFill>
                  <a:schemeClr val="tx1"/>
                </a:solidFill>
              </a:rPr>
              <a:t>שלום לך רכז</a:t>
            </a:r>
            <a:r>
              <a:rPr lang="en-US" sz="1600" b="1" dirty="0" smtClean="0">
                <a:solidFill>
                  <a:schemeClr val="tx1"/>
                </a:solidFill>
              </a:rPr>
              <a:t>/</a:t>
            </a:r>
            <a:r>
              <a:rPr lang="he-IL" sz="1600" b="1" dirty="0" smtClean="0">
                <a:solidFill>
                  <a:schemeClr val="tx1"/>
                </a:solidFill>
              </a:rPr>
              <a:t>ת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1987" y="1732547"/>
            <a:ext cx="45719" cy="6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455" y="1340938"/>
            <a:ext cx="1185424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9915" y="1865745"/>
            <a:ext cx="6474608" cy="4578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1823" y="2831132"/>
            <a:ext cx="564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תאריך תחילת הרשמה:_______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תאריך סיום הרשמה:_________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89420" y="2430385"/>
            <a:ext cx="3193341" cy="9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5292" y="1607419"/>
            <a:ext cx="5710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האוניברסיטה תצטרך להגדיר: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74731" y="3908043"/>
            <a:ext cx="1025917" cy="2870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13945" y="38546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עדכון</a:t>
            </a:r>
            <a:endParaRPr 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10287195" y="1443789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9139577" y="1443789"/>
            <a:ext cx="1147618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CA4BD7B3-A044-4A88-AF23-4E034DB27B2B}"/>
              </a:ext>
            </a:extLst>
          </p:cNvPr>
          <p:cNvSpPr/>
          <p:nvPr/>
        </p:nvSpPr>
        <p:spPr>
          <a:xfrm>
            <a:off x="11434812" y="1443789"/>
            <a:ext cx="757187" cy="18834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484478" y="134093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דף בית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501757" y="134093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קורסים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345924" y="134093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אישורים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35136" y="1797621"/>
            <a:ext cx="3536981" cy="1411784"/>
          </a:xfrm>
          <a:prstGeom prst="roundRect">
            <a:avLst/>
          </a:prstGeom>
          <a:solidFill>
            <a:srgbClr val="E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20095" y="3231683"/>
            <a:ext cx="3696738" cy="1543594"/>
          </a:xfrm>
          <a:prstGeom prst="roundRect">
            <a:avLst/>
          </a:prstGeom>
          <a:solidFill>
            <a:srgbClr val="E9EB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-2469622" y="3238767"/>
            <a:ext cx="4370586" cy="1625600"/>
          </a:xfrm>
          <a:prstGeom prst="roundRect">
            <a:avLst/>
          </a:prstGeom>
          <a:solidFill>
            <a:srgbClr val="E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49914" y="1732546"/>
            <a:ext cx="10273787" cy="4711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93922" y="3021118"/>
            <a:ext cx="874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כמות קורסים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מכסת סטודנטים עבור כל קורס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כמות הקורסים שכל סטודנט יקבל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הגדרת שעות וימים של הקורסים</a:t>
            </a:r>
          </a:p>
          <a:p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993961" y="2730703"/>
            <a:ext cx="4945814" cy="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9411" y="2054056"/>
            <a:ext cx="8843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כאן האוניברסיטה תצטרך להגדיר:</a:t>
            </a:r>
          </a:p>
          <a:p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407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שמחייב</dc:creator>
  <cp:lastModifiedBy>lihib</cp:lastModifiedBy>
  <cp:revision>38</cp:revision>
  <dcterms:created xsi:type="dcterms:W3CDTF">2020-10-31T11:58:01Z</dcterms:created>
  <dcterms:modified xsi:type="dcterms:W3CDTF">2020-12-07T12:46:22Z</dcterms:modified>
</cp:coreProperties>
</file>