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3" r:id="rId11"/>
    <p:sldId id="25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предмету «Инженерия программного обеспечения»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 студент Устьянцев К.А. </a:t>
            </a:r>
          </a:p>
          <a:p>
            <a:r>
              <a:rPr lang="ru-RU" dirty="0" smtClean="0"/>
              <a:t>Группы ИЭ-402п</a:t>
            </a:r>
          </a:p>
          <a:p>
            <a:r>
              <a:rPr lang="ru-RU" dirty="0" smtClean="0"/>
              <a:t>Проверил: Черноскутов М.Ю.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 доработать программу, до возможности обработки не всех файлов в папке, а лишь те что укажет пользователь.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098" name="Picture 2" descr="C:\Users\Kosty\Downloads\15448940695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689970" cy="3689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880320"/>
          </a:xfrm>
        </p:spPr>
        <p:txBody>
          <a:bodyPr/>
          <a:lstStyle/>
          <a:p>
            <a:r>
              <a:rPr lang="ru-RU" dirty="0" smtClean="0"/>
              <a:t>Научится делать приложения на языке </a:t>
            </a:r>
            <a:r>
              <a:rPr lang="en-US" dirty="0" smtClean="0"/>
              <a:t>C#</a:t>
            </a:r>
            <a:r>
              <a:rPr lang="ru-RU" dirty="0" smtClean="0"/>
              <a:t>, взаимодействующие с программами типа </a:t>
            </a:r>
            <a:r>
              <a:rPr lang="en-US" dirty="0" smtClean="0"/>
              <a:t>Excel</a:t>
            </a:r>
            <a:r>
              <a:rPr lang="ru-RU" dirty="0" smtClean="0"/>
              <a:t> и обрабатывать находящиеся в них данные.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Техническое задание.</a:t>
            </a:r>
          </a:p>
          <a:p>
            <a:r>
              <a:rPr lang="ru-RU" dirty="0" smtClean="0"/>
              <a:t>Написать программу для проверки данных в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Протестировать программу.</a:t>
            </a:r>
          </a:p>
          <a:p>
            <a:r>
              <a:rPr lang="ru-RU" dirty="0" smtClean="0"/>
              <a:t>Написать документацию к программе</a:t>
            </a:r>
            <a:r>
              <a:rPr lang="ru-RU" dirty="0"/>
              <a:t>:</a:t>
            </a:r>
            <a:endParaRPr lang="en-US" dirty="0" smtClean="0"/>
          </a:p>
          <a:p>
            <a:pPr lvl="1"/>
            <a:r>
              <a:rPr lang="ru-RU" dirty="0"/>
              <a:t>Техническое задание</a:t>
            </a:r>
          </a:p>
          <a:p>
            <a:pPr lvl="1"/>
            <a:r>
              <a:rPr lang="ru-RU" dirty="0"/>
              <a:t>Руководство пользователя</a:t>
            </a:r>
          </a:p>
          <a:p>
            <a:pPr lvl="1"/>
            <a:r>
              <a:rPr lang="ru-RU" dirty="0"/>
              <a:t>Руководство программиста</a:t>
            </a:r>
          </a:p>
          <a:p>
            <a:pPr lvl="1"/>
            <a:r>
              <a:rPr lang="ru-RU" dirty="0"/>
              <a:t>Пояснительная записка</a:t>
            </a:r>
          </a:p>
          <a:p>
            <a:pPr lvl="1"/>
            <a:r>
              <a:rPr lang="ru-RU" dirty="0"/>
              <a:t>Отчет по </a:t>
            </a:r>
            <a:r>
              <a:rPr lang="ru-RU" dirty="0" smtClean="0"/>
              <a:t>тестам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Курсовой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способна обрабатывать файлы формата 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4" y="2030284"/>
            <a:ext cx="3886200" cy="461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 smtClean="0"/>
              <a:t>Возвращать результат работы на экране программы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60848"/>
            <a:ext cx="4248472" cy="44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копии проверенных файлов:</a:t>
            </a:r>
          </a:p>
          <a:p>
            <a:pPr lvl="1"/>
            <a:r>
              <a:rPr lang="ru-RU" dirty="0" smtClean="0"/>
              <a:t>В случае если есть ошибки, то в сохраненном файле они будут выделены цветом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21000" r="41774" b="59701"/>
          <a:stretch>
            <a:fillRect/>
          </a:stretch>
        </p:blipFill>
        <p:spPr bwMode="auto">
          <a:xfrm>
            <a:off x="251520" y="2708920"/>
            <a:ext cx="84969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58226" t="21000" r="10193" b="59701"/>
          <a:stretch>
            <a:fillRect/>
          </a:stretch>
        </p:blipFill>
        <p:spPr bwMode="auto">
          <a:xfrm>
            <a:off x="2987824" y="4509120"/>
            <a:ext cx="46085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была протестирована Юнит тестами, и ручным тестированием. </a:t>
            </a:r>
          </a:p>
          <a:p>
            <a:r>
              <a:rPr lang="ru-RU" dirty="0" smtClean="0"/>
              <a:t>Протестирована реакция программы на пустой файл:</a:t>
            </a:r>
          </a:p>
          <a:p>
            <a:r>
              <a:rPr lang="ru-RU" dirty="0" smtClean="0"/>
              <a:t>Ожидаемый результат: Ошибка.</a:t>
            </a:r>
          </a:p>
          <a:p>
            <a:r>
              <a:rPr lang="ru-RU" dirty="0" smtClean="0"/>
              <a:t>Полученный результат: Сохраняет пустой файл как файл без ошибок.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реакция на другие виды файлов .</a:t>
            </a:r>
            <a:r>
              <a:rPr lang="ru-RU" dirty="0" err="1" smtClean="0"/>
              <a:t>doc</a:t>
            </a:r>
            <a:r>
              <a:rPr lang="ru-RU" dirty="0" smtClean="0"/>
              <a:t>, </a:t>
            </a:r>
            <a:r>
              <a:rPr lang="ru-RU" dirty="0"/>
              <a:t>.</a:t>
            </a:r>
            <a:r>
              <a:rPr lang="en-US" dirty="0" err="1"/>
              <a:t>mp</a:t>
            </a:r>
            <a:r>
              <a:rPr lang="ru-RU" dirty="0"/>
              <a:t>4, .</a:t>
            </a:r>
            <a:r>
              <a:rPr lang="en-US" dirty="0" smtClean="0"/>
              <a:t>exe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Ожидаемый результат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Файлы будут </a:t>
            </a:r>
            <a:r>
              <a:rPr lang="ru-RU" dirty="0" smtClean="0"/>
              <a:t>проигнорированы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Полученный результат: Файлы были проигнорированы.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40262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работоспособность программы при 2 одновременно запущенных версиях:</a:t>
            </a:r>
          </a:p>
          <a:p>
            <a:r>
              <a:rPr lang="ru-RU" dirty="0"/>
              <a:t>Ожидаемый результат</a:t>
            </a:r>
            <a:r>
              <a:rPr lang="ru-RU" dirty="0" smtClean="0"/>
              <a:t>: Ошибка при открытии.</a:t>
            </a:r>
          </a:p>
          <a:p>
            <a:r>
              <a:rPr lang="ru-RU" dirty="0" smtClean="0"/>
              <a:t>Полученный результат: Стабильная работа, но нагрузка увеличивается и скорость проверки падает.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7089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242</Words>
  <Application>Microsoft Office PowerPoint</Application>
  <PresentationFormat>Экран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Открытая</vt:lpstr>
      <vt:lpstr>Курсовая работа по предмету «Инженерия программного обеспечения»</vt:lpstr>
      <vt:lpstr>Цель курсовой работы</vt:lpstr>
      <vt:lpstr>Задачи Курсовой работы</vt:lpstr>
      <vt:lpstr>Возможности программы</vt:lpstr>
      <vt:lpstr>Возможности программы</vt:lpstr>
      <vt:lpstr>Возможности программы</vt:lpstr>
      <vt:lpstr>Тесты</vt:lpstr>
      <vt:lpstr>Тесты</vt:lpstr>
      <vt:lpstr>Тесты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проверялка</dc:title>
  <dc:creator>Kosty</dc:creator>
  <cp:lastModifiedBy>Студент</cp:lastModifiedBy>
  <cp:revision>38</cp:revision>
  <dcterms:created xsi:type="dcterms:W3CDTF">2018-12-15T07:12:36Z</dcterms:created>
  <dcterms:modified xsi:type="dcterms:W3CDTF">2018-12-19T04:59:45Z</dcterms:modified>
</cp:coreProperties>
</file>