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4" r:id="rId6"/>
    <p:sldId id="265" r:id="rId7"/>
    <p:sldId id="266" r:id="rId8"/>
    <p:sldId id="271" r:id="rId9"/>
    <p:sldId id="270" r:id="rId10"/>
    <p:sldId id="267" r:id="rId11"/>
    <p:sldId id="268" r:id="rId12"/>
    <p:sldId id="269" r:id="rId13"/>
    <p:sldId id="263" r:id="rId14"/>
    <p:sldId id="25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 autoAdjust="0"/>
    <p:restoredTop sz="88959" autoAdjust="0"/>
  </p:normalViewPr>
  <p:slideViewPr>
    <p:cSldViewPr>
      <p:cViewPr varScale="1">
        <p:scale>
          <a:sx n="60" d="100"/>
          <a:sy n="60" d="100"/>
        </p:scale>
        <p:origin x="-8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B9DDF-CA6D-4CBC-A3D0-D4A121D0EB79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E214-67FA-40A4-AE1E-6E9787E87E9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Библиотека</a:t>
            </a:r>
            <a:r>
              <a:rPr lang="ru-RU" baseline="0" dirty="0" smtClean="0"/>
              <a:t> для работы с </a:t>
            </a:r>
            <a:r>
              <a:rPr lang="ru-RU" baseline="0" dirty="0" err="1" smtClean="0"/>
              <a:t>экселем</a:t>
            </a:r>
            <a:r>
              <a:rPr lang="ru-RU" baseline="0" dirty="0" smtClean="0"/>
              <a:t> через </a:t>
            </a:r>
            <a:r>
              <a:rPr lang="ru-RU" baseline="0" dirty="0" err="1" smtClean="0"/>
              <a:t>сишарп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BE214-67FA-40A4-AE1E-6E9787E87E9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Курсовая работа по предмету «Инженерия программного обеспечения»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58200" cy="119970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Выполнил: студент Устьянцев К.А. </a:t>
            </a:r>
          </a:p>
          <a:p>
            <a:r>
              <a:rPr lang="ru-RU" dirty="0" smtClean="0"/>
              <a:t>Группы ИЭ-402п</a:t>
            </a:r>
          </a:p>
          <a:p>
            <a:r>
              <a:rPr lang="ru-RU" dirty="0" smtClean="0"/>
              <a:t>Проверил: Черноскутов М.Ю.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8"/>
            <a:ext cx="4258816" cy="452596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Тест на работу с другими файловыми расширениями: </a:t>
            </a:r>
            <a:r>
              <a:rPr lang="ru-RU" dirty="0"/>
              <a:t>.</a:t>
            </a:r>
            <a:r>
              <a:rPr lang="ru-RU" dirty="0" err="1" smtClean="0"/>
              <a:t>doc</a:t>
            </a:r>
            <a:r>
              <a:rPr lang="ru-RU" dirty="0" smtClean="0"/>
              <a:t>, </a:t>
            </a:r>
            <a:r>
              <a:rPr lang="ru-RU" dirty="0"/>
              <a:t>.</a:t>
            </a:r>
            <a:r>
              <a:rPr lang="en-US" dirty="0" err="1"/>
              <a:t>mp</a:t>
            </a:r>
            <a:r>
              <a:rPr lang="ru-RU" dirty="0"/>
              <a:t>4, .</a:t>
            </a:r>
            <a:r>
              <a:rPr lang="en-US" dirty="0" smtClean="0"/>
              <a:t>exe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Ожидаемый результат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/>
              <a:t>Файлы будут </a:t>
            </a:r>
            <a:r>
              <a:rPr lang="ru-RU" dirty="0" smtClean="0"/>
              <a:t>проигнорированы</a:t>
            </a:r>
            <a:r>
              <a:rPr lang="en-US" dirty="0"/>
              <a:t>.</a:t>
            </a:r>
            <a:endParaRPr lang="en-US" dirty="0" smtClean="0"/>
          </a:p>
          <a:p>
            <a:r>
              <a:rPr lang="ru-RU" dirty="0" smtClean="0"/>
              <a:t>Полученный результат: Файлы были проигнорированы.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Ручное тестирование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0808" t="27018" r="64150" b="49965"/>
          <a:stretch>
            <a:fillRect/>
          </a:stretch>
        </p:blipFill>
        <p:spPr bwMode="auto">
          <a:xfrm>
            <a:off x="4932040" y="1412776"/>
            <a:ext cx="395033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Объект 1"/>
          <p:cNvSpPr txBox="1">
            <a:spLocks/>
          </p:cNvSpPr>
          <p:nvPr/>
        </p:nvSpPr>
        <p:spPr>
          <a:xfrm>
            <a:off x="4932040" y="3933056"/>
            <a:ext cx="4007296" cy="230425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ru-R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Данные расширения были</a:t>
            </a:r>
            <a:r>
              <a:rPr kumimoji="0" lang="ru-RU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выбраны как самые, распространенные в своей области- текстовый документ, музыка, файлы запуска.</a:t>
            </a: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62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 на запуск двух и </a:t>
            </a:r>
            <a:r>
              <a:rPr lang="ru-RU" dirty="0" smtClean="0"/>
              <a:t>более </a:t>
            </a:r>
            <a:r>
              <a:rPr lang="ru-RU" dirty="0" smtClean="0"/>
              <a:t>программ одновременно:</a:t>
            </a:r>
            <a:endParaRPr lang="ru-RU" dirty="0"/>
          </a:p>
          <a:p>
            <a:r>
              <a:rPr lang="ru-RU" dirty="0"/>
              <a:t>Ожидаемый результат</a:t>
            </a:r>
            <a:r>
              <a:rPr lang="ru-RU" dirty="0" smtClean="0"/>
              <a:t>: Стабильная работа.</a:t>
            </a:r>
          </a:p>
          <a:p>
            <a:r>
              <a:rPr lang="ru-RU" dirty="0" smtClean="0"/>
              <a:t>Полученный результат: Стабильная работа, но скорость проверки уменьшается.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Ручное тестирование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9741" t="18500" r="34741" b="33200"/>
          <a:stretch>
            <a:fillRect/>
          </a:stretch>
        </p:blipFill>
        <p:spPr bwMode="auto">
          <a:xfrm>
            <a:off x="1691680" y="3717032"/>
            <a:ext cx="5904656" cy="28895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7089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435280" cy="19476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 smtClean="0"/>
              <a:t>Во время работы над курсовой работой, были изучены:</a:t>
            </a:r>
          </a:p>
          <a:p>
            <a:r>
              <a:rPr lang="ru-RU" dirty="0" smtClean="0"/>
              <a:t> система контроля версий – </a:t>
            </a:r>
            <a:r>
              <a:rPr lang="ru-RU" dirty="0" err="1" smtClean="0"/>
              <a:t>GitHub</a:t>
            </a:r>
            <a:endParaRPr lang="ru-RU" dirty="0" smtClean="0"/>
          </a:p>
          <a:p>
            <a:r>
              <a:rPr lang="ru-RU" dirty="0" smtClean="0"/>
              <a:t> библиотека </a:t>
            </a:r>
            <a:r>
              <a:rPr lang="en-US" dirty="0" err="1" smtClean="0"/>
              <a:t>Microsoft.Office.Interop.Excel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Освоенные технологии</a:t>
            </a:r>
            <a:endParaRPr lang="ru-RU" dirty="0"/>
          </a:p>
        </p:txBody>
      </p:sp>
      <p:pic>
        <p:nvPicPr>
          <p:cNvPr id="5122" name="Picture 2" descr="C:\Users\Kosty\Downloads\g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789040"/>
            <a:ext cx="4157985" cy="2402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новый интерфейс программы</a:t>
            </a:r>
          </a:p>
          <a:p>
            <a:r>
              <a:rPr lang="ru-RU" dirty="0" smtClean="0"/>
              <a:t>Добавить функцию проверки на обработку файлов с одинаковым именем.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098" name="Picture 2" descr="C:\Users\Kosty\Downloads\15448940695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060848"/>
            <a:ext cx="4293096" cy="4293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132857"/>
            <a:ext cx="8229600" cy="2880320"/>
          </a:xfrm>
        </p:spPr>
        <p:txBody>
          <a:bodyPr/>
          <a:lstStyle/>
          <a:p>
            <a:r>
              <a:rPr lang="ru-RU" dirty="0" smtClean="0"/>
              <a:t>Научиться разрабатывать </a:t>
            </a:r>
            <a:r>
              <a:rPr lang="ru-RU" dirty="0" smtClean="0"/>
              <a:t>приложение </a:t>
            </a:r>
            <a:r>
              <a:rPr lang="ru-RU" dirty="0" smtClean="0"/>
              <a:t>на языке C#, которое взаимодействует с файлами </a:t>
            </a:r>
            <a:r>
              <a:rPr lang="ru-RU" dirty="0" err="1" smtClean="0"/>
              <a:t>Excel</a:t>
            </a:r>
            <a:r>
              <a:rPr lang="ru-RU" dirty="0" smtClean="0"/>
              <a:t> и обрабатывает, содержащиеся данные.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курсовой работы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Разработать техническое задание.</a:t>
            </a:r>
          </a:p>
          <a:p>
            <a:r>
              <a:rPr lang="ru-RU" dirty="0" smtClean="0"/>
              <a:t>Разработать программу для проверки данных в </a:t>
            </a:r>
            <a:r>
              <a:rPr lang="en-US" dirty="0" smtClean="0"/>
              <a:t>EXCEL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Разработать кейс тесты.</a:t>
            </a:r>
          </a:p>
          <a:p>
            <a:r>
              <a:rPr lang="ru-RU" dirty="0" smtClean="0"/>
              <a:t>Разработать документацию к программе</a:t>
            </a:r>
            <a:r>
              <a:rPr lang="ru-RU" dirty="0"/>
              <a:t>:</a:t>
            </a:r>
            <a:endParaRPr lang="en-US" dirty="0" smtClean="0"/>
          </a:p>
          <a:p>
            <a:pPr lvl="1"/>
            <a:r>
              <a:rPr lang="ru-RU" dirty="0" smtClean="0"/>
              <a:t>Руководство </a:t>
            </a:r>
            <a:r>
              <a:rPr lang="ru-RU" dirty="0"/>
              <a:t>пользователя</a:t>
            </a:r>
          </a:p>
          <a:p>
            <a:pPr lvl="1"/>
            <a:r>
              <a:rPr lang="ru-RU" dirty="0"/>
              <a:t>Руководство программиста</a:t>
            </a:r>
          </a:p>
          <a:p>
            <a:pPr lvl="1"/>
            <a:r>
              <a:rPr lang="ru-RU" dirty="0"/>
              <a:t>Пояснительная записка</a:t>
            </a:r>
          </a:p>
          <a:p>
            <a:pPr lvl="1"/>
            <a:r>
              <a:rPr lang="ru-RU" dirty="0"/>
              <a:t>Отчет по </a:t>
            </a:r>
            <a:r>
              <a:rPr lang="ru-RU" dirty="0" smtClean="0"/>
              <a:t>тестам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Курсовой работы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ru-RU" dirty="0" smtClean="0"/>
              <a:t>Программа способна обрабатывать файлы формата .</a:t>
            </a:r>
            <a:r>
              <a:rPr lang="en-US" dirty="0" err="1" smtClean="0"/>
              <a:t>xlsx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.</a:t>
            </a:r>
            <a:r>
              <a:rPr lang="en-US" dirty="0" err="1" smtClean="0"/>
              <a:t>xls</a:t>
            </a:r>
            <a:endParaRPr lang="en-US" dirty="0" smtClean="0"/>
          </a:p>
          <a:p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 l="1853" t="7980" r="1795" b="1052"/>
          <a:stretch>
            <a:fillRect/>
          </a:stretch>
        </p:blipFill>
        <p:spPr>
          <a:xfrm>
            <a:off x="3059832" y="2492896"/>
            <a:ext cx="3744416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ru-RU" dirty="0" smtClean="0"/>
              <a:t>Возвращать результат работы на экране программы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390" t="6489" r="3390" b="2658"/>
          <a:stretch>
            <a:fillRect/>
          </a:stretch>
        </p:blipFill>
        <p:spPr bwMode="auto">
          <a:xfrm>
            <a:off x="3131840" y="2348880"/>
            <a:ext cx="396044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Создавать копии проверенных файлов:</a:t>
            </a:r>
          </a:p>
          <a:p>
            <a:pPr lvl="1"/>
            <a:r>
              <a:rPr lang="ru-RU" dirty="0" smtClean="0"/>
              <a:t>В случае если есть ошибки, то в сохраненном файле они будут выделены цветом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t="21000" r="41774" b="59701"/>
          <a:stretch>
            <a:fillRect/>
          </a:stretch>
        </p:blipFill>
        <p:spPr bwMode="auto">
          <a:xfrm>
            <a:off x="251520" y="2708920"/>
            <a:ext cx="849694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58226" t="21000" r="10193" b="59701"/>
          <a:stretch>
            <a:fillRect/>
          </a:stretch>
        </p:blipFill>
        <p:spPr bwMode="auto">
          <a:xfrm>
            <a:off x="2987824" y="4509120"/>
            <a:ext cx="460851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Тестирование было произведено двумя способами: </a:t>
            </a:r>
            <a:r>
              <a:rPr lang="en-US" dirty="0" err="1" smtClean="0"/>
              <a:t>UnitTest</a:t>
            </a:r>
            <a:r>
              <a:rPr lang="ru-RU" dirty="0" smtClean="0"/>
              <a:t> и ручное тестирование.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9218" name="AutoShape 2" descr="https://lifestories.com.ua/images/840/567/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220" name="AutoShape 4" descr="https://lifestories.com.ua/images/840/567/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222" name="AutoShape 6" descr="https://lifestories.com.ua/images/840/567/2.jpg"/>
          <p:cNvSpPr>
            <a:spLocks noChangeAspect="1" noChangeArrowheads="1"/>
          </p:cNvSpPr>
          <p:nvPr/>
        </p:nvSpPr>
        <p:spPr bwMode="auto">
          <a:xfrm>
            <a:off x="155575" y="-2171700"/>
            <a:ext cx="7191375" cy="453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25" name="Picture 9" descr="https://data.vb.kg/image/big/2018-07-27_14-09-12_2340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996952"/>
            <a:ext cx="3859188" cy="2442315"/>
          </a:xfrm>
          <a:prstGeom prst="rect">
            <a:avLst/>
          </a:prstGeom>
          <a:noFill/>
        </p:spPr>
      </p:pic>
      <p:pic>
        <p:nvPicPr>
          <p:cNvPr id="9227" name="Picture 11" descr="http://javastudy.ru/wp-content/uploads/2015/04/Unit-Tes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924944"/>
            <a:ext cx="2520280" cy="252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300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 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UnitTest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27300" r="85534" b="40151"/>
          <a:stretch>
            <a:fillRect/>
          </a:stretch>
        </p:blipFill>
        <p:spPr bwMode="auto">
          <a:xfrm>
            <a:off x="3491880" y="1772816"/>
            <a:ext cx="3635896" cy="460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23528" y="1481328"/>
            <a:ext cx="8363272" cy="4525963"/>
          </a:xfrm>
        </p:spPr>
        <p:txBody>
          <a:bodyPr/>
          <a:lstStyle/>
          <a:p>
            <a:r>
              <a:rPr lang="ru-RU" dirty="0" smtClean="0"/>
              <a:t>Тест на работу программы с пустым файлом:</a:t>
            </a:r>
          </a:p>
          <a:p>
            <a:r>
              <a:rPr lang="ru-RU" dirty="0" smtClean="0"/>
              <a:t>Ожидаемый результат: Ошибка.</a:t>
            </a:r>
          </a:p>
          <a:p>
            <a:r>
              <a:rPr lang="ru-RU" dirty="0" smtClean="0"/>
              <a:t>Полученный результат: Сохраняет пустой файл как файл без ошибок.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Ручное тестирование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4411" t="36238" r="47850" b="57471"/>
          <a:stretch>
            <a:fillRect/>
          </a:stretch>
        </p:blipFill>
        <p:spPr bwMode="auto">
          <a:xfrm>
            <a:off x="1907704" y="3933056"/>
            <a:ext cx="472552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583</TotalTime>
  <Words>289</Words>
  <Application>Microsoft Office PowerPoint</Application>
  <PresentationFormat>Экран (4:3)</PresentationFormat>
  <Paragraphs>51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Открытая</vt:lpstr>
      <vt:lpstr>Курсовая работа по предмету «Инженерия программного обеспечения»</vt:lpstr>
      <vt:lpstr>Цель курсовой работы</vt:lpstr>
      <vt:lpstr>Задачи Курсовой работы</vt:lpstr>
      <vt:lpstr>Возможности программы</vt:lpstr>
      <vt:lpstr>Возможности программы</vt:lpstr>
      <vt:lpstr>Возможности программы</vt:lpstr>
      <vt:lpstr>Тесты</vt:lpstr>
      <vt:lpstr>UnitTest</vt:lpstr>
      <vt:lpstr>Ручное тестирование</vt:lpstr>
      <vt:lpstr>Ручное тестирование</vt:lpstr>
      <vt:lpstr>Ручное тестирование</vt:lpstr>
      <vt:lpstr>Освоенные технологии</vt:lpstr>
      <vt:lpstr>Планы на будущее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проверялка</dc:title>
  <dc:creator>Kosty</dc:creator>
  <cp:lastModifiedBy>Kosty</cp:lastModifiedBy>
  <cp:revision>122</cp:revision>
  <dcterms:created xsi:type="dcterms:W3CDTF">2018-12-15T07:12:36Z</dcterms:created>
  <dcterms:modified xsi:type="dcterms:W3CDTF">2018-12-19T18:36:31Z</dcterms:modified>
</cp:coreProperties>
</file>