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1" r:id="rId5"/>
    <p:sldId id="264" r:id="rId6"/>
    <p:sldId id="265" r:id="rId7"/>
    <p:sldId id="266" r:id="rId8"/>
    <p:sldId id="267" r:id="rId9"/>
    <p:sldId id="268" r:id="rId10"/>
    <p:sldId id="263" r:id="rId11"/>
    <p:sldId id="25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17008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Курсовая работа по предмету «Инженерия программного обеспечения»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3717032"/>
            <a:ext cx="8458200" cy="119970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Выполнил: студент Устьянцев К.А. </a:t>
            </a:r>
          </a:p>
          <a:p>
            <a:r>
              <a:rPr lang="ru-RU" dirty="0" smtClean="0"/>
              <a:t>Группы ИЭ-402п</a:t>
            </a:r>
          </a:p>
          <a:p>
            <a:r>
              <a:rPr lang="ru-RU" dirty="0" smtClean="0"/>
              <a:t>Проверил: Черноскутов М.Ю.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Предполагается доработать программу, до возможности обработки не всех файлов в папке, а лишь те что укажет пользователь.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на будущее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4098" name="Picture 2" descr="C:\Users\Kosty\Downloads\154489406955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204864"/>
            <a:ext cx="3689970" cy="36899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132857"/>
            <a:ext cx="8229600" cy="2880320"/>
          </a:xfrm>
        </p:spPr>
        <p:txBody>
          <a:bodyPr/>
          <a:lstStyle/>
          <a:p>
            <a:r>
              <a:rPr lang="ru-RU" dirty="0" smtClean="0"/>
              <a:t>Научится делать приложения на языке </a:t>
            </a:r>
            <a:r>
              <a:rPr lang="en-US" dirty="0" smtClean="0"/>
              <a:t>C#</a:t>
            </a:r>
            <a:r>
              <a:rPr lang="ru-RU" dirty="0" smtClean="0"/>
              <a:t>, взаимодействующие с программами типа </a:t>
            </a:r>
            <a:r>
              <a:rPr lang="en-US" dirty="0" smtClean="0"/>
              <a:t>Excel</a:t>
            </a:r>
            <a:r>
              <a:rPr lang="ru-RU" dirty="0" smtClean="0"/>
              <a:t> и обрабатывать находящиеся в них данные.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курсовой работы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Создать Техническое задание.</a:t>
            </a:r>
          </a:p>
          <a:p>
            <a:r>
              <a:rPr lang="ru-RU" dirty="0" smtClean="0"/>
              <a:t>Написать программу для проверки данных в </a:t>
            </a:r>
            <a:r>
              <a:rPr lang="en-US" dirty="0" smtClean="0"/>
              <a:t>EXCEL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Протестировать программу.</a:t>
            </a:r>
          </a:p>
          <a:p>
            <a:r>
              <a:rPr lang="ru-RU" dirty="0" smtClean="0"/>
              <a:t>Написать документацию к программе</a:t>
            </a:r>
            <a:r>
              <a:rPr lang="ru-RU" dirty="0"/>
              <a:t>:</a:t>
            </a:r>
            <a:endParaRPr lang="en-US" dirty="0" smtClean="0"/>
          </a:p>
          <a:p>
            <a:pPr lvl="1"/>
            <a:r>
              <a:rPr lang="ru-RU" dirty="0"/>
              <a:t>Техническое задание</a:t>
            </a:r>
          </a:p>
          <a:p>
            <a:pPr lvl="1"/>
            <a:r>
              <a:rPr lang="ru-RU" dirty="0"/>
              <a:t>Руководство пользователя</a:t>
            </a:r>
          </a:p>
          <a:p>
            <a:pPr lvl="1"/>
            <a:r>
              <a:rPr lang="ru-RU" dirty="0"/>
              <a:t>Руководство программиста</a:t>
            </a:r>
          </a:p>
          <a:p>
            <a:pPr lvl="1"/>
            <a:r>
              <a:rPr lang="ru-RU" dirty="0"/>
              <a:t>Пояснительная записка</a:t>
            </a:r>
          </a:p>
          <a:p>
            <a:pPr lvl="1"/>
            <a:r>
              <a:rPr lang="ru-RU" dirty="0"/>
              <a:t>Отчет по </a:t>
            </a:r>
            <a:r>
              <a:rPr lang="ru-RU" dirty="0" smtClean="0"/>
              <a:t>тестам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Курсовой работы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ru-RU" dirty="0" smtClean="0"/>
              <a:t>Программа способна обрабатывать файлы формата .</a:t>
            </a:r>
            <a:r>
              <a:rPr lang="en-US" dirty="0" err="1" smtClean="0"/>
              <a:t>xlsx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.</a:t>
            </a:r>
            <a:r>
              <a:rPr lang="en-US" dirty="0" err="1" smtClean="0"/>
              <a:t>xls</a:t>
            </a:r>
            <a:endParaRPr lang="en-US" dirty="0" smtClean="0"/>
          </a:p>
          <a:p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программы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132856"/>
            <a:ext cx="4176464" cy="4363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ru-RU" dirty="0" smtClean="0"/>
              <a:t>Возвращать результат работы на экране программы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программы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060848"/>
            <a:ext cx="4248472" cy="44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Создавать копии проверенных файлов:</a:t>
            </a:r>
          </a:p>
          <a:p>
            <a:pPr lvl="1"/>
            <a:r>
              <a:rPr lang="ru-RU" dirty="0" smtClean="0"/>
              <a:t>В случае если есть ошибки, то в сохраненном файле они будут выделены цветом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программы</a:t>
            </a:r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 t="21000" r="41774" b="59701"/>
          <a:stretch>
            <a:fillRect/>
          </a:stretch>
        </p:blipFill>
        <p:spPr bwMode="auto">
          <a:xfrm>
            <a:off x="251520" y="2708920"/>
            <a:ext cx="849694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l="58226" t="21000" r="10193" b="59701"/>
          <a:stretch>
            <a:fillRect/>
          </a:stretch>
        </p:blipFill>
        <p:spPr bwMode="auto">
          <a:xfrm>
            <a:off x="2987824" y="4509120"/>
            <a:ext cx="460851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Программа была протестирована Юнит тестами, и ручным тестированием. </a:t>
            </a:r>
          </a:p>
          <a:p>
            <a:r>
              <a:rPr lang="ru-RU" dirty="0" smtClean="0"/>
              <a:t>Протестирована реакция программы на пустой файл:</a:t>
            </a:r>
          </a:p>
          <a:p>
            <a:r>
              <a:rPr lang="ru-RU" dirty="0" smtClean="0"/>
              <a:t>Ожидаемый результат: </a:t>
            </a:r>
            <a:r>
              <a:rPr lang="ru-RU" dirty="0" smtClean="0"/>
              <a:t>Ошибка.</a:t>
            </a:r>
            <a:endParaRPr lang="ru-RU" dirty="0" smtClean="0"/>
          </a:p>
          <a:p>
            <a:r>
              <a:rPr lang="ru-RU" dirty="0" smtClean="0"/>
              <a:t>Полученный </a:t>
            </a:r>
            <a:r>
              <a:rPr lang="ru-RU" dirty="0" smtClean="0"/>
              <a:t>результат: Сохраняет пустой файл как файл без ошибок.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009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Протестирована реакция на другие виды </a:t>
            </a:r>
            <a:r>
              <a:rPr lang="ru-RU" dirty="0"/>
              <a:t>файлов .</a:t>
            </a:r>
            <a:r>
              <a:rPr lang="ru-RU" dirty="0" err="1" smtClean="0"/>
              <a:t>doc</a:t>
            </a:r>
            <a:r>
              <a:rPr lang="ru-RU" dirty="0" smtClean="0"/>
              <a:t>, </a:t>
            </a:r>
            <a:r>
              <a:rPr lang="ru-RU" dirty="0"/>
              <a:t>.</a:t>
            </a:r>
            <a:r>
              <a:rPr lang="en-US" dirty="0" err="1"/>
              <a:t>mp</a:t>
            </a:r>
            <a:r>
              <a:rPr lang="ru-RU" dirty="0"/>
              <a:t>4, .</a:t>
            </a:r>
            <a:r>
              <a:rPr lang="en-US" dirty="0" smtClean="0"/>
              <a:t>exe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Ожидаемый </a:t>
            </a:r>
            <a:r>
              <a:rPr lang="ru-RU"/>
              <a:t>результат</a:t>
            </a:r>
            <a:r>
              <a:rPr lang="ru-RU" smtClean="0"/>
              <a:t>: </a:t>
            </a:r>
            <a:endParaRPr lang="ru-RU" dirty="0" smtClean="0"/>
          </a:p>
          <a:p>
            <a:r>
              <a:rPr lang="ru-RU" dirty="0" smtClean="0"/>
              <a:t>Полученный результат: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402626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Протестирована работоспособность программы при 2 одновременно запущенных версиях:</a:t>
            </a:r>
          </a:p>
          <a:p>
            <a:r>
              <a:rPr lang="ru-RU" dirty="0"/>
              <a:t>Ожидаемый результат</a:t>
            </a:r>
            <a:r>
              <a:rPr lang="ru-RU" dirty="0" smtClean="0"/>
              <a:t>:</a:t>
            </a:r>
          </a:p>
          <a:p>
            <a:r>
              <a:rPr lang="ru-RU" dirty="0" smtClean="0"/>
              <a:t> </a:t>
            </a:r>
            <a:r>
              <a:rPr lang="ru-RU" dirty="0"/>
              <a:t>Полученный результат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708954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103</TotalTime>
  <Words>219</Words>
  <Application>Microsoft Office PowerPoint</Application>
  <PresentationFormat>Экран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Lucida Sans Unicode</vt:lpstr>
      <vt:lpstr>Verdana</vt:lpstr>
      <vt:lpstr>Wingdings 2</vt:lpstr>
      <vt:lpstr>Wingdings 3</vt:lpstr>
      <vt:lpstr>Открытая</vt:lpstr>
      <vt:lpstr>Курсовая работа по предмету «Инженерия программного обеспечения»</vt:lpstr>
      <vt:lpstr>Цель курсовой работы</vt:lpstr>
      <vt:lpstr>Задачи Курсовой работы</vt:lpstr>
      <vt:lpstr>Возможности программы</vt:lpstr>
      <vt:lpstr>Возможности программы</vt:lpstr>
      <vt:lpstr>Возможности программы</vt:lpstr>
      <vt:lpstr>Тесты</vt:lpstr>
      <vt:lpstr>Тесты</vt:lpstr>
      <vt:lpstr>Тесты</vt:lpstr>
      <vt:lpstr>Планы на будущее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проверялка</dc:title>
  <dc:creator>Kosty</dc:creator>
  <cp:lastModifiedBy>Студент</cp:lastModifiedBy>
  <cp:revision>33</cp:revision>
  <dcterms:created xsi:type="dcterms:W3CDTF">2018-12-15T07:12:36Z</dcterms:created>
  <dcterms:modified xsi:type="dcterms:W3CDTF">2018-12-19T04:36:03Z</dcterms:modified>
</cp:coreProperties>
</file>