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Выполнил студент Устьянцев К.А. Группы ИЭ-402п</a:t>
            </a:r>
          </a:p>
          <a:p>
            <a:pPr algn="l"/>
            <a:r>
              <a:rPr lang="ru-RU" dirty="0" smtClean="0"/>
              <a:t>Проверил Черноскутов М.Ю.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852936"/>
            <a:ext cx="8229600" cy="2883776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</a:p>
          <a:p>
            <a:r>
              <a:rPr lang="ru-RU" dirty="0" smtClean="0"/>
              <a:t>Руководство пользователя</a:t>
            </a:r>
          </a:p>
          <a:p>
            <a:r>
              <a:rPr lang="ru-RU" dirty="0" smtClean="0"/>
              <a:t>Руководство </a:t>
            </a:r>
            <a:r>
              <a:rPr lang="ru-RU" dirty="0" smtClean="0"/>
              <a:t>программиста</a:t>
            </a:r>
            <a:endParaRPr lang="ru-RU" dirty="0" smtClean="0"/>
          </a:p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Документация для курсовой работы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ru-RU" dirty="0" smtClean="0"/>
          </a:p>
          <a:p>
            <a:r>
              <a:rPr lang="ru-RU" dirty="0" smtClean="0"/>
              <a:t>Возвращать результат работы на экране программы</a:t>
            </a:r>
          </a:p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</a:t>
            </a:r>
            <a:r>
              <a:rPr lang="ru-RU" smtClean="0"/>
              <a:t>файле они </a:t>
            </a:r>
            <a:r>
              <a:rPr lang="ru-RU" dirty="0" smtClean="0"/>
              <a:t>будут выделены цветом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141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Документация для курсовой работы</vt:lpstr>
      <vt:lpstr>Возможности программы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Kosty</cp:lastModifiedBy>
  <cp:revision>17</cp:revision>
  <dcterms:created xsi:type="dcterms:W3CDTF">2018-12-15T07:12:36Z</dcterms:created>
  <dcterms:modified xsi:type="dcterms:W3CDTF">2018-12-18T14:18:41Z</dcterms:modified>
</cp:coreProperties>
</file>