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3" r:id="rId9"/>
    <p:sldId id="257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67" y="-41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7008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Курсовая работа по предмету «Инженерия программного обеспечения»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3717032"/>
            <a:ext cx="8458200" cy="119970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Выполнил: студент </a:t>
            </a:r>
            <a:r>
              <a:rPr lang="ru-RU" dirty="0" smtClean="0"/>
              <a:t>Устьянцев К.А. </a:t>
            </a:r>
            <a:endParaRPr lang="ru-RU" dirty="0" smtClean="0"/>
          </a:p>
          <a:p>
            <a:r>
              <a:rPr lang="ru-RU" dirty="0" smtClean="0"/>
              <a:t>Группы </a:t>
            </a:r>
            <a:r>
              <a:rPr lang="ru-RU" dirty="0" smtClean="0"/>
              <a:t>ИЭ-402п</a:t>
            </a:r>
          </a:p>
          <a:p>
            <a:r>
              <a:rPr lang="ru-RU" dirty="0" smtClean="0"/>
              <a:t>Проверил: Черноскутов </a:t>
            </a:r>
            <a:r>
              <a:rPr lang="ru-RU" dirty="0" smtClean="0"/>
              <a:t>М.Ю.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132857"/>
            <a:ext cx="8229600" cy="2880320"/>
          </a:xfrm>
        </p:spPr>
        <p:txBody>
          <a:bodyPr/>
          <a:lstStyle/>
          <a:p>
            <a:r>
              <a:rPr lang="ru-RU" dirty="0" smtClean="0"/>
              <a:t>Научится делать приложения на языке </a:t>
            </a:r>
            <a:r>
              <a:rPr lang="en-US" dirty="0" smtClean="0"/>
              <a:t>C#</a:t>
            </a:r>
            <a:r>
              <a:rPr lang="ru-RU" dirty="0" smtClean="0"/>
              <a:t>, взаимодействующие с программами типа </a:t>
            </a:r>
            <a:r>
              <a:rPr lang="en-US" dirty="0" smtClean="0"/>
              <a:t>Excel</a:t>
            </a:r>
            <a:r>
              <a:rPr lang="ru-RU" dirty="0" smtClean="0"/>
              <a:t> и обрабатывать находящиеся в них данные.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курсовой работы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Техническое задание.</a:t>
            </a:r>
          </a:p>
          <a:p>
            <a:r>
              <a:rPr lang="ru-RU" dirty="0" smtClean="0"/>
              <a:t>Написать программу для проверки данных в </a:t>
            </a:r>
            <a:r>
              <a:rPr lang="en-US" dirty="0" smtClean="0"/>
              <a:t>EXCEL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Протестировать программу.</a:t>
            </a:r>
          </a:p>
          <a:p>
            <a:r>
              <a:rPr lang="ru-RU" dirty="0" smtClean="0"/>
              <a:t>Написать документацию к программе.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Курсовой работы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2883776"/>
          </a:xfrm>
        </p:spPr>
        <p:txBody>
          <a:bodyPr/>
          <a:lstStyle/>
          <a:p>
            <a:r>
              <a:rPr lang="ru-RU" dirty="0" smtClean="0"/>
              <a:t>Техническое задание</a:t>
            </a:r>
          </a:p>
          <a:p>
            <a:r>
              <a:rPr lang="ru-RU" dirty="0" smtClean="0"/>
              <a:t>Руководство пользователя</a:t>
            </a:r>
          </a:p>
          <a:p>
            <a:r>
              <a:rPr lang="ru-RU" dirty="0" smtClean="0"/>
              <a:t>Руководство программиста</a:t>
            </a:r>
          </a:p>
          <a:p>
            <a:r>
              <a:rPr lang="ru-RU" dirty="0" smtClean="0"/>
              <a:t>Пояснительная </a:t>
            </a:r>
            <a:r>
              <a:rPr lang="ru-RU" dirty="0" smtClean="0"/>
              <a:t>записка</a:t>
            </a:r>
          </a:p>
          <a:p>
            <a:r>
              <a:rPr lang="ru-RU" dirty="0" smtClean="0"/>
              <a:t>Отчет по тестам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Документация для курсовой работы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ru-RU" dirty="0" smtClean="0"/>
              <a:t>Программа способна обрабатывать файлы формата .</a:t>
            </a:r>
            <a:r>
              <a:rPr lang="en-US" dirty="0" err="1" smtClean="0"/>
              <a:t>xlsx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.</a:t>
            </a:r>
            <a:r>
              <a:rPr lang="en-US" dirty="0" err="1" smtClean="0"/>
              <a:t>xls</a:t>
            </a:r>
            <a:endParaRPr lang="en-US" dirty="0" smtClean="0"/>
          </a:p>
          <a:p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программы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132856"/>
            <a:ext cx="4176464" cy="4363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ru-RU" dirty="0" smtClean="0"/>
              <a:t>Возвращать результат работы на экране программы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программы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060848"/>
            <a:ext cx="4248472" cy="44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Создавать копии проверенных файлов:</a:t>
            </a:r>
          </a:p>
          <a:p>
            <a:pPr lvl="1"/>
            <a:r>
              <a:rPr lang="ru-RU" dirty="0" smtClean="0"/>
              <a:t>В случае если есть ошибки, то в сохраненном файле они будут выделены цветом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программы</a:t>
            </a:r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 t="21000" r="41774" b="59701"/>
          <a:stretch>
            <a:fillRect/>
          </a:stretch>
        </p:blipFill>
        <p:spPr bwMode="auto">
          <a:xfrm>
            <a:off x="251520" y="2708920"/>
            <a:ext cx="849694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l="58226" t="21000" r="10193" b="59701"/>
          <a:stretch>
            <a:fillRect/>
          </a:stretch>
        </p:blipFill>
        <p:spPr bwMode="auto">
          <a:xfrm>
            <a:off x="2987824" y="4509120"/>
            <a:ext cx="460851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Предполагается доработать программу, до возможности обработки не всех файлов в папке, а лишь те что укажет пользователь.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на будущее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4098" name="Picture 2" descr="C:\Users\Kosty\Downloads\154489406955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204864"/>
            <a:ext cx="3689970" cy="36899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</TotalTime>
  <Words>150</Words>
  <Application>Microsoft Office PowerPoint</Application>
  <PresentationFormat>Экран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Открытая</vt:lpstr>
      <vt:lpstr>Курсовая работа по предмету «Инженерия программного обеспечения»</vt:lpstr>
      <vt:lpstr>Цель курсовой работы</vt:lpstr>
      <vt:lpstr>Задачи Курсовой работы</vt:lpstr>
      <vt:lpstr>Документация для курсовой работы</vt:lpstr>
      <vt:lpstr>Возможности программы</vt:lpstr>
      <vt:lpstr>Возможности программы</vt:lpstr>
      <vt:lpstr>Возможности программы</vt:lpstr>
      <vt:lpstr>Планы на будущее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проверялка</dc:title>
  <dc:creator>Kosty</dc:creator>
  <cp:lastModifiedBy>Kosty</cp:lastModifiedBy>
  <cp:revision>22</cp:revision>
  <dcterms:created xsi:type="dcterms:W3CDTF">2018-12-15T07:12:36Z</dcterms:created>
  <dcterms:modified xsi:type="dcterms:W3CDTF">2018-12-18T17:05:17Z</dcterms:modified>
</cp:coreProperties>
</file>