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3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5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A989D-A50E-47E7-AB08-9C73F63FB1DC}" type="datetimeFigureOut">
              <a:rPr lang="en-US" smtClean="0"/>
              <a:t>18-Nov-15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2235-D94A-48D2-A23A-4FA156C1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5679" y="319745"/>
            <a:ext cx="4555140" cy="5301008"/>
            <a:chOff x="2564674" y="252509"/>
            <a:chExt cx="4415246" cy="4966521"/>
          </a:xfrm>
        </p:grpSpPr>
        <p:grpSp>
          <p:nvGrpSpPr>
            <p:cNvPr id="79" name="Group 78"/>
            <p:cNvGrpSpPr/>
            <p:nvPr/>
          </p:nvGrpSpPr>
          <p:grpSpPr>
            <a:xfrm>
              <a:off x="2564674" y="252509"/>
              <a:ext cx="4415246" cy="4966521"/>
              <a:chOff x="2564674" y="1193800"/>
              <a:chExt cx="2586448" cy="286482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483429" y="3614057"/>
                <a:ext cx="7489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402185" y="3618407"/>
                <a:ext cx="7489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3483429" y="1741714"/>
                <a:ext cx="0" cy="18723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5151122" y="1741714"/>
                <a:ext cx="0" cy="18723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2949031" y="1367247"/>
                <a:ext cx="3175" cy="18617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949031" y="1364887"/>
                <a:ext cx="7402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771230" y="1193801"/>
                <a:ext cx="545" cy="2035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771231" y="1193800"/>
                <a:ext cx="10482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3819525" y="1193800"/>
                <a:ext cx="0" cy="463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689260" y="1364888"/>
                <a:ext cx="0" cy="292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2643324" y="2685948"/>
                <a:ext cx="418012" cy="3777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00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232366" y="3614057"/>
                <a:ext cx="0" cy="253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4402185" y="3614057"/>
                <a:ext cx="1" cy="253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4070441" y="1323975"/>
                <a:ext cx="544287" cy="2347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3483429" y="2211388"/>
                <a:ext cx="16676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>
                <a:off x="4256859" y="1558744"/>
                <a:ext cx="1" cy="652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4418784" y="1558744"/>
                <a:ext cx="1" cy="652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2564675" y="1885879"/>
                <a:ext cx="606606" cy="3208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Elbow Connector 65"/>
              <p:cNvCxnSpPr/>
              <p:nvPr/>
            </p:nvCxnSpPr>
            <p:spPr>
              <a:xfrm>
                <a:off x="3203121" y="1293565"/>
                <a:ext cx="555989" cy="440529"/>
              </a:xfrm>
              <a:prstGeom prst="bentConnector3">
                <a:avLst>
                  <a:gd name="adj1" fmla="val 9934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3655885" y="1715955"/>
                <a:ext cx="201336" cy="182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Q</a:t>
                </a:r>
                <a:r>
                  <a:rPr lang="en-US" sz="1600" baseline="-25000" dirty="0"/>
                  <a:t>i</a:t>
                </a: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4325777" y="3672840"/>
                <a:ext cx="0" cy="32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4140331" y="3875664"/>
                <a:ext cx="224091" cy="182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Q</a:t>
                </a:r>
                <a:r>
                  <a:rPr lang="en-US" sz="1600" baseline="-25000" dirty="0" err="1"/>
                  <a:t>o</a:t>
                </a:r>
                <a:endParaRPr lang="en-US" sz="1600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627419" y="2761133"/>
                <a:ext cx="449821" cy="21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Pump</a:t>
                </a:r>
                <a:endParaRPr lang="en-US" sz="2000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564674" y="1853141"/>
                <a:ext cx="606608" cy="34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Flow Sensor</a:t>
                </a:r>
                <a:endParaRPr lang="en-US" baseline="-25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89614" y="1341425"/>
                <a:ext cx="694056" cy="199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IR Sensor</a:t>
                </a:r>
                <a:endParaRPr lang="en-US" baseline="-25000" dirty="0"/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6451600" y="2041886"/>
              <a:ext cx="0" cy="24064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95830" y="3073038"/>
              <a:ext cx="303296" cy="3171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29456" y="5714107"/>
                <a:ext cx="1784591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𝑔𝐻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6" y="5714107"/>
                <a:ext cx="1784591" cy="335413"/>
              </a:xfrm>
              <a:prstGeom prst="rect">
                <a:avLst/>
              </a:prstGeom>
              <a:blipFill rotWithShape="0">
                <a:blip r:embed="rId2"/>
                <a:stretch>
                  <a:fillRect l="-3754" r="-3754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29456" y="6014274"/>
                <a:ext cx="4477251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𝑃𝐼𝐷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𝑆𝑇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𝑆𝑇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6" y="6014274"/>
                <a:ext cx="4477251" cy="7791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83750" y="4798128"/>
            <a:ext cx="1318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01824" y="4806177"/>
            <a:ext cx="1318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783750" y="1333591"/>
            <a:ext cx="0" cy="346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720819" y="4249272"/>
            <a:ext cx="0" cy="54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42592" y="640687"/>
            <a:ext cx="5592" cy="3444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2592" y="636320"/>
            <a:ext cx="1303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29456" y="319747"/>
            <a:ext cx="960" cy="3765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9458" y="319745"/>
            <a:ext cx="1846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375668" y="319745"/>
            <a:ext cx="0" cy="857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146251" y="636322"/>
            <a:ext cx="0" cy="54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04194" y="3080778"/>
            <a:ext cx="736185" cy="698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102746" y="4798128"/>
            <a:ext cx="0" cy="468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401824" y="4798128"/>
            <a:ext cx="2" cy="468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817571" y="560618"/>
            <a:ext cx="958575" cy="434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783750" y="2202664"/>
            <a:ext cx="2937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145882" y="995028"/>
            <a:ext cx="2" cy="120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431057" y="995028"/>
            <a:ext cx="2" cy="120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5681" y="1600351"/>
            <a:ext cx="1068328" cy="593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/>
          <p:nvPr/>
        </p:nvCxnSpPr>
        <p:spPr>
          <a:xfrm>
            <a:off x="1290084" y="504348"/>
            <a:ext cx="979184" cy="815144"/>
          </a:xfrm>
          <a:prstGeom prst="bentConnector3">
            <a:avLst>
              <a:gd name="adj1" fmla="val 99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087472" y="1285928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</a:t>
            </a:r>
            <a:r>
              <a:rPr lang="en-US" sz="1600" baseline="-25000" dirty="0" smtClean="0"/>
              <a:t>i1</a:t>
            </a:r>
            <a:endParaRPr lang="en-US" sz="1600" baseline="-250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267257" y="4906899"/>
            <a:ext cx="0" cy="59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70951" y="5282199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</a:t>
            </a:r>
            <a:r>
              <a:rPr lang="en-US" sz="1600" baseline="-25000" dirty="0" smtClean="0"/>
              <a:t>o1</a:t>
            </a:r>
            <a:endParaRPr lang="en-US" sz="1600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276183" y="3219899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Pump</a:t>
            </a:r>
            <a:endParaRPr lang="en-US" sz="20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165679" y="1539773"/>
            <a:ext cx="106833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 Sensor</a:t>
            </a:r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2675222" y="592907"/>
            <a:ext cx="122234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 Sensor</a:t>
            </a:r>
            <a:endParaRPr lang="en-US" baseline="-250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306625" y="2229634"/>
            <a:ext cx="0" cy="25684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45919" y="3330232"/>
            <a:ext cx="3818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H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8730394" y="4798128"/>
            <a:ext cx="1318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112828" y="4806177"/>
            <a:ext cx="13185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0048976" y="1333591"/>
            <a:ext cx="0" cy="346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112828" y="4249272"/>
            <a:ext cx="0" cy="54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10984249" y="640687"/>
            <a:ext cx="5590" cy="3444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686589" y="636320"/>
            <a:ext cx="13032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11301917" y="319747"/>
            <a:ext cx="960" cy="3765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457244" y="319745"/>
            <a:ext cx="1845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9457244" y="319745"/>
            <a:ext cx="0" cy="857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9686589" y="636322"/>
            <a:ext cx="0" cy="54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 flipH="1">
            <a:off x="10792115" y="3080778"/>
            <a:ext cx="735954" cy="698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8730394" y="4798128"/>
            <a:ext cx="0" cy="468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431408" y="4798128"/>
            <a:ext cx="2" cy="468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 flipH="1">
            <a:off x="8057206" y="560618"/>
            <a:ext cx="958274" cy="434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112828" y="2202664"/>
            <a:ext cx="2936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687270" y="995028"/>
            <a:ext cx="2" cy="120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8402184" y="995028"/>
            <a:ext cx="2" cy="120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H="1">
            <a:off x="9563611" y="504348"/>
            <a:ext cx="978877" cy="815144"/>
          </a:xfrm>
          <a:prstGeom prst="bentConnector3">
            <a:avLst>
              <a:gd name="adj1" fmla="val 99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flipH="1">
            <a:off x="9390876" y="1285928"/>
            <a:ext cx="354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</a:t>
            </a:r>
            <a:r>
              <a:rPr lang="en-US" sz="1600" baseline="-25000" dirty="0" smtClean="0"/>
              <a:t>i</a:t>
            </a:r>
            <a:endParaRPr lang="en-US" sz="1600" baseline="-250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8565934" y="4906899"/>
            <a:ext cx="0" cy="59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flipH="1">
            <a:off x="8546805" y="5282199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</a:t>
            </a:r>
            <a:r>
              <a:rPr lang="en-US" sz="1600" baseline="-25000" dirty="0" smtClean="0"/>
              <a:t>o2</a:t>
            </a:r>
            <a:endParaRPr lang="en-US" sz="1600" baseline="-25000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10764114" y="3219899"/>
            <a:ext cx="791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Pump</a:t>
            </a:r>
            <a:endParaRPr lang="en-US" sz="2000" baseline="-25000" dirty="0"/>
          </a:p>
        </p:txBody>
      </p:sp>
      <p:sp>
        <p:nvSpPr>
          <p:cNvPr id="73" name="TextBox 72"/>
          <p:cNvSpPr txBox="1"/>
          <p:nvPr/>
        </p:nvSpPr>
        <p:spPr>
          <a:xfrm flipH="1">
            <a:off x="7935826" y="592907"/>
            <a:ext cx="122195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 Sensor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540300" y="2229634"/>
            <a:ext cx="0" cy="25684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flipH="1">
            <a:off x="9388161" y="3330232"/>
            <a:ext cx="3818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cxnSp>
        <p:nvCxnSpPr>
          <p:cNvPr id="80" name="Straight Connector 79"/>
          <p:cNvCxnSpPr/>
          <p:nvPr/>
        </p:nvCxnSpPr>
        <p:spPr>
          <a:xfrm flipH="1" flipV="1">
            <a:off x="4719898" y="1387223"/>
            <a:ext cx="921" cy="247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7112828" y="1387223"/>
            <a:ext cx="0" cy="247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719898" y="3865361"/>
            <a:ext cx="2392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719898" y="4249272"/>
            <a:ext cx="2392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302849" y="2229634"/>
            <a:ext cx="210" cy="15500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142143" y="2778905"/>
            <a:ext cx="3609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h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519261" y="2229452"/>
            <a:ext cx="210" cy="15500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358555" y="2778723"/>
            <a:ext cx="3609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h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13494" y="296805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297992" y="2958289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744966" y="388941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</a:t>
            </a:r>
            <a:r>
              <a:rPr lang="en-US" sz="1600" baseline="-25000" dirty="0" smtClean="0"/>
              <a:t>12</a:t>
            </a:r>
            <a:endParaRPr lang="en-US" sz="1600" baseline="-25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63594" y="4058688"/>
            <a:ext cx="1533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3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42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Shankar Anand</dc:creator>
  <cp:lastModifiedBy>Abhay Shankar Anand</cp:lastModifiedBy>
  <cp:revision>15</cp:revision>
  <dcterms:created xsi:type="dcterms:W3CDTF">2015-11-18T17:04:19Z</dcterms:created>
  <dcterms:modified xsi:type="dcterms:W3CDTF">2015-11-18T20:52:37Z</dcterms:modified>
</cp:coreProperties>
</file>