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96AC-5AD0-4C31-AA44-99EFC851503E}" type="datetimeFigureOut">
              <a:rPr lang="en-US" smtClean="0"/>
              <a:t>09-Dec-15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25D5-ADCF-4DDF-8E96-ADC8990B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191870" y="564777"/>
            <a:ext cx="7355541" cy="5715000"/>
            <a:chOff x="2985247" y="685800"/>
            <a:chExt cx="7355541" cy="5715000"/>
          </a:xfrm>
        </p:grpSpPr>
        <p:sp>
          <p:nvSpPr>
            <p:cNvPr id="4" name="Rectangle 3"/>
            <p:cNvSpPr/>
            <p:nvPr/>
          </p:nvSpPr>
          <p:spPr>
            <a:xfrm>
              <a:off x="2985247" y="685800"/>
              <a:ext cx="7355541" cy="571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94529" y="1035424"/>
              <a:ext cx="1385047" cy="995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4529" y="2359960"/>
              <a:ext cx="1385047" cy="995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94529" y="3711390"/>
              <a:ext cx="1385047" cy="995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 for Object Drop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94529" y="5056095"/>
              <a:ext cx="1385047" cy="995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Volume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79477" y="2030507"/>
              <a:ext cx="0" cy="32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87053" y="3355043"/>
              <a:ext cx="0" cy="35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>
              <a:off x="3987053" y="4706473"/>
              <a:ext cx="0" cy="349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094629" y="2030507"/>
              <a:ext cx="0" cy="32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" idx="3"/>
              <a:endCxn id="5" idx="3"/>
            </p:cNvCxnSpPr>
            <p:nvPr/>
          </p:nvCxnSpPr>
          <p:spPr>
            <a:xfrm flipV="1">
              <a:off x="4679576" y="1532966"/>
              <a:ext cx="12700" cy="4020671"/>
            </a:xfrm>
            <a:prstGeom prst="bentConnector3">
              <a:avLst>
                <a:gd name="adj1" fmla="val 46588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23497" y="203050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7727" y="202244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6457" y="33980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46457" y="474278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40413" y="340480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73806" y="1661175"/>
                  <a:ext cx="4619065" cy="4020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T1:</a:t>
                  </a:r>
                  <a:r>
                    <a:rPr lang="en-US" dirty="0" smtClean="0"/>
                    <a:t> Height within threshold after 10 seconds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T2:</a:t>
                  </a:r>
                  <a:r>
                    <a:rPr lang="en-US" dirty="0" smtClean="0"/>
                    <a:t> Height beyond threshold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T3:</a:t>
                  </a:r>
                  <a:r>
                    <a:rPr lang="en-US" dirty="0" smtClean="0"/>
                    <a:t> </a:t>
                  </a:r>
                  <a:r>
                    <a:rPr lang="en-US" dirty="0" smtClean="0"/>
                    <a:t>Height within threshold after 10 seconds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T4:</a:t>
                  </a:r>
                  <a:r>
                    <a:rPr lang="en-US" dirty="0" smtClean="0"/>
                    <a:t> Height beyond threshold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T5:</a:t>
                  </a:r>
                  <a:r>
                    <a:rPr lang="en-US" dirty="0" smtClean="0"/>
                    <a:t> Volume calculated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Check1:</a:t>
                  </a:r>
                  <a:r>
                    <a:rPr lang="en-US" dirty="0" smtClean="0"/>
                    <a:t> If height is within threshold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Check2:</a:t>
                  </a:r>
                  <a:r>
                    <a:rPr lang="en-US" dirty="0" smtClean="0"/>
                    <a:t> If height is within threshold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Wait:</a:t>
                  </a:r>
                  <a:r>
                    <a:rPr lang="en-US" dirty="0" smtClean="0"/>
                    <a:t> Waits for height to increase beyond threshold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/>
                    <a:t>Calculate:</a:t>
                  </a:r>
                  <a:r>
                    <a:rPr lang="en-US" dirty="0" smtClean="0"/>
                    <a:t> Calculate volume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 smtClean="0"/>
                    <a:t>Volume calculation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𝑄𝑖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a14:m>
                  <a:endParaRPr lang="en-US" dirty="0" smtClean="0"/>
                </a:p>
                <a:p>
                  <a:endParaRPr lang="en-US" dirty="0" smtClean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06" y="1661175"/>
                  <a:ext cx="4619065" cy="402071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55" t="-910" r="-792" b="-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33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Shankar Anand</dc:creator>
  <cp:lastModifiedBy>Abhay Shankar Anand</cp:lastModifiedBy>
  <cp:revision>2</cp:revision>
  <dcterms:created xsi:type="dcterms:W3CDTF">2015-12-09T21:16:08Z</dcterms:created>
  <dcterms:modified xsi:type="dcterms:W3CDTF">2015-12-09T21:31:08Z</dcterms:modified>
</cp:coreProperties>
</file>