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2" r:id="rId5"/>
    <p:sldId id="266" r:id="rId6"/>
    <p:sldId id="267" r:id="rId7"/>
    <p:sldId id="269" r:id="rId8"/>
    <p:sldId id="260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4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B846-EC27-5044-B0F8-31B119CF820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AF-5D1B-724C-9C21-1180EE59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iconfinder.com/detecting-duplicate-images-using-python/" TargetMode="External"/><Relationship Id="rId3" Type="http://schemas.openxmlformats.org/officeDocument/2006/relationships/hyperlink" Target="http://inducesmile.com/android/android-camera-api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Motion Detection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ECEN 489 – Paul </a:t>
            </a:r>
            <a:r>
              <a:rPr lang="en-US" b="1" dirty="0" err="1" smtClean="0"/>
              <a:t>Crouther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Making an app that detects motion </a:t>
            </a:r>
            <a:r>
              <a:rPr lang="en-US" dirty="0" smtClean="0"/>
              <a:t>(for </a:t>
            </a:r>
            <a:r>
              <a:rPr lang="en-US" dirty="0" smtClean="0"/>
              <a:t>security </a:t>
            </a:r>
            <a:r>
              <a:rPr lang="en-US" dirty="0" smtClean="0"/>
              <a:t>purposes) the determines the detection on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Motion Detection App: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Detects motion in the direction of the camera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CameraApp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4"/>
          <a:stretch/>
        </p:blipFill>
        <p:spPr>
          <a:xfrm>
            <a:off x="1513491" y="2234223"/>
            <a:ext cx="6210525" cy="46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58195" y="3009344"/>
            <a:ext cx="3205111" cy="1513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Images are </a:t>
            </a:r>
            <a:r>
              <a:rPr lang="en-US" dirty="0" smtClean="0"/>
              <a:t>sampled at 1Hz </a:t>
            </a:r>
            <a:r>
              <a:rPr lang="en-US" dirty="0"/>
              <a:t>from the preview </a:t>
            </a:r>
            <a:r>
              <a:rPr lang="en-US" dirty="0" smtClean="0"/>
              <a:t>frame. Taken in bitmap format. </a:t>
            </a:r>
          </a:p>
          <a:p>
            <a:r>
              <a:rPr lang="en-US" dirty="0" smtClean="0"/>
              <a:t>Sent </a:t>
            </a:r>
            <a:r>
              <a:rPr lang="en-US" dirty="0"/>
              <a:t>to a </a:t>
            </a:r>
            <a:r>
              <a:rPr lang="en-US" dirty="0" smtClean="0"/>
              <a:t>server in JPEG resized format.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gray scale, compression, and image difference to determine whether there is motion or change between two images.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7990" y="3283509"/>
            <a:ext cx="1260879" cy="99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Grayscale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Image hash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6898" y="3283509"/>
            <a:ext cx="1260879" cy="99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mage diff +</a:t>
            </a:r>
          </a:p>
          <a:p>
            <a:pPr algn="ctr"/>
            <a:r>
              <a:rPr lang="en-US" dirty="0" smtClean="0"/>
              <a:t>Detection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62453" y="3770571"/>
            <a:ext cx="378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8343" y="3766029"/>
            <a:ext cx="378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439803" y="2640012"/>
            <a:ext cx="4296919" cy="1917492"/>
            <a:chOff x="608875" y="2640012"/>
            <a:chExt cx="4296919" cy="1917492"/>
          </a:xfrm>
        </p:grpSpPr>
        <p:sp>
          <p:nvSpPr>
            <p:cNvPr id="14" name="Rectangle 13"/>
            <p:cNvSpPr/>
            <p:nvPr/>
          </p:nvSpPr>
          <p:spPr>
            <a:xfrm>
              <a:off x="608875" y="3044134"/>
              <a:ext cx="4296919" cy="1513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48046" y="3270270"/>
              <a:ext cx="1095975" cy="991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Preview frame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2576" y="3270270"/>
              <a:ext cx="1095975" cy="991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(Bitmap)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79709" y="3283509"/>
              <a:ext cx="1095975" cy="991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JPEG (Resize)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1844021" y="3766029"/>
              <a:ext cx="3785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318551" y="3770571"/>
              <a:ext cx="3785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61628" y="2640012"/>
              <a:ext cx="158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 Phone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45505" y="261846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UDP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6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Camera App: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Android Camera API Tutorial </a:t>
            </a:r>
            <a:r>
              <a:rPr lang="en-US" dirty="0"/>
              <a:t>f</a:t>
            </a:r>
            <a:r>
              <a:rPr lang="en-US" dirty="0" smtClean="0"/>
              <a:t>or layout and image capture from preview.</a:t>
            </a:r>
          </a:p>
          <a:p>
            <a:r>
              <a:rPr lang="en-US" dirty="0" smtClean="0"/>
              <a:t>Used “</a:t>
            </a:r>
            <a:r>
              <a:rPr lang="en-US" b="1" dirty="0" smtClean="0">
                <a:solidFill>
                  <a:srgbClr val="3366FF"/>
                </a:solidFill>
              </a:rPr>
              <a:t>Camera</a:t>
            </a:r>
            <a:r>
              <a:rPr lang="en-US" dirty="0" smtClean="0"/>
              <a:t>” API, supported on most phones.</a:t>
            </a:r>
          </a:p>
          <a:p>
            <a:r>
              <a:rPr lang="en-US" dirty="0" smtClean="0"/>
              <a:t>Uses a separate thread for image capture to also send to UDP server every second.</a:t>
            </a:r>
          </a:p>
        </p:txBody>
      </p:sp>
    </p:spTree>
    <p:extLst>
      <p:ext uri="{BB962C8B-B14F-4D97-AF65-F5344CB8AC3E}">
        <p14:creationId xmlns:p14="http://schemas.microsoft.com/office/powerpoint/2010/main" val="13553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Functionality (Camera App)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16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Press “</a:t>
            </a:r>
            <a:r>
              <a:rPr lang="en-US" b="1" dirty="0" smtClean="0">
                <a:solidFill>
                  <a:srgbClr val="3366FF"/>
                </a:solidFill>
              </a:rPr>
              <a:t>Start Image Collection</a:t>
            </a:r>
            <a:r>
              <a:rPr lang="en-US" dirty="0" smtClean="0"/>
              <a:t>” to begin detecting motion after established UDP connection.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2200" y="2591863"/>
            <a:ext cx="6559745" cy="4044911"/>
            <a:chOff x="242260" y="2308632"/>
            <a:chExt cx="6559745" cy="4044911"/>
          </a:xfrm>
        </p:grpSpPr>
        <p:pic>
          <p:nvPicPr>
            <p:cNvPr id="5" name="Picture 4" descr="CameraAp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96" y="2308632"/>
              <a:ext cx="4227209" cy="404491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933" y="3131110"/>
              <a:ext cx="20569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Camera preview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2260" y="4525899"/>
              <a:ext cx="21506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Thumbnail of the</a:t>
              </a:r>
            </a:p>
            <a:p>
              <a:r>
                <a:rPr lang="en-US" sz="2200" dirty="0" smtClean="0"/>
                <a:t> current frame</a:t>
              </a:r>
            </a:p>
            <a:p>
              <a:r>
                <a:rPr lang="en-US" sz="2200" dirty="0" smtClean="0"/>
                <a:t>(1 Hz refresh) </a:t>
              </a: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2377906" y="3339850"/>
              <a:ext cx="1136173" cy="6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2392871" y="4910620"/>
              <a:ext cx="1625705" cy="169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32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Server (Python):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366FF"/>
                </a:solidFill>
              </a:rPr>
              <a:t>Dhash</a:t>
            </a:r>
            <a:r>
              <a:rPr lang="en-US" b="1" dirty="0" smtClean="0">
                <a:solidFill>
                  <a:srgbClr val="3366FF"/>
                </a:solidFill>
              </a:rPr>
              <a:t> (</a:t>
            </a:r>
            <a:r>
              <a:rPr lang="en-US" b="1" dirty="0" err="1" smtClean="0">
                <a:solidFill>
                  <a:srgbClr val="3366FF"/>
                </a:solidFill>
              </a:rPr>
              <a:t>Iconfinder</a:t>
            </a:r>
            <a:r>
              <a:rPr lang="en-US" b="1" dirty="0" smtClean="0">
                <a:solidFill>
                  <a:srgbClr val="3366FF"/>
                </a:solidFill>
              </a:rPr>
              <a:t> tutorial) </a:t>
            </a:r>
            <a:r>
              <a:rPr lang="en-US" dirty="0" smtClean="0"/>
              <a:t>determining the difference between two images.</a:t>
            </a:r>
          </a:p>
          <a:p>
            <a:r>
              <a:rPr lang="en-US" dirty="0" smtClean="0"/>
              <a:t>Used “</a:t>
            </a:r>
            <a:r>
              <a:rPr lang="en-US" b="1" dirty="0" smtClean="0">
                <a:solidFill>
                  <a:srgbClr val="3366FF"/>
                </a:solidFill>
              </a:rPr>
              <a:t>Python Image Library</a:t>
            </a:r>
            <a:r>
              <a:rPr lang="en-US" dirty="0" smtClean="0"/>
              <a:t>” API, supported in Python by many image formats.</a:t>
            </a:r>
          </a:p>
          <a:p>
            <a:r>
              <a:rPr lang="en-US" dirty="0" smtClean="0"/>
              <a:t>Opens a UDP socket and receives a 300x200px JPEG (from Bitmap).</a:t>
            </a:r>
          </a:p>
          <a:p>
            <a:r>
              <a:rPr lang="en-US" dirty="0" smtClean="0"/>
              <a:t>Performs an image difference on the current and the previous image received.</a:t>
            </a:r>
          </a:p>
        </p:txBody>
      </p:sp>
    </p:spTree>
    <p:extLst>
      <p:ext uri="{BB962C8B-B14F-4D97-AF65-F5344CB8AC3E}">
        <p14:creationId xmlns:p14="http://schemas.microsoft.com/office/powerpoint/2010/main" val="112365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Server (Python):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rgbClr val="3366FF"/>
                </a:solidFill>
              </a:rPr>
              <a:t>Dhash</a:t>
            </a:r>
            <a:r>
              <a:rPr lang="en-US" b="1" dirty="0" smtClean="0">
                <a:solidFill>
                  <a:srgbClr val="3366FF"/>
                </a:solidFill>
              </a:rPr>
              <a:t> (</a:t>
            </a:r>
            <a:r>
              <a:rPr lang="en-US" b="1" dirty="0" err="1" smtClean="0">
                <a:solidFill>
                  <a:srgbClr val="3366FF"/>
                </a:solidFill>
              </a:rPr>
              <a:t>Iconfinder</a:t>
            </a:r>
            <a:r>
              <a:rPr lang="en-US" b="1" dirty="0" smtClean="0">
                <a:solidFill>
                  <a:srgbClr val="3366FF"/>
                </a:solidFill>
              </a:rPr>
              <a:t> tutorial) </a:t>
            </a:r>
            <a:r>
              <a:rPr lang="en-US" dirty="0" smtClean="0"/>
              <a:t>determining the difference between two images.</a:t>
            </a:r>
          </a:p>
          <a:p>
            <a:r>
              <a:rPr lang="en-US" dirty="0" smtClean="0"/>
              <a:t>Used “</a:t>
            </a:r>
            <a:r>
              <a:rPr lang="en-US" b="1" dirty="0" smtClean="0">
                <a:solidFill>
                  <a:srgbClr val="3366FF"/>
                </a:solidFill>
              </a:rPr>
              <a:t>Python Image Library</a:t>
            </a:r>
            <a:r>
              <a:rPr lang="en-US" dirty="0" smtClean="0"/>
              <a:t>” API, supported in Python by many image formats.</a:t>
            </a:r>
          </a:p>
          <a:p>
            <a:r>
              <a:rPr lang="en-US" dirty="0" smtClean="0"/>
              <a:t>Opens a UDP socket and receives a 300x200px JPEG (from Bitmap).</a:t>
            </a:r>
          </a:p>
          <a:p>
            <a:r>
              <a:rPr lang="en-US" dirty="0" smtClean="0"/>
              <a:t>Performs an image difference on the current and the previous image received.</a:t>
            </a:r>
          </a:p>
          <a:p>
            <a:r>
              <a:rPr lang="en-US" dirty="0" smtClean="0"/>
              <a:t>Images in a hash format, stored in a list “</a:t>
            </a:r>
            <a:r>
              <a:rPr lang="en-US" b="1" dirty="0" err="1" smtClean="0">
                <a:solidFill>
                  <a:srgbClr val="3366FF"/>
                </a:solidFill>
              </a:rPr>
              <a:t>imageList</a:t>
            </a:r>
            <a:r>
              <a:rPr lang="en-US" b="1" dirty="0" smtClean="0">
                <a:solidFill>
                  <a:srgbClr val="3366FF"/>
                </a:solidFill>
              </a:rPr>
              <a:t>[</a:t>
            </a:r>
            <a:r>
              <a:rPr lang="en-US" b="1" dirty="0" err="1" smtClean="0">
                <a:solidFill>
                  <a:srgbClr val="3366FF"/>
                </a:solidFill>
              </a:rPr>
              <a:t>i</a:t>
            </a:r>
            <a:r>
              <a:rPr lang="en-US" b="1" dirty="0" smtClean="0">
                <a:solidFill>
                  <a:srgbClr val="3366FF"/>
                </a:solidFill>
              </a:rPr>
              <a:t>]</a:t>
            </a:r>
            <a:r>
              <a:rPr lang="en-US" dirty="0" smtClean="0"/>
              <a:t>” indexed by when it is received. So that when a frame is received, it appends to the list.</a:t>
            </a:r>
          </a:p>
          <a:p>
            <a:r>
              <a:rPr lang="en-US" dirty="0" smtClean="0"/>
              <a:t>Displays whether or not there is no motion detected, a little motion detected, or a lot of motion detected.</a:t>
            </a:r>
          </a:p>
        </p:txBody>
      </p:sp>
    </p:spTree>
    <p:extLst>
      <p:ext uri="{BB962C8B-B14F-4D97-AF65-F5344CB8AC3E}">
        <p14:creationId xmlns:p14="http://schemas.microsoft.com/office/powerpoint/2010/main" val="24234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output: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received: 8 (300, 200) JPEG </a:t>
            </a:r>
            <a:r>
              <a:rPr lang="en-US" dirty="0" smtClean="0"/>
              <a:t>ac3c3c5c5a5a9ada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count: 84 current image hash: 34328980e0e0e0e0</a:t>
            </a:r>
          </a:p>
          <a:p>
            <a:pPr marL="0" indent="0">
              <a:buNone/>
            </a:pPr>
            <a:r>
              <a:rPr lang="en-US" dirty="0"/>
              <a:t>count: 83 previous image hash: 28339a84d090c8c0</a:t>
            </a:r>
          </a:p>
          <a:p>
            <a:pPr marL="0" indent="0">
              <a:buNone/>
            </a:pPr>
            <a:r>
              <a:rPr lang="en-US" dirty="0"/>
              <a:t>Difference between the two hex values: 33055375299522464899136</a:t>
            </a:r>
          </a:p>
          <a:p>
            <a:pPr marL="0" indent="0">
              <a:buNone/>
            </a:pPr>
            <a:r>
              <a:rPr lang="en-US" b="1" dirty="0"/>
              <a:t>Same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received</a:t>
            </a:r>
            <a:r>
              <a:rPr lang="en-US" dirty="0"/>
              <a:t>: 8 (300, 200) JPEG 2c7c5c5c5c18d8d8</a:t>
            </a:r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dirty="0"/>
              <a:t>: 85 current image hash: 243e9ac1c0f070f0</a:t>
            </a:r>
          </a:p>
          <a:p>
            <a:pPr marL="0" indent="0">
              <a:buNone/>
            </a:pPr>
            <a:r>
              <a:rPr lang="en-US" dirty="0"/>
              <a:t>count: 84 previous image hash: 34328980e0e0e0e0</a:t>
            </a:r>
          </a:p>
          <a:p>
            <a:pPr marL="0" indent="0">
              <a:buNone/>
            </a:pPr>
            <a:r>
              <a:rPr lang="en-US" dirty="0"/>
              <a:t>Difference between the two hex values: 37765059508436639907808</a:t>
            </a:r>
          </a:p>
          <a:p>
            <a:pPr marL="0" indent="0">
              <a:buNone/>
            </a:pPr>
            <a:r>
              <a:rPr lang="en-US" b="1" dirty="0"/>
              <a:t>Same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received</a:t>
            </a:r>
            <a:r>
              <a:rPr lang="en-US" dirty="0"/>
              <a:t>: 8 (300, 200) JPEG fc3c3c363a387873</a:t>
            </a:r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dirty="0"/>
              <a:t>: 86 current image hash: c0d0f0f079b8f0f0</a:t>
            </a:r>
          </a:p>
          <a:p>
            <a:pPr marL="0" indent="0">
              <a:buNone/>
            </a:pPr>
            <a:r>
              <a:rPr lang="en-US" dirty="0"/>
              <a:t>count: 85 previous image hash: 243e9ac1c0f070f0</a:t>
            </a:r>
          </a:p>
          <a:p>
            <a:pPr marL="0" indent="0">
              <a:buNone/>
            </a:pPr>
            <a:r>
              <a:rPr lang="en-US" dirty="0"/>
              <a:t>Difference between the two hex values: 373419951145186056470528</a:t>
            </a:r>
          </a:p>
          <a:p>
            <a:pPr marL="0" indent="0">
              <a:buNone/>
            </a:pPr>
            <a:r>
              <a:rPr lang="en-US" b="1" dirty="0"/>
              <a:t>Some motion detected</a:t>
            </a:r>
          </a:p>
        </p:txBody>
      </p:sp>
    </p:spTree>
    <p:extLst>
      <p:ext uri="{BB962C8B-B14F-4D97-AF65-F5344CB8AC3E}">
        <p14:creationId xmlns:p14="http://schemas.microsoft.com/office/powerpoint/2010/main" val="21585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Wiki and references for tutorials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Image difference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://blog.iconfinder.com/detecting-duplicate-images-using-python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Android Camera API Tutorial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http://inducesmile.com/android/android-camera-api-tutorial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11261</TotalTime>
  <Words>520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Motion Detection Project ECEN 489 – Paul Crouther</vt:lpstr>
      <vt:lpstr>The Motion Detection App:</vt:lpstr>
      <vt:lpstr>How it works:</vt:lpstr>
      <vt:lpstr>Camera App:</vt:lpstr>
      <vt:lpstr>Functionality (Camera App)</vt:lpstr>
      <vt:lpstr>UDP Server (Python):</vt:lpstr>
      <vt:lpstr>UDP Server (Python):</vt:lpstr>
      <vt:lpstr>Sample output:</vt:lpstr>
      <vt:lpstr>Wiki and references for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 Project</dc:title>
  <dc:creator>paulc</dc:creator>
  <cp:lastModifiedBy>paulc</cp:lastModifiedBy>
  <cp:revision>26</cp:revision>
  <dcterms:created xsi:type="dcterms:W3CDTF">2016-04-15T17:42:18Z</dcterms:created>
  <dcterms:modified xsi:type="dcterms:W3CDTF">2016-05-04T21:49:49Z</dcterms:modified>
</cp:coreProperties>
</file>