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718" r:id="rId1"/>
    <p:sldMasterId id="2147484228" r:id="rId2"/>
    <p:sldMasterId id="2147484298" r:id="rId3"/>
    <p:sldMasterId id="2147484311" r:id="rId4"/>
  </p:sldMasterIdLst>
  <p:notesMasterIdLst>
    <p:notesMasterId r:id="rId19"/>
  </p:notesMasterIdLst>
  <p:sldIdLst>
    <p:sldId id="258" r:id="rId5"/>
    <p:sldId id="257" r:id="rId6"/>
    <p:sldId id="452" r:id="rId7"/>
    <p:sldId id="421" r:id="rId8"/>
    <p:sldId id="453" r:id="rId9"/>
    <p:sldId id="454" r:id="rId10"/>
    <p:sldId id="455" r:id="rId11"/>
    <p:sldId id="456" r:id="rId12"/>
    <p:sldId id="457" r:id="rId13"/>
    <p:sldId id="447" r:id="rId14"/>
    <p:sldId id="448" r:id="rId15"/>
    <p:sldId id="450" r:id="rId16"/>
    <p:sldId id="446" r:id="rId17"/>
    <p:sldId id="458" r:id="rId18"/>
  </p:sldIdLst>
  <p:sldSz cx="9144000" cy="6858000" type="screen4x3"/>
  <p:notesSz cx="6858000" cy="9144000"/>
  <p:custDataLst>
    <p:tags r:id="rId20"/>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hn Lusher II" initials="JLI" lastIdx="1" clrIdx="0">
    <p:extLst>
      <p:ext uri="{19B8F6BF-5375-455C-9EA6-DF929625EA0E}">
        <p15:presenceInfo xmlns:p15="http://schemas.microsoft.com/office/powerpoint/2012/main" userId="2b19cdad5ae4cdb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0607"/>
    <a:srgbClr val="008000"/>
    <a:srgbClr val="00CCFF"/>
    <a:srgbClr val="4F4F4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87" autoAdjust="0"/>
    <p:restoredTop sz="86417" autoAdjust="0"/>
  </p:normalViewPr>
  <p:slideViewPr>
    <p:cSldViewPr>
      <p:cViewPr varScale="1">
        <p:scale>
          <a:sx n="99" d="100"/>
          <a:sy n="99" d="100"/>
        </p:scale>
        <p:origin x="1566" y="72"/>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notesViewPr>
    <p:cSldViewPr>
      <p:cViewPr varScale="1">
        <p:scale>
          <a:sx n="86" d="100"/>
          <a:sy n="86" d="100"/>
        </p:scale>
        <p:origin x="-3036" y="-84"/>
      </p:cViewPr>
      <p:guideLst>
        <p:guide orient="horz" pos="2880"/>
        <p:guide pos="2160"/>
      </p:guideLst>
    </p:cSldViewPr>
  </p:notesViewPr>
  <p:gridSpacing cx="45720" cy="4572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Arial" charset="0"/>
                <a:cs typeface="Arial" charset="0"/>
              </a:defRPr>
            </a:lvl1pPr>
          </a:lstStyle>
          <a:p>
            <a:pPr>
              <a:defRPr/>
            </a:pPr>
            <a:endParaRPr lang="en-US"/>
          </a:p>
        </p:txBody>
      </p:sp>
      <p:sp>
        <p:nvSpPr>
          <p:cNvPr id="614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Arial" charset="0"/>
                <a:cs typeface="Arial" charset="0"/>
              </a:defRPr>
            </a:lvl1pPr>
          </a:lstStyle>
          <a:p>
            <a:pPr>
              <a:defRPr/>
            </a:pPr>
            <a:fld id="{189BB1E4-BE17-4BA7-93E8-ABB6C583015C}" type="datetimeFigureOut">
              <a:rPr lang="en-US"/>
              <a:pPr>
                <a:defRPr/>
              </a:pPr>
              <a:t>5/2/2016</a:t>
            </a:fld>
            <a:endParaRPr lang="en-US" dirty="0"/>
          </a:p>
        </p:txBody>
      </p:sp>
      <p:sp>
        <p:nvSpPr>
          <p:cNvPr id="696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14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4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Arial" charset="0"/>
                <a:cs typeface="Arial" charset="0"/>
              </a:defRPr>
            </a:lvl1pPr>
          </a:lstStyle>
          <a:p>
            <a:pPr>
              <a:defRPr/>
            </a:pPr>
            <a:endParaRPr lang="en-US"/>
          </a:p>
        </p:txBody>
      </p:sp>
      <p:sp>
        <p:nvSpPr>
          <p:cNvPr id="614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Arial" charset="0"/>
                <a:cs typeface="Arial" charset="0"/>
              </a:defRPr>
            </a:lvl1pPr>
          </a:lstStyle>
          <a:p>
            <a:pPr>
              <a:defRPr/>
            </a:pPr>
            <a:fld id="{6821B8DC-5865-4814-89E3-338EF8A79332}" type="slidenum">
              <a:rPr lang="en-US"/>
              <a:pPr>
                <a:defRPr/>
              </a:pPr>
              <a:t>‹#›</a:t>
            </a:fld>
            <a:endParaRPr lang="en-US" dirty="0"/>
          </a:p>
        </p:txBody>
      </p:sp>
    </p:spTree>
    <p:extLst>
      <p:ext uri="{BB962C8B-B14F-4D97-AF65-F5344CB8AC3E}">
        <p14:creationId xmlns:p14="http://schemas.microsoft.com/office/powerpoint/2010/main" val="103871275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a:ln/>
        </p:spPr>
        <p:txBody>
          <a:bodyPr/>
          <a:lstStyle/>
          <a:p>
            <a:pPr eaLnBrk="1" hangingPunct="1"/>
            <a:r>
              <a:rPr lang="en-US" altLang="en-US"/>
              <a:t>This is an example of a notes page.</a:t>
            </a:r>
          </a:p>
          <a:p>
            <a:pPr eaLnBrk="1" hangingPunct="1"/>
            <a:endParaRPr lang="en-US" altLang="en-US"/>
          </a:p>
          <a:p>
            <a:pPr eaLnBrk="1" hangingPunct="1"/>
            <a:r>
              <a:rPr lang="en-US" altLang="en-US"/>
              <a:t>Please add as much info here to clearly communicate this slide to a non-engineering individual.</a:t>
            </a:r>
          </a:p>
          <a:p>
            <a:pPr eaLnBrk="1" hangingPunct="1"/>
            <a:endParaRPr lang="en-US" altLang="en-US"/>
          </a:p>
          <a:p>
            <a:pPr eaLnBrk="1" hangingPunct="1"/>
            <a:r>
              <a:rPr lang="en-US" altLang="en-US"/>
              <a:t>Go to ‘View’ and click on ‘Notes Page’</a:t>
            </a:r>
          </a:p>
          <a:p>
            <a:pPr eaLnBrk="1" hangingPunct="1"/>
            <a:endParaRPr lang="en-US" altLang="en-US"/>
          </a:p>
          <a:p>
            <a:pPr eaLnBrk="1" hangingPunct="1"/>
            <a:endParaRPr lang="en-US" altLang="en-US"/>
          </a:p>
          <a:p>
            <a:pPr eaLnBrk="1" hangingPunct="1"/>
            <a:endParaRPr lang="en-US" altLang="en-US"/>
          </a:p>
          <a:p>
            <a:pPr eaLnBrk="1" hangingPunct="1"/>
            <a:endParaRPr lang="en-US" altLang="en-US"/>
          </a:p>
        </p:txBody>
      </p:sp>
    </p:spTree>
    <p:extLst>
      <p:ext uri="{BB962C8B-B14F-4D97-AF65-F5344CB8AC3E}">
        <p14:creationId xmlns:p14="http://schemas.microsoft.com/office/powerpoint/2010/main" val="20629355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821B8DC-5865-4814-89E3-338EF8A79332}" type="slidenum">
              <a:rPr lang="en-US" smtClean="0"/>
              <a:pPr>
                <a:defRPr/>
              </a:pPr>
              <a:t>9</a:t>
            </a:fld>
            <a:endParaRPr lang="en-US" dirty="0"/>
          </a:p>
        </p:txBody>
      </p:sp>
    </p:spTree>
    <p:extLst>
      <p:ext uri="{BB962C8B-B14F-4D97-AF65-F5344CB8AC3E}">
        <p14:creationId xmlns:p14="http://schemas.microsoft.com/office/powerpoint/2010/main" val="32781796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821B8DC-5865-4814-89E3-338EF8A79332}" type="slidenum">
              <a:rPr lang="en-US" smtClean="0"/>
              <a:pPr>
                <a:defRPr/>
              </a:pPr>
              <a:t>10</a:t>
            </a:fld>
            <a:endParaRPr lang="en-US" dirty="0"/>
          </a:p>
        </p:txBody>
      </p:sp>
    </p:spTree>
    <p:extLst>
      <p:ext uri="{BB962C8B-B14F-4D97-AF65-F5344CB8AC3E}">
        <p14:creationId xmlns:p14="http://schemas.microsoft.com/office/powerpoint/2010/main" val="9129028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821B8DC-5865-4814-89E3-338EF8A79332}" type="slidenum">
              <a:rPr lang="en-US" smtClean="0"/>
              <a:pPr>
                <a:defRPr/>
              </a:pPr>
              <a:t>11</a:t>
            </a:fld>
            <a:endParaRPr lang="en-US" dirty="0"/>
          </a:p>
        </p:txBody>
      </p:sp>
    </p:spTree>
    <p:extLst>
      <p:ext uri="{BB962C8B-B14F-4D97-AF65-F5344CB8AC3E}">
        <p14:creationId xmlns:p14="http://schemas.microsoft.com/office/powerpoint/2010/main" val="39657234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821B8DC-5865-4814-89E3-338EF8A79332}" type="slidenum">
              <a:rPr lang="en-US" smtClean="0"/>
              <a:pPr>
                <a:defRPr/>
              </a:pPr>
              <a:t>12</a:t>
            </a:fld>
            <a:endParaRPr lang="en-US" dirty="0"/>
          </a:p>
        </p:txBody>
      </p:sp>
    </p:spTree>
    <p:extLst>
      <p:ext uri="{BB962C8B-B14F-4D97-AF65-F5344CB8AC3E}">
        <p14:creationId xmlns:p14="http://schemas.microsoft.com/office/powerpoint/2010/main" val="38457408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821B8DC-5865-4814-89E3-338EF8A79332}" type="slidenum">
              <a:rPr lang="en-US" smtClean="0"/>
              <a:pPr>
                <a:defRPr/>
              </a:pPr>
              <a:t>13</a:t>
            </a:fld>
            <a:endParaRPr lang="en-US" dirty="0"/>
          </a:p>
        </p:txBody>
      </p:sp>
    </p:spTree>
    <p:extLst>
      <p:ext uri="{BB962C8B-B14F-4D97-AF65-F5344CB8AC3E}">
        <p14:creationId xmlns:p14="http://schemas.microsoft.com/office/powerpoint/2010/main" val="3481107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821B8DC-5865-4814-89E3-338EF8A79332}" type="slidenum">
              <a:rPr lang="en-US" smtClean="0"/>
              <a:pPr>
                <a:defRPr/>
              </a:pPr>
              <a:t>1</a:t>
            </a:fld>
            <a:endParaRPr lang="en-US" dirty="0"/>
          </a:p>
        </p:txBody>
      </p:sp>
    </p:spTree>
    <p:extLst>
      <p:ext uri="{BB962C8B-B14F-4D97-AF65-F5344CB8AC3E}">
        <p14:creationId xmlns:p14="http://schemas.microsoft.com/office/powerpoint/2010/main" val="33728593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821B8DC-5865-4814-89E3-338EF8A79332}" type="slidenum">
              <a:rPr lang="en-US" smtClean="0"/>
              <a:pPr>
                <a:defRPr/>
              </a:pPr>
              <a:t>2</a:t>
            </a:fld>
            <a:endParaRPr lang="en-US" dirty="0"/>
          </a:p>
        </p:txBody>
      </p:sp>
    </p:spTree>
    <p:extLst>
      <p:ext uri="{BB962C8B-B14F-4D97-AF65-F5344CB8AC3E}">
        <p14:creationId xmlns:p14="http://schemas.microsoft.com/office/powerpoint/2010/main" val="23287652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821B8DC-5865-4814-89E3-338EF8A79332}" type="slidenum">
              <a:rPr lang="en-US" smtClean="0"/>
              <a:pPr>
                <a:defRPr/>
              </a:pPr>
              <a:t>3</a:t>
            </a:fld>
            <a:endParaRPr lang="en-US" dirty="0"/>
          </a:p>
        </p:txBody>
      </p:sp>
    </p:spTree>
    <p:extLst>
      <p:ext uri="{BB962C8B-B14F-4D97-AF65-F5344CB8AC3E}">
        <p14:creationId xmlns:p14="http://schemas.microsoft.com/office/powerpoint/2010/main" val="4234991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821B8DC-5865-4814-89E3-338EF8A79332}" type="slidenum">
              <a:rPr lang="en-US" smtClean="0"/>
              <a:pPr>
                <a:defRPr/>
              </a:pPr>
              <a:t>4</a:t>
            </a:fld>
            <a:endParaRPr lang="en-US" dirty="0"/>
          </a:p>
        </p:txBody>
      </p:sp>
    </p:spTree>
    <p:extLst>
      <p:ext uri="{BB962C8B-B14F-4D97-AF65-F5344CB8AC3E}">
        <p14:creationId xmlns:p14="http://schemas.microsoft.com/office/powerpoint/2010/main" val="10355002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821B8DC-5865-4814-89E3-338EF8A79332}" type="slidenum">
              <a:rPr lang="en-US" smtClean="0"/>
              <a:pPr>
                <a:defRPr/>
              </a:pPr>
              <a:t>5</a:t>
            </a:fld>
            <a:endParaRPr lang="en-US" dirty="0"/>
          </a:p>
        </p:txBody>
      </p:sp>
    </p:spTree>
    <p:extLst>
      <p:ext uri="{BB962C8B-B14F-4D97-AF65-F5344CB8AC3E}">
        <p14:creationId xmlns:p14="http://schemas.microsoft.com/office/powerpoint/2010/main" val="41639861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821B8DC-5865-4814-89E3-338EF8A79332}" type="slidenum">
              <a:rPr lang="en-US" smtClean="0"/>
              <a:pPr>
                <a:defRPr/>
              </a:pPr>
              <a:t>6</a:t>
            </a:fld>
            <a:endParaRPr lang="en-US" dirty="0"/>
          </a:p>
        </p:txBody>
      </p:sp>
    </p:spTree>
    <p:extLst>
      <p:ext uri="{BB962C8B-B14F-4D97-AF65-F5344CB8AC3E}">
        <p14:creationId xmlns:p14="http://schemas.microsoft.com/office/powerpoint/2010/main" val="22545270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821B8DC-5865-4814-89E3-338EF8A79332}" type="slidenum">
              <a:rPr lang="en-US" smtClean="0"/>
              <a:pPr>
                <a:defRPr/>
              </a:pPr>
              <a:t>7</a:t>
            </a:fld>
            <a:endParaRPr lang="en-US" dirty="0"/>
          </a:p>
        </p:txBody>
      </p:sp>
    </p:spTree>
    <p:extLst>
      <p:ext uri="{BB962C8B-B14F-4D97-AF65-F5344CB8AC3E}">
        <p14:creationId xmlns:p14="http://schemas.microsoft.com/office/powerpoint/2010/main" val="26337011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821B8DC-5865-4814-89E3-338EF8A79332}" type="slidenum">
              <a:rPr lang="en-US" smtClean="0"/>
              <a:pPr>
                <a:defRPr/>
              </a:pPr>
              <a:t>8</a:t>
            </a:fld>
            <a:endParaRPr lang="en-US" dirty="0"/>
          </a:p>
        </p:txBody>
      </p:sp>
    </p:spTree>
    <p:extLst>
      <p:ext uri="{BB962C8B-B14F-4D97-AF65-F5344CB8AC3E}">
        <p14:creationId xmlns:p14="http://schemas.microsoft.com/office/powerpoint/2010/main" val="3695314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7"/>
          <p:cNvSpPr>
            <a:spLocks noChangeArrowheads="1"/>
          </p:cNvSpPr>
          <p:nvPr/>
        </p:nvSpPr>
        <p:spPr bwMode="auto">
          <a:xfrm>
            <a:off x="0" y="0"/>
            <a:ext cx="9140825" cy="1828800"/>
          </a:xfrm>
          <a:prstGeom prst="rect">
            <a:avLst/>
          </a:prstGeom>
          <a:solidFill>
            <a:schemeClr val="accent1"/>
          </a:solidFill>
          <a:ln>
            <a:noFill/>
          </a:ln>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5" name="Rectangle 38"/>
          <p:cNvSpPr>
            <a:spLocks noChangeArrowheads="1"/>
          </p:cNvSpPr>
          <p:nvPr/>
        </p:nvSpPr>
        <p:spPr bwMode="auto">
          <a:xfrm>
            <a:off x="3175" y="6400800"/>
            <a:ext cx="9140825" cy="457200"/>
          </a:xfrm>
          <a:prstGeom prst="rect">
            <a:avLst/>
          </a:prstGeom>
          <a:solidFill>
            <a:schemeClr val="accent1"/>
          </a:solidFill>
          <a:ln>
            <a:noFill/>
          </a:ln>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grpSp>
        <p:nvGrpSpPr>
          <p:cNvPr id="6" name="Group 9"/>
          <p:cNvGrpSpPr>
            <a:grpSpLocks noChangeAspect="1"/>
          </p:cNvGrpSpPr>
          <p:nvPr/>
        </p:nvGrpSpPr>
        <p:grpSpPr bwMode="auto">
          <a:xfrm>
            <a:off x="5897563" y="538163"/>
            <a:ext cx="2860675" cy="914400"/>
            <a:chOff x="1440" y="15120"/>
            <a:chExt cx="2030" cy="650"/>
          </a:xfrm>
        </p:grpSpPr>
        <p:sp>
          <p:nvSpPr>
            <p:cNvPr id="7" name="AutoShape 10"/>
            <p:cNvSpPr>
              <a:spLocks noChangeAspect="1" noChangeArrowheads="1"/>
            </p:cNvSpPr>
            <p:nvPr/>
          </p:nvSpPr>
          <p:spPr bwMode="auto">
            <a:xfrm>
              <a:off x="1440" y="15120"/>
              <a:ext cx="2030" cy="650"/>
            </a:xfrm>
            <a:prstGeom prst="rect">
              <a:avLst/>
            </a:prstGeom>
            <a:noFill/>
            <a:ln>
              <a:noFill/>
            </a:ln>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8" name="Rectangle 11"/>
            <p:cNvSpPr>
              <a:spLocks noChangeArrowheads="1"/>
            </p:cNvSpPr>
            <p:nvPr/>
          </p:nvSpPr>
          <p:spPr bwMode="auto">
            <a:xfrm>
              <a:off x="1440" y="15120"/>
              <a:ext cx="2030" cy="649"/>
            </a:xfrm>
            <a:prstGeom prst="rect">
              <a:avLst/>
            </a:prstGeom>
            <a:noFill/>
            <a:ln>
              <a:noFill/>
            </a:ln>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9" name="Freeform 12"/>
            <p:cNvSpPr>
              <a:spLocks/>
            </p:cNvSpPr>
            <p:nvPr/>
          </p:nvSpPr>
          <p:spPr bwMode="auto">
            <a:xfrm>
              <a:off x="1558" y="15141"/>
              <a:ext cx="322" cy="263"/>
            </a:xfrm>
            <a:custGeom>
              <a:avLst/>
              <a:gdLst>
                <a:gd name="T0" fmla="*/ 21 w 647"/>
                <a:gd name="T1" fmla="*/ 6 h 524"/>
                <a:gd name="T2" fmla="*/ 27 w 647"/>
                <a:gd name="T3" fmla="*/ 2 h 524"/>
                <a:gd name="T4" fmla="*/ 29 w 647"/>
                <a:gd name="T5" fmla="*/ 5 h 524"/>
                <a:gd name="T6" fmla="*/ 34 w 647"/>
                <a:gd name="T7" fmla="*/ 9 h 524"/>
                <a:gd name="T8" fmla="*/ 40 w 647"/>
                <a:gd name="T9" fmla="*/ 6 h 524"/>
                <a:gd name="T10" fmla="*/ 39 w 647"/>
                <a:gd name="T11" fmla="*/ 2 h 524"/>
                <a:gd name="T12" fmla="*/ 37 w 647"/>
                <a:gd name="T13" fmla="*/ 1 h 524"/>
                <a:gd name="T14" fmla="*/ 46 w 647"/>
                <a:gd name="T15" fmla="*/ 5 h 524"/>
                <a:gd name="T16" fmla="*/ 52 w 647"/>
                <a:gd name="T17" fmla="*/ 8 h 524"/>
                <a:gd name="T18" fmla="*/ 64 w 647"/>
                <a:gd name="T19" fmla="*/ 8 h 524"/>
                <a:gd name="T20" fmla="*/ 70 w 647"/>
                <a:gd name="T21" fmla="*/ 11 h 524"/>
                <a:gd name="T22" fmla="*/ 76 w 647"/>
                <a:gd name="T23" fmla="*/ 14 h 524"/>
                <a:gd name="T24" fmla="*/ 89 w 647"/>
                <a:gd name="T25" fmla="*/ 19 h 524"/>
                <a:gd name="T26" fmla="*/ 94 w 647"/>
                <a:gd name="T27" fmla="*/ 22 h 524"/>
                <a:gd name="T28" fmla="*/ 100 w 647"/>
                <a:gd name="T29" fmla="*/ 25 h 524"/>
                <a:gd name="T30" fmla="*/ 104 w 647"/>
                <a:gd name="T31" fmla="*/ 28 h 524"/>
                <a:gd name="T32" fmla="*/ 111 w 647"/>
                <a:gd name="T33" fmla="*/ 35 h 524"/>
                <a:gd name="T34" fmla="*/ 118 w 647"/>
                <a:gd name="T35" fmla="*/ 40 h 524"/>
                <a:gd name="T36" fmla="*/ 125 w 647"/>
                <a:gd name="T37" fmla="*/ 45 h 524"/>
                <a:gd name="T38" fmla="*/ 131 w 647"/>
                <a:gd name="T39" fmla="*/ 48 h 524"/>
                <a:gd name="T40" fmla="*/ 137 w 647"/>
                <a:gd name="T41" fmla="*/ 51 h 524"/>
                <a:gd name="T42" fmla="*/ 142 w 647"/>
                <a:gd name="T43" fmla="*/ 55 h 524"/>
                <a:gd name="T44" fmla="*/ 145 w 647"/>
                <a:gd name="T45" fmla="*/ 60 h 524"/>
                <a:gd name="T46" fmla="*/ 148 w 647"/>
                <a:gd name="T47" fmla="*/ 64 h 524"/>
                <a:gd name="T48" fmla="*/ 151 w 647"/>
                <a:gd name="T49" fmla="*/ 70 h 524"/>
                <a:gd name="T50" fmla="*/ 154 w 647"/>
                <a:gd name="T51" fmla="*/ 78 h 524"/>
                <a:gd name="T52" fmla="*/ 156 w 647"/>
                <a:gd name="T53" fmla="*/ 85 h 524"/>
                <a:gd name="T54" fmla="*/ 160 w 647"/>
                <a:gd name="T55" fmla="*/ 93 h 524"/>
                <a:gd name="T56" fmla="*/ 158 w 647"/>
                <a:gd name="T57" fmla="*/ 104 h 524"/>
                <a:gd name="T58" fmla="*/ 155 w 647"/>
                <a:gd name="T59" fmla="*/ 109 h 524"/>
                <a:gd name="T60" fmla="*/ 148 w 647"/>
                <a:gd name="T61" fmla="*/ 119 h 524"/>
                <a:gd name="T62" fmla="*/ 143 w 647"/>
                <a:gd name="T63" fmla="*/ 125 h 524"/>
                <a:gd name="T64" fmla="*/ 136 w 647"/>
                <a:gd name="T65" fmla="*/ 130 h 524"/>
                <a:gd name="T66" fmla="*/ 129 w 647"/>
                <a:gd name="T67" fmla="*/ 130 h 524"/>
                <a:gd name="T68" fmla="*/ 122 w 647"/>
                <a:gd name="T69" fmla="*/ 125 h 524"/>
                <a:gd name="T70" fmla="*/ 117 w 647"/>
                <a:gd name="T71" fmla="*/ 118 h 524"/>
                <a:gd name="T72" fmla="*/ 115 w 647"/>
                <a:gd name="T73" fmla="*/ 112 h 524"/>
                <a:gd name="T74" fmla="*/ 112 w 647"/>
                <a:gd name="T75" fmla="*/ 107 h 524"/>
                <a:gd name="T76" fmla="*/ 103 w 647"/>
                <a:gd name="T77" fmla="*/ 97 h 524"/>
                <a:gd name="T78" fmla="*/ 96 w 647"/>
                <a:gd name="T79" fmla="*/ 91 h 524"/>
                <a:gd name="T80" fmla="*/ 83 w 647"/>
                <a:gd name="T81" fmla="*/ 77 h 524"/>
                <a:gd name="T82" fmla="*/ 74 w 647"/>
                <a:gd name="T83" fmla="*/ 67 h 524"/>
                <a:gd name="T84" fmla="*/ 64 w 647"/>
                <a:gd name="T85" fmla="*/ 58 h 524"/>
                <a:gd name="T86" fmla="*/ 55 w 647"/>
                <a:gd name="T87" fmla="*/ 52 h 524"/>
                <a:gd name="T88" fmla="*/ 46 w 647"/>
                <a:gd name="T89" fmla="*/ 44 h 524"/>
                <a:gd name="T90" fmla="*/ 38 w 647"/>
                <a:gd name="T91" fmla="*/ 39 h 524"/>
                <a:gd name="T92" fmla="*/ 34 w 647"/>
                <a:gd name="T93" fmla="*/ 36 h 524"/>
                <a:gd name="T94" fmla="*/ 33 w 647"/>
                <a:gd name="T95" fmla="*/ 29 h 524"/>
                <a:gd name="T96" fmla="*/ 33 w 647"/>
                <a:gd name="T97" fmla="*/ 33 h 524"/>
                <a:gd name="T98" fmla="*/ 28 w 647"/>
                <a:gd name="T99" fmla="*/ 31 h 524"/>
                <a:gd name="T100" fmla="*/ 23 w 647"/>
                <a:gd name="T101" fmla="*/ 24 h 524"/>
                <a:gd name="T102" fmla="*/ 18 w 647"/>
                <a:gd name="T103" fmla="*/ 21 h 524"/>
                <a:gd name="T104" fmla="*/ 16 w 647"/>
                <a:gd name="T105" fmla="*/ 21 h 524"/>
                <a:gd name="T106" fmla="*/ 14 w 647"/>
                <a:gd name="T107" fmla="*/ 17 h 524"/>
                <a:gd name="T108" fmla="*/ 5 w 647"/>
                <a:gd name="T109" fmla="*/ 13 h 524"/>
                <a:gd name="T110" fmla="*/ 0 w 647"/>
                <a:gd name="T111" fmla="*/ 7 h 524"/>
                <a:gd name="T112" fmla="*/ 2 w 647"/>
                <a:gd name="T113" fmla="*/ 8 h 524"/>
                <a:gd name="T114" fmla="*/ 6 w 647"/>
                <a:gd name="T115" fmla="*/ 9 h 524"/>
                <a:gd name="T116" fmla="*/ 4 w 647"/>
                <a:gd name="T117" fmla="*/ 6 h 524"/>
                <a:gd name="T118" fmla="*/ 5 w 647"/>
                <a:gd name="T119" fmla="*/ 2 h 524"/>
                <a:gd name="T120" fmla="*/ 15 w 647"/>
                <a:gd name="T121" fmla="*/ 1 h 52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647" h="524">
                  <a:moveTo>
                    <a:pt x="65" y="0"/>
                  </a:moveTo>
                  <a:lnTo>
                    <a:pt x="69" y="0"/>
                  </a:lnTo>
                  <a:lnTo>
                    <a:pt x="72" y="2"/>
                  </a:lnTo>
                  <a:lnTo>
                    <a:pt x="74" y="4"/>
                  </a:lnTo>
                  <a:lnTo>
                    <a:pt x="75" y="4"/>
                  </a:lnTo>
                  <a:lnTo>
                    <a:pt x="75" y="8"/>
                  </a:lnTo>
                  <a:lnTo>
                    <a:pt x="76" y="8"/>
                  </a:lnTo>
                  <a:lnTo>
                    <a:pt x="76" y="9"/>
                  </a:lnTo>
                  <a:lnTo>
                    <a:pt x="78" y="10"/>
                  </a:lnTo>
                  <a:lnTo>
                    <a:pt x="80" y="10"/>
                  </a:lnTo>
                  <a:lnTo>
                    <a:pt x="80" y="18"/>
                  </a:lnTo>
                  <a:lnTo>
                    <a:pt x="81" y="18"/>
                  </a:lnTo>
                  <a:lnTo>
                    <a:pt x="81" y="20"/>
                  </a:lnTo>
                  <a:lnTo>
                    <a:pt x="83" y="22"/>
                  </a:lnTo>
                  <a:lnTo>
                    <a:pt x="85" y="23"/>
                  </a:lnTo>
                  <a:lnTo>
                    <a:pt x="86" y="23"/>
                  </a:lnTo>
                  <a:lnTo>
                    <a:pt x="86" y="22"/>
                  </a:lnTo>
                  <a:lnTo>
                    <a:pt x="88" y="20"/>
                  </a:lnTo>
                  <a:lnTo>
                    <a:pt x="89" y="20"/>
                  </a:lnTo>
                  <a:lnTo>
                    <a:pt x="90" y="19"/>
                  </a:lnTo>
                  <a:lnTo>
                    <a:pt x="91" y="19"/>
                  </a:lnTo>
                  <a:lnTo>
                    <a:pt x="92" y="18"/>
                  </a:lnTo>
                  <a:lnTo>
                    <a:pt x="92" y="17"/>
                  </a:lnTo>
                  <a:lnTo>
                    <a:pt x="94" y="17"/>
                  </a:lnTo>
                  <a:lnTo>
                    <a:pt x="94" y="15"/>
                  </a:lnTo>
                  <a:lnTo>
                    <a:pt x="108" y="15"/>
                  </a:lnTo>
                  <a:lnTo>
                    <a:pt x="108" y="14"/>
                  </a:lnTo>
                  <a:lnTo>
                    <a:pt x="107" y="14"/>
                  </a:lnTo>
                  <a:lnTo>
                    <a:pt x="107" y="8"/>
                  </a:lnTo>
                  <a:lnTo>
                    <a:pt x="108" y="7"/>
                  </a:lnTo>
                  <a:lnTo>
                    <a:pt x="111" y="7"/>
                  </a:lnTo>
                  <a:lnTo>
                    <a:pt x="111" y="9"/>
                  </a:lnTo>
                  <a:lnTo>
                    <a:pt x="112" y="9"/>
                  </a:lnTo>
                  <a:lnTo>
                    <a:pt x="112" y="10"/>
                  </a:lnTo>
                  <a:lnTo>
                    <a:pt x="113" y="10"/>
                  </a:lnTo>
                  <a:lnTo>
                    <a:pt x="113" y="13"/>
                  </a:lnTo>
                  <a:lnTo>
                    <a:pt x="112" y="14"/>
                  </a:lnTo>
                  <a:lnTo>
                    <a:pt x="112" y="15"/>
                  </a:lnTo>
                  <a:lnTo>
                    <a:pt x="111" y="15"/>
                  </a:lnTo>
                  <a:lnTo>
                    <a:pt x="111" y="19"/>
                  </a:lnTo>
                  <a:lnTo>
                    <a:pt x="113" y="19"/>
                  </a:lnTo>
                  <a:lnTo>
                    <a:pt x="115" y="20"/>
                  </a:lnTo>
                  <a:lnTo>
                    <a:pt x="116" y="20"/>
                  </a:lnTo>
                  <a:lnTo>
                    <a:pt x="117" y="19"/>
                  </a:lnTo>
                  <a:lnTo>
                    <a:pt x="118" y="19"/>
                  </a:lnTo>
                  <a:lnTo>
                    <a:pt x="120" y="18"/>
                  </a:lnTo>
                  <a:lnTo>
                    <a:pt x="126" y="18"/>
                  </a:lnTo>
                  <a:lnTo>
                    <a:pt x="127" y="17"/>
                  </a:lnTo>
                  <a:lnTo>
                    <a:pt x="133" y="17"/>
                  </a:lnTo>
                  <a:lnTo>
                    <a:pt x="134" y="18"/>
                  </a:lnTo>
                  <a:lnTo>
                    <a:pt x="138" y="18"/>
                  </a:lnTo>
                  <a:lnTo>
                    <a:pt x="138" y="24"/>
                  </a:lnTo>
                  <a:lnTo>
                    <a:pt x="137" y="24"/>
                  </a:lnTo>
                  <a:lnTo>
                    <a:pt x="137" y="27"/>
                  </a:lnTo>
                  <a:lnTo>
                    <a:pt x="136" y="28"/>
                  </a:lnTo>
                  <a:lnTo>
                    <a:pt x="136" y="30"/>
                  </a:lnTo>
                  <a:lnTo>
                    <a:pt x="137" y="30"/>
                  </a:lnTo>
                  <a:lnTo>
                    <a:pt x="137" y="34"/>
                  </a:lnTo>
                  <a:lnTo>
                    <a:pt x="138" y="35"/>
                  </a:lnTo>
                  <a:lnTo>
                    <a:pt x="138" y="36"/>
                  </a:lnTo>
                  <a:lnTo>
                    <a:pt x="139" y="35"/>
                  </a:lnTo>
                  <a:lnTo>
                    <a:pt x="142" y="34"/>
                  </a:lnTo>
                  <a:lnTo>
                    <a:pt x="143" y="34"/>
                  </a:lnTo>
                  <a:lnTo>
                    <a:pt x="143" y="33"/>
                  </a:lnTo>
                  <a:lnTo>
                    <a:pt x="148" y="33"/>
                  </a:lnTo>
                  <a:lnTo>
                    <a:pt x="149" y="31"/>
                  </a:lnTo>
                  <a:lnTo>
                    <a:pt x="154" y="31"/>
                  </a:lnTo>
                  <a:lnTo>
                    <a:pt x="155" y="30"/>
                  </a:lnTo>
                  <a:lnTo>
                    <a:pt x="155" y="29"/>
                  </a:lnTo>
                  <a:lnTo>
                    <a:pt x="158" y="29"/>
                  </a:lnTo>
                  <a:lnTo>
                    <a:pt x="159" y="28"/>
                  </a:lnTo>
                  <a:lnTo>
                    <a:pt x="159" y="25"/>
                  </a:lnTo>
                  <a:lnTo>
                    <a:pt x="160" y="25"/>
                  </a:lnTo>
                  <a:lnTo>
                    <a:pt x="160" y="23"/>
                  </a:lnTo>
                  <a:lnTo>
                    <a:pt x="163" y="23"/>
                  </a:lnTo>
                  <a:lnTo>
                    <a:pt x="165" y="20"/>
                  </a:lnTo>
                  <a:lnTo>
                    <a:pt x="165" y="18"/>
                  </a:lnTo>
                  <a:lnTo>
                    <a:pt x="166" y="17"/>
                  </a:lnTo>
                  <a:lnTo>
                    <a:pt x="168" y="17"/>
                  </a:lnTo>
                  <a:lnTo>
                    <a:pt x="168" y="18"/>
                  </a:lnTo>
                  <a:lnTo>
                    <a:pt x="172" y="18"/>
                  </a:lnTo>
                  <a:lnTo>
                    <a:pt x="172" y="15"/>
                  </a:lnTo>
                  <a:lnTo>
                    <a:pt x="171" y="14"/>
                  </a:lnTo>
                  <a:lnTo>
                    <a:pt x="171" y="13"/>
                  </a:lnTo>
                  <a:lnTo>
                    <a:pt x="169" y="10"/>
                  </a:lnTo>
                  <a:lnTo>
                    <a:pt x="168" y="10"/>
                  </a:lnTo>
                  <a:lnTo>
                    <a:pt x="165" y="9"/>
                  </a:lnTo>
                  <a:lnTo>
                    <a:pt x="164" y="9"/>
                  </a:lnTo>
                  <a:lnTo>
                    <a:pt x="163" y="8"/>
                  </a:lnTo>
                  <a:lnTo>
                    <a:pt x="159" y="8"/>
                  </a:lnTo>
                  <a:lnTo>
                    <a:pt x="159" y="7"/>
                  </a:lnTo>
                  <a:lnTo>
                    <a:pt x="158" y="5"/>
                  </a:lnTo>
                  <a:lnTo>
                    <a:pt x="143" y="5"/>
                  </a:lnTo>
                  <a:lnTo>
                    <a:pt x="142" y="4"/>
                  </a:lnTo>
                  <a:lnTo>
                    <a:pt x="139" y="3"/>
                  </a:lnTo>
                  <a:lnTo>
                    <a:pt x="132" y="3"/>
                  </a:lnTo>
                  <a:lnTo>
                    <a:pt x="132" y="4"/>
                  </a:lnTo>
                  <a:lnTo>
                    <a:pt x="129" y="4"/>
                  </a:lnTo>
                  <a:lnTo>
                    <a:pt x="128" y="3"/>
                  </a:lnTo>
                  <a:lnTo>
                    <a:pt x="128" y="2"/>
                  </a:lnTo>
                  <a:lnTo>
                    <a:pt x="129" y="0"/>
                  </a:lnTo>
                  <a:lnTo>
                    <a:pt x="131" y="0"/>
                  </a:lnTo>
                  <a:lnTo>
                    <a:pt x="131" y="2"/>
                  </a:lnTo>
                  <a:lnTo>
                    <a:pt x="142" y="2"/>
                  </a:lnTo>
                  <a:lnTo>
                    <a:pt x="149" y="4"/>
                  </a:lnTo>
                  <a:lnTo>
                    <a:pt x="163" y="4"/>
                  </a:lnTo>
                  <a:lnTo>
                    <a:pt x="163" y="5"/>
                  </a:lnTo>
                  <a:lnTo>
                    <a:pt x="168" y="5"/>
                  </a:lnTo>
                  <a:lnTo>
                    <a:pt x="168" y="7"/>
                  </a:lnTo>
                  <a:lnTo>
                    <a:pt x="169" y="7"/>
                  </a:lnTo>
                  <a:lnTo>
                    <a:pt x="171" y="9"/>
                  </a:lnTo>
                  <a:lnTo>
                    <a:pt x="174" y="9"/>
                  </a:lnTo>
                  <a:lnTo>
                    <a:pt x="177" y="13"/>
                  </a:lnTo>
                  <a:lnTo>
                    <a:pt x="179" y="13"/>
                  </a:lnTo>
                  <a:lnTo>
                    <a:pt x="179" y="14"/>
                  </a:lnTo>
                  <a:lnTo>
                    <a:pt x="180" y="15"/>
                  </a:lnTo>
                  <a:lnTo>
                    <a:pt x="180" y="17"/>
                  </a:lnTo>
                  <a:lnTo>
                    <a:pt x="181" y="17"/>
                  </a:lnTo>
                  <a:lnTo>
                    <a:pt x="184" y="18"/>
                  </a:lnTo>
                  <a:lnTo>
                    <a:pt x="185" y="20"/>
                  </a:lnTo>
                  <a:lnTo>
                    <a:pt x="187" y="23"/>
                  </a:lnTo>
                  <a:lnTo>
                    <a:pt x="187" y="24"/>
                  </a:lnTo>
                  <a:lnTo>
                    <a:pt x="188" y="24"/>
                  </a:lnTo>
                  <a:lnTo>
                    <a:pt x="190" y="25"/>
                  </a:lnTo>
                  <a:lnTo>
                    <a:pt x="190" y="27"/>
                  </a:lnTo>
                  <a:lnTo>
                    <a:pt x="191" y="27"/>
                  </a:lnTo>
                  <a:lnTo>
                    <a:pt x="192" y="28"/>
                  </a:lnTo>
                  <a:lnTo>
                    <a:pt x="195" y="28"/>
                  </a:lnTo>
                  <a:lnTo>
                    <a:pt x="195" y="29"/>
                  </a:lnTo>
                  <a:lnTo>
                    <a:pt x="197" y="29"/>
                  </a:lnTo>
                  <a:lnTo>
                    <a:pt x="198" y="30"/>
                  </a:lnTo>
                  <a:lnTo>
                    <a:pt x="200" y="30"/>
                  </a:lnTo>
                  <a:lnTo>
                    <a:pt x="203" y="31"/>
                  </a:lnTo>
                  <a:lnTo>
                    <a:pt x="207" y="31"/>
                  </a:lnTo>
                  <a:lnTo>
                    <a:pt x="208" y="30"/>
                  </a:lnTo>
                  <a:lnTo>
                    <a:pt x="209" y="30"/>
                  </a:lnTo>
                  <a:lnTo>
                    <a:pt x="211" y="29"/>
                  </a:lnTo>
                  <a:lnTo>
                    <a:pt x="217" y="29"/>
                  </a:lnTo>
                  <a:lnTo>
                    <a:pt x="220" y="28"/>
                  </a:lnTo>
                  <a:lnTo>
                    <a:pt x="222" y="28"/>
                  </a:lnTo>
                  <a:lnTo>
                    <a:pt x="223" y="27"/>
                  </a:lnTo>
                  <a:lnTo>
                    <a:pt x="238" y="27"/>
                  </a:lnTo>
                  <a:lnTo>
                    <a:pt x="239" y="25"/>
                  </a:lnTo>
                  <a:lnTo>
                    <a:pt x="251" y="25"/>
                  </a:lnTo>
                  <a:lnTo>
                    <a:pt x="252" y="27"/>
                  </a:lnTo>
                  <a:lnTo>
                    <a:pt x="254" y="27"/>
                  </a:lnTo>
                  <a:lnTo>
                    <a:pt x="255" y="28"/>
                  </a:lnTo>
                  <a:lnTo>
                    <a:pt x="256" y="28"/>
                  </a:lnTo>
                  <a:lnTo>
                    <a:pt x="257" y="29"/>
                  </a:lnTo>
                  <a:lnTo>
                    <a:pt x="259" y="29"/>
                  </a:lnTo>
                  <a:lnTo>
                    <a:pt x="260" y="30"/>
                  </a:lnTo>
                  <a:lnTo>
                    <a:pt x="264" y="30"/>
                  </a:lnTo>
                  <a:lnTo>
                    <a:pt x="264" y="31"/>
                  </a:lnTo>
                  <a:lnTo>
                    <a:pt x="265" y="31"/>
                  </a:lnTo>
                  <a:lnTo>
                    <a:pt x="270" y="34"/>
                  </a:lnTo>
                  <a:lnTo>
                    <a:pt x="271" y="34"/>
                  </a:lnTo>
                  <a:lnTo>
                    <a:pt x="273" y="35"/>
                  </a:lnTo>
                  <a:lnTo>
                    <a:pt x="276" y="38"/>
                  </a:lnTo>
                  <a:lnTo>
                    <a:pt x="277" y="38"/>
                  </a:lnTo>
                  <a:lnTo>
                    <a:pt x="277" y="39"/>
                  </a:lnTo>
                  <a:lnTo>
                    <a:pt x="278" y="39"/>
                  </a:lnTo>
                  <a:lnTo>
                    <a:pt x="279" y="40"/>
                  </a:lnTo>
                  <a:lnTo>
                    <a:pt x="281" y="40"/>
                  </a:lnTo>
                  <a:lnTo>
                    <a:pt x="282" y="41"/>
                  </a:lnTo>
                  <a:lnTo>
                    <a:pt x="284" y="43"/>
                  </a:lnTo>
                  <a:lnTo>
                    <a:pt x="286" y="44"/>
                  </a:lnTo>
                  <a:lnTo>
                    <a:pt x="288" y="45"/>
                  </a:lnTo>
                  <a:lnTo>
                    <a:pt x="291" y="45"/>
                  </a:lnTo>
                  <a:lnTo>
                    <a:pt x="291" y="46"/>
                  </a:lnTo>
                  <a:lnTo>
                    <a:pt x="294" y="46"/>
                  </a:lnTo>
                  <a:lnTo>
                    <a:pt x="294" y="48"/>
                  </a:lnTo>
                  <a:lnTo>
                    <a:pt x="297" y="48"/>
                  </a:lnTo>
                  <a:lnTo>
                    <a:pt x="298" y="49"/>
                  </a:lnTo>
                  <a:lnTo>
                    <a:pt x="300" y="49"/>
                  </a:lnTo>
                  <a:lnTo>
                    <a:pt x="300" y="50"/>
                  </a:lnTo>
                  <a:lnTo>
                    <a:pt x="302" y="50"/>
                  </a:lnTo>
                  <a:lnTo>
                    <a:pt x="303" y="51"/>
                  </a:lnTo>
                  <a:lnTo>
                    <a:pt x="304" y="51"/>
                  </a:lnTo>
                  <a:lnTo>
                    <a:pt x="305" y="53"/>
                  </a:lnTo>
                  <a:lnTo>
                    <a:pt x="308" y="54"/>
                  </a:lnTo>
                  <a:lnTo>
                    <a:pt x="313" y="55"/>
                  </a:lnTo>
                  <a:lnTo>
                    <a:pt x="316" y="56"/>
                  </a:lnTo>
                  <a:lnTo>
                    <a:pt x="329" y="63"/>
                  </a:lnTo>
                  <a:lnTo>
                    <a:pt x="330" y="63"/>
                  </a:lnTo>
                  <a:lnTo>
                    <a:pt x="332" y="64"/>
                  </a:lnTo>
                  <a:lnTo>
                    <a:pt x="334" y="64"/>
                  </a:lnTo>
                  <a:lnTo>
                    <a:pt x="336" y="66"/>
                  </a:lnTo>
                  <a:lnTo>
                    <a:pt x="340" y="66"/>
                  </a:lnTo>
                  <a:lnTo>
                    <a:pt x="340" y="68"/>
                  </a:lnTo>
                  <a:lnTo>
                    <a:pt x="342" y="68"/>
                  </a:lnTo>
                  <a:lnTo>
                    <a:pt x="345" y="70"/>
                  </a:lnTo>
                  <a:lnTo>
                    <a:pt x="347" y="70"/>
                  </a:lnTo>
                  <a:lnTo>
                    <a:pt x="355" y="74"/>
                  </a:lnTo>
                  <a:lnTo>
                    <a:pt x="356" y="74"/>
                  </a:lnTo>
                  <a:lnTo>
                    <a:pt x="357" y="75"/>
                  </a:lnTo>
                  <a:lnTo>
                    <a:pt x="359" y="75"/>
                  </a:lnTo>
                  <a:lnTo>
                    <a:pt x="359" y="76"/>
                  </a:lnTo>
                  <a:lnTo>
                    <a:pt x="361" y="76"/>
                  </a:lnTo>
                  <a:lnTo>
                    <a:pt x="362" y="77"/>
                  </a:lnTo>
                  <a:lnTo>
                    <a:pt x="364" y="79"/>
                  </a:lnTo>
                  <a:lnTo>
                    <a:pt x="367" y="79"/>
                  </a:lnTo>
                  <a:lnTo>
                    <a:pt x="367" y="80"/>
                  </a:lnTo>
                  <a:lnTo>
                    <a:pt x="368" y="80"/>
                  </a:lnTo>
                  <a:lnTo>
                    <a:pt x="371" y="81"/>
                  </a:lnTo>
                  <a:lnTo>
                    <a:pt x="372" y="82"/>
                  </a:lnTo>
                  <a:lnTo>
                    <a:pt x="373" y="82"/>
                  </a:lnTo>
                  <a:lnTo>
                    <a:pt x="374" y="84"/>
                  </a:lnTo>
                  <a:lnTo>
                    <a:pt x="377" y="85"/>
                  </a:lnTo>
                  <a:lnTo>
                    <a:pt x="378" y="85"/>
                  </a:lnTo>
                  <a:lnTo>
                    <a:pt x="379" y="86"/>
                  </a:lnTo>
                  <a:lnTo>
                    <a:pt x="382" y="87"/>
                  </a:lnTo>
                  <a:lnTo>
                    <a:pt x="383" y="89"/>
                  </a:lnTo>
                  <a:lnTo>
                    <a:pt x="385" y="89"/>
                  </a:lnTo>
                  <a:lnTo>
                    <a:pt x="388" y="90"/>
                  </a:lnTo>
                  <a:lnTo>
                    <a:pt x="391" y="92"/>
                  </a:lnTo>
                  <a:lnTo>
                    <a:pt x="393" y="92"/>
                  </a:lnTo>
                  <a:lnTo>
                    <a:pt x="394" y="94"/>
                  </a:lnTo>
                  <a:lnTo>
                    <a:pt x="395" y="94"/>
                  </a:lnTo>
                  <a:lnTo>
                    <a:pt x="395" y="95"/>
                  </a:lnTo>
                  <a:lnTo>
                    <a:pt x="396" y="95"/>
                  </a:lnTo>
                  <a:lnTo>
                    <a:pt x="396" y="96"/>
                  </a:lnTo>
                  <a:lnTo>
                    <a:pt x="398" y="96"/>
                  </a:lnTo>
                  <a:lnTo>
                    <a:pt x="399" y="97"/>
                  </a:lnTo>
                  <a:lnTo>
                    <a:pt x="401" y="97"/>
                  </a:lnTo>
                  <a:lnTo>
                    <a:pt x="401" y="99"/>
                  </a:lnTo>
                  <a:lnTo>
                    <a:pt x="403" y="99"/>
                  </a:lnTo>
                  <a:lnTo>
                    <a:pt x="404" y="100"/>
                  </a:lnTo>
                  <a:lnTo>
                    <a:pt x="406" y="101"/>
                  </a:lnTo>
                  <a:lnTo>
                    <a:pt x="406" y="102"/>
                  </a:lnTo>
                  <a:lnTo>
                    <a:pt x="407" y="102"/>
                  </a:lnTo>
                  <a:lnTo>
                    <a:pt x="407" y="104"/>
                  </a:lnTo>
                  <a:lnTo>
                    <a:pt x="409" y="104"/>
                  </a:lnTo>
                  <a:lnTo>
                    <a:pt x="409" y="105"/>
                  </a:lnTo>
                  <a:lnTo>
                    <a:pt x="410" y="105"/>
                  </a:lnTo>
                  <a:lnTo>
                    <a:pt x="410" y="106"/>
                  </a:lnTo>
                  <a:lnTo>
                    <a:pt x="411" y="106"/>
                  </a:lnTo>
                  <a:lnTo>
                    <a:pt x="412" y="107"/>
                  </a:lnTo>
                  <a:lnTo>
                    <a:pt x="412" y="108"/>
                  </a:lnTo>
                  <a:lnTo>
                    <a:pt x="416" y="110"/>
                  </a:lnTo>
                  <a:lnTo>
                    <a:pt x="419" y="112"/>
                  </a:lnTo>
                  <a:lnTo>
                    <a:pt x="421" y="113"/>
                  </a:lnTo>
                  <a:lnTo>
                    <a:pt x="422" y="113"/>
                  </a:lnTo>
                  <a:lnTo>
                    <a:pt x="423" y="115"/>
                  </a:lnTo>
                  <a:lnTo>
                    <a:pt x="425" y="115"/>
                  </a:lnTo>
                  <a:lnTo>
                    <a:pt x="427" y="117"/>
                  </a:lnTo>
                  <a:lnTo>
                    <a:pt x="431" y="117"/>
                  </a:lnTo>
                  <a:lnTo>
                    <a:pt x="431" y="118"/>
                  </a:lnTo>
                  <a:lnTo>
                    <a:pt x="433" y="121"/>
                  </a:lnTo>
                  <a:lnTo>
                    <a:pt x="435" y="121"/>
                  </a:lnTo>
                  <a:lnTo>
                    <a:pt x="436" y="125"/>
                  </a:lnTo>
                  <a:lnTo>
                    <a:pt x="441" y="130"/>
                  </a:lnTo>
                  <a:lnTo>
                    <a:pt x="442" y="132"/>
                  </a:lnTo>
                  <a:lnTo>
                    <a:pt x="447" y="137"/>
                  </a:lnTo>
                  <a:lnTo>
                    <a:pt x="448" y="137"/>
                  </a:lnTo>
                  <a:lnTo>
                    <a:pt x="448" y="138"/>
                  </a:lnTo>
                  <a:lnTo>
                    <a:pt x="449" y="138"/>
                  </a:lnTo>
                  <a:lnTo>
                    <a:pt x="449" y="140"/>
                  </a:lnTo>
                  <a:lnTo>
                    <a:pt x="451" y="141"/>
                  </a:lnTo>
                  <a:lnTo>
                    <a:pt x="452" y="141"/>
                  </a:lnTo>
                  <a:lnTo>
                    <a:pt x="455" y="144"/>
                  </a:lnTo>
                  <a:lnTo>
                    <a:pt x="458" y="146"/>
                  </a:lnTo>
                  <a:lnTo>
                    <a:pt x="459" y="146"/>
                  </a:lnTo>
                  <a:lnTo>
                    <a:pt x="462" y="147"/>
                  </a:lnTo>
                  <a:lnTo>
                    <a:pt x="463" y="148"/>
                  </a:lnTo>
                  <a:lnTo>
                    <a:pt x="464" y="148"/>
                  </a:lnTo>
                  <a:lnTo>
                    <a:pt x="465" y="149"/>
                  </a:lnTo>
                  <a:lnTo>
                    <a:pt x="467" y="149"/>
                  </a:lnTo>
                  <a:lnTo>
                    <a:pt x="470" y="153"/>
                  </a:lnTo>
                  <a:lnTo>
                    <a:pt x="471" y="153"/>
                  </a:lnTo>
                  <a:lnTo>
                    <a:pt x="476" y="158"/>
                  </a:lnTo>
                  <a:lnTo>
                    <a:pt x="479" y="159"/>
                  </a:lnTo>
                  <a:lnTo>
                    <a:pt x="479" y="161"/>
                  </a:lnTo>
                  <a:lnTo>
                    <a:pt x="480" y="161"/>
                  </a:lnTo>
                  <a:lnTo>
                    <a:pt x="480" y="162"/>
                  </a:lnTo>
                  <a:lnTo>
                    <a:pt x="481" y="162"/>
                  </a:lnTo>
                  <a:lnTo>
                    <a:pt x="482" y="163"/>
                  </a:lnTo>
                  <a:lnTo>
                    <a:pt x="485" y="164"/>
                  </a:lnTo>
                  <a:lnTo>
                    <a:pt x="496" y="176"/>
                  </a:lnTo>
                  <a:lnTo>
                    <a:pt x="498" y="177"/>
                  </a:lnTo>
                  <a:lnTo>
                    <a:pt x="500" y="177"/>
                  </a:lnTo>
                  <a:lnTo>
                    <a:pt x="500" y="178"/>
                  </a:lnTo>
                  <a:lnTo>
                    <a:pt x="501" y="178"/>
                  </a:lnTo>
                  <a:lnTo>
                    <a:pt x="501" y="179"/>
                  </a:lnTo>
                  <a:lnTo>
                    <a:pt x="502" y="179"/>
                  </a:lnTo>
                  <a:lnTo>
                    <a:pt x="505" y="180"/>
                  </a:lnTo>
                  <a:lnTo>
                    <a:pt x="506" y="180"/>
                  </a:lnTo>
                  <a:lnTo>
                    <a:pt x="508" y="183"/>
                  </a:lnTo>
                  <a:lnTo>
                    <a:pt x="511" y="183"/>
                  </a:lnTo>
                  <a:lnTo>
                    <a:pt x="511" y="184"/>
                  </a:lnTo>
                  <a:lnTo>
                    <a:pt x="512" y="184"/>
                  </a:lnTo>
                  <a:lnTo>
                    <a:pt x="513" y="185"/>
                  </a:lnTo>
                  <a:lnTo>
                    <a:pt x="516" y="185"/>
                  </a:lnTo>
                  <a:lnTo>
                    <a:pt x="517" y="187"/>
                  </a:lnTo>
                  <a:lnTo>
                    <a:pt x="519" y="187"/>
                  </a:lnTo>
                  <a:lnTo>
                    <a:pt x="522" y="188"/>
                  </a:lnTo>
                  <a:lnTo>
                    <a:pt x="523" y="188"/>
                  </a:lnTo>
                  <a:lnTo>
                    <a:pt x="523" y="189"/>
                  </a:lnTo>
                  <a:lnTo>
                    <a:pt x="527" y="189"/>
                  </a:lnTo>
                  <a:lnTo>
                    <a:pt x="528" y="190"/>
                  </a:lnTo>
                  <a:lnTo>
                    <a:pt x="529" y="190"/>
                  </a:lnTo>
                  <a:lnTo>
                    <a:pt x="532" y="192"/>
                  </a:lnTo>
                  <a:lnTo>
                    <a:pt x="533" y="193"/>
                  </a:lnTo>
                  <a:lnTo>
                    <a:pt x="535" y="193"/>
                  </a:lnTo>
                  <a:lnTo>
                    <a:pt x="537" y="194"/>
                  </a:lnTo>
                  <a:lnTo>
                    <a:pt x="539" y="194"/>
                  </a:lnTo>
                  <a:lnTo>
                    <a:pt x="540" y="195"/>
                  </a:lnTo>
                  <a:lnTo>
                    <a:pt x="543" y="195"/>
                  </a:lnTo>
                  <a:lnTo>
                    <a:pt x="544" y="197"/>
                  </a:lnTo>
                  <a:lnTo>
                    <a:pt x="546" y="198"/>
                  </a:lnTo>
                  <a:lnTo>
                    <a:pt x="548" y="199"/>
                  </a:lnTo>
                  <a:lnTo>
                    <a:pt x="549" y="199"/>
                  </a:lnTo>
                  <a:lnTo>
                    <a:pt x="549" y="200"/>
                  </a:lnTo>
                  <a:lnTo>
                    <a:pt x="550" y="200"/>
                  </a:lnTo>
                  <a:lnTo>
                    <a:pt x="551" y="202"/>
                  </a:lnTo>
                  <a:lnTo>
                    <a:pt x="553" y="202"/>
                  </a:lnTo>
                  <a:lnTo>
                    <a:pt x="553" y="203"/>
                  </a:lnTo>
                  <a:lnTo>
                    <a:pt x="554" y="203"/>
                  </a:lnTo>
                  <a:lnTo>
                    <a:pt x="555" y="204"/>
                  </a:lnTo>
                  <a:lnTo>
                    <a:pt x="556" y="204"/>
                  </a:lnTo>
                  <a:lnTo>
                    <a:pt x="556" y="205"/>
                  </a:lnTo>
                  <a:lnTo>
                    <a:pt x="558" y="207"/>
                  </a:lnTo>
                  <a:lnTo>
                    <a:pt x="559" y="207"/>
                  </a:lnTo>
                  <a:lnTo>
                    <a:pt x="561" y="209"/>
                  </a:lnTo>
                  <a:lnTo>
                    <a:pt x="561" y="210"/>
                  </a:lnTo>
                  <a:lnTo>
                    <a:pt x="562" y="210"/>
                  </a:lnTo>
                  <a:lnTo>
                    <a:pt x="565" y="212"/>
                  </a:lnTo>
                  <a:lnTo>
                    <a:pt x="566" y="212"/>
                  </a:lnTo>
                  <a:lnTo>
                    <a:pt x="566" y="213"/>
                  </a:lnTo>
                  <a:lnTo>
                    <a:pt x="571" y="215"/>
                  </a:lnTo>
                  <a:lnTo>
                    <a:pt x="575" y="219"/>
                  </a:lnTo>
                  <a:lnTo>
                    <a:pt x="575" y="220"/>
                  </a:lnTo>
                  <a:lnTo>
                    <a:pt x="576" y="221"/>
                  </a:lnTo>
                  <a:lnTo>
                    <a:pt x="577" y="221"/>
                  </a:lnTo>
                  <a:lnTo>
                    <a:pt x="577" y="224"/>
                  </a:lnTo>
                  <a:lnTo>
                    <a:pt x="580" y="224"/>
                  </a:lnTo>
                  <a:lnTo>
                    <a:pt x="580" y="226"/>
                  </a:lnTo>
                  <a:lnTo>
                    <a:pt x="581" y="226"/>
                  </a:lnTo>
                  <a:lnTo>
                    <a:pt x="582" y="229"/>
                  </a:lnTo>
                  <a:lnTo>
                    <a:pt x="582" y="230"/>
                  </a:lnTo>
                  <a:lnTo>
                    <a:pt x="583" y="231"/>
                  </a:lnTo>
                  <a:lnTo>
                    <a:pt x="583" y="233"/>
                  </a:lnTo>
                  <a:lnTo>
                    <a:pt x="585" y="235"/>
                  </a:lnTo>
                  <a:lnTo>
                    <a:pt x="585" y="238"/>
                  </a:lnTo>
                  <a:lnTo>
                    <a:pt x="586" y="238"/>
                  </a:lnTo>
                  <a:lnTo>
                    <a:pt x="586" y="240"/>
                  </a:lnTo>
                  <a:lnTo>
                    <a:pt x="587" y="240"/>
                  </a:lnTo>
                  <a:lnTo>
                    <a:pt x="587" y="241"/>
                  </a:lnTo>
                  <a:lnTo>
                    <a:pt x="588" y="241"/>
                  </a:lnTo>
                  <a:lnTo>
                    <a:pt x="588" y="243"/>
                  </a:lnTo>
                  <a:lnTo>
                    <a:pt x="590" y="243"/>
                  </a:lnTo>
                  <a:lnTo>
                    <a:pt x="590" y="244"/>
                  </a:lnTo>
                  <a:lnTo>
                    <a:pt x="591" y="244"/>
                  </a:lnTo>
                  <a:lnTo>
                    <a:pt x="591" y="245"/>
                  </a:lnTo>
                  <a:lnTo>
                    <a:pt x="592" y="246"/>
                  </a:lnTo>
                  <a:lnTo>
                    <a:pt x="592" y="248"/>
                  </a:lnTo>
                  <a:lnTo>
                    <a:pt x="593" y="249"/>
                  </a:lnTo>
                  <a:lnTo>
                    <a:pt x="593" y="251"/>
                  </a:lnTo>
                  <a:lnTo>
                    <a:pt x="594" y="251"/>
                  </a:lnTo>
                  <a:lnTo>
                    <a:pt x="594" y="253"/>
                  </a:lnTo>
                  <a:lnTo>
                    <a:pt x="596" y="253"/>
                  </a:lnTo>
                  <a:lnTo>
                    <a:pt x="596" y="254"/>
                  </a:lnTo>
                  <a:lnTo>
                    <a:pt x="599" y="257"/>
                  </a:lnTo>
                  <a:lnTo>
                    <a:pt x="601" y="260"/>
                  </a:lnTo>
                  <a:lnTo>
                    <a:pt x="601" y="261"/>
                  </a:lnTo>
                  <a:lnTo>
                    <a:pt x="602" y="264"/>
                  </a:lnTo>
                  <a:lnTo>
                    <a:pt x="603" y="264"/>
                  </a:lnTo>
                  <a:lnTo>
                    <a:pt x="603" y="266"/>
                  </a:lnTo>
                  <a:lnTo>
                    <a:pt x="604" y="266"/>
                  </a:lnTo>
                  <a:lnTo>
                    <a:pt x="604" y="267"/>
                  </a:lnTo>
                  <a:lnTo>
                    <a:pt x="606" y="269"/>
                  </a:lnTo>
                  <a:lnTo>
                    <a:pt x="606" y="270"/>
                  </a:lnTo>
                  <a:lnTo>
                    <a:pt x="608" y="272"/>
                  </a:lnTo>
                  <a:lnTo>
                    <a:pt x="608" y="276"/>
                  </a:lnTo>
                  <a:lnTo>
                    <a:pt x="609" y="277"/>
                  </a:lnTo>
                  <a:lnTo>
                    <a:pt x="609" y="279"/>
                  </a:lnTo>
                  <a:lnTo>
                    <a:pt x="610" y="279"/>
                  </a:lnTo>
                  <a:lnTo>
                    <a:pt x="610" y="280"/>
                  </a:lnTo>
                  <a:lnTo>
                    <a:pt x="613" y="282"/>
                  </a:lnTo>
                  <a:lnTo>
                    <a:pt x="613" y="285"/>
                  </a:lnTo>
                  <a:lnTo>
                    <a:pt x="614" y="286"/>
                  </a:lnTo>
                  <a:lnTo>
                    <a:pt x="614" y="291"/>
                  </a:lnTo>
                  <a:lnTo>
                    <a:pt x="615" y="292"/>
                  </a:lnTo>
                  <a:lnTo>
                    <a:pt x="617" y="295"/>
                  </a:lnTo>
                  <a:lnTo>
                    <a:pt x="617" y="300"/>
                  </a:lnTo>
                  <a:lnTo>
                    <a:pt x="618" y="302"/>
                  </a:lnTo>
                  <a:lnTo>
                    <a:pt x="618" y="303"/>
                  </a:lnTo>
                  <a:lnTo>
                    <a:pt x="619" y="303"/>
                  </a:lnTo>
                  <a:lnTo>
                    <a:pt x="619" y="307"/>
                  </a:lnTo>
                  <a:lnTo>
                    <a:pt x="620" y="307"/>
                  </a:lnTo>
                  <a:lnTo>
                    <a:pt x="620" y="310"/>
                  </a:lnTo>
                  <a:lnTo>
                    <a:pt x="622" y="310"/>
                  </a:lnTo>
                  <a:lnTo>
                    <a:pt x="622" y="312"/>
                  </a:lnTo>
                  <a:lnTo>
                    <a:pt x="623" y="313"/>
                  </a:lnTo>
                  <a:lnTo>
                    <a:pt x="623" y="318"/>
                  </a:lnTo>
                  <a:lnTo>
                    <a:pt x="622" y="320"/>
                  </a:lnTo>
                  <a:lnTo>
                    <a:pt x="622" y="322"/>
                  </a:lnTo>
                  <a:lnTo>
                    <a:pt x="624" y="322"/>
                  </a:lnTo>
                  <a:lnTo>
                    <a:pt x="624" y="321"/>
                  </a:lnTo>
                  <a:lnTo>
                    <a:pt x="625" y="321"/>
                  </a:lnTo>
                  <a:lnTo>
                    <a:pt x="625" y="328"/>
                  </a:lnTo>
                  <a:lnTo>
                    <a:pt x="626" y="331"/>
                  </a:lnTo>
                  <a:lnTo>
                    <a:pt x="626" y="333"/>
                  </a:lnTo>
                  <a:lnTo>
                    <a:pt x="628" y="334"/>
                  </a:lnTo>
                  <a:lnTo>
                    <a:pt x="628" y="337"/>
                  </a:lnTo>
                  <a:lnTo>
                    <a:pt x="629" y="339"/>
                  </a:lnTo>
                  <a:lnTo>
                    <a:pt x="629" y="343"/>
                  </a:lnTo>
                  <a:lnTo>
                    <a:pt x="630" y="344"/>
                  </a:lnTo>
                  <a:lnTo>
                    <a:pt x="630" y="346"/>
                  </a:lnTo>
                  <a:lnTo>
                    <a:pt x="631" y="348"/>
                  </a:lnTo>
                  <a:lnTo>
                    <a:pt x="631" y="349"/>
                  </a:lnTo>
                  <a:lnTo>
                    <a:pt x="633" y="352"/>
                  </a:lnTo>
                  <a:lnTo>
                    <a:pt x="634" y="353"/>
                  </a:lnTo>
                  <a:lnTo>
                    <a:pt x="636" y="358"/>
                  </a:lnTo>
                  <a:lnTo>
                    <a:pt x="638" y="359"/>
                  </a:lnTo>
                  <a:lnTo>
                    <a:pt x="640" y="359"/>
                  </a:lnTo>
                  <a:lnTo>
                    <a:pt x="640" y="362"/>
                  </a:lnTo>
                  <a:lnTo>
                    <a:pt x="642" y="364"/>
                  </a:lnTo>
                  <a:lnTo>
                    <a:pt x="642" y="366"/>
                  </a:lnTo>
                  <a:lnTo>
                    <a:pt x="644" y="367"/>
                  </a:lnTo>
                  <a:lnTo>
                    <a:pt x="645" y="369"/>
                  </a:lnTo>
                  <a:lnTo>
                    <a:pt x="645" y="373"/>
                  </a:lnTo>
                  <a:lnTo>
                    <a:pt x="646" y="373"/>
                  </a:lnTo>
                  <a:lnTo>
                    <a:pt x="646" y="375"/>
                  </a:lnTo>
                  <a:lnTo>
                    <a:pt x="647" y="378"/>
                  </a:lnTo>
                  <a:lnTo>
                    <a:pt x="647" y="395"/>
                  </a:lnTo>
                  <a:lnTo>
                    <a:pt x="646" y="398"/>
                  </a:lnTo>
                  <a:lnTo>
                    <a:pt x="646" y="400"/>
                  </a:lnTo>
                  <a:lnTo>
                    <a:pt x="645" y="403"/>
                  </a:lnTo>
                  <a:lnTo>
                    <a:pt x="644" y="403"/>
                  </a:lnTo>
                  <a:lnTo>
                    <a:pt x="644" y="405"/>
                  </a:lnTo>
                  <a:lnTo>
                    <a:pt x="642" y="405"/>
                  </a:lnTo>
                  <a:lnTo>
                    <a:pt x="642" y="408"/>
                  </a:lnTo>
                  <a:lnTo>
                    <a:pt x="640" y="410"/>
                  </a:lnTo>
                  <a:lnTo>
                    <a:pt x="639" y="413"/>
                  </a:lnTo>
                  <a:lnTo>
                    <a:pt x="639" y="415"/>
                  </a:lnTo>
                  <a:lnTo>
                    <a:pt x="638" y="415"/>
                  </a:lnTo>
                  <a:lnTo>
                    <a:pt x="638" y="418"/>
                  </a:lnTo>
                  <a:lnTo>
                    <a:pt x="636" y="418"/>
                  </a:lnTo>
                  <a:lnTo>
                    <a:pt x="636" y="419"/>
                  </a:lnTo>
                  <a:lnTo>
                    <a:pt x="635" y="420"/>
                  </a:lnTo>
                  <a:lnTo>
                    <a:pt x="634" y="423"/>
                  </a:lnTo>
                  <a:lnTo>
                    <a:pt x="631" y="425"/>
                  </a:lnTo>
                  <a:lnTo>
                    <a:pt x="631" y="428"/>
                  </a:lnTo>
                  <a:lnTo>
                    <a:pt x="630" y="428"/>
                  </a:lnTo>
                  <a:lnTo>
                    <a:pt x="630" y="429"/>
                  </a:lnTo>
                  <a:lnTo>
                    <a:pt x="629" y="430"/>
                  </a:lnTo>
                  <a:lnTo>
                    <a:pt x="629" y="431"/>
                  </a:lnTo>
                  <a:lnTo>
                    <a:pt x="628" y="433"/>
                  </a:lnTo>
                  <a:lnTo>
                    <a:pt x="628" y="434"/>
                  </a:lnTo>
                  <a:lnTo>
                    <a:pt x="626" y="435"/>
                  </a:lnTo>
                  <a:lnTo>
                    <a:pt x="625" y="435"/>
                  </a:lnTo>
                  <a:lnTo>
                    <a:pt x="625" y="436"/>
                  </a:lnTo>
                  <a:lnTo>
                    <a:pt x="624" y="438"/>
                  </a:lnTo>
                  <a:lnTo>
                    <a:pt x="624" y="439"/>
                  </a:lnTo>
                  <a:lnTo>
                    <a:pt x="613" y="454"/>
                  </a:lnTo>
                  <a:lnTo>
                    <a:pt x="609" y="457"/>
                  </a:lnTo>
                  <a:lnTo>
                    <a:pt x="609" y="459"/>
                  </a:lnTo>
                  <a:lnTo>
                    <a:pt x="608" y="460"/>
                  </a:lnTo>
                  <a:lnTo>
                    <a:pt x="608" y="461"/>
                  </a:lnTo>
                  <a:lnTo>
                    <a:pt x="607" y="461"/>
                  </a:lnTo>
                  <a:lnTo>
                    <a:pt x="604" y="464"/>
                  </a:lnTo>
                  <a:lnTo>
                    <a:pt x="604" y="465"/>
                  </a:lnTo>
                  <a:lnTo>
                    <a:pt x="601" y="469"/>
                  </a:lnTo>
                  <a:lnTo>
                    <a:pt x="599" y="471"/>
                  </a:lnTo>
                  <a:lnTo>
                    <a:pt x="599" y="474"/>
                  </a:lnTo>
                  <a:lnTo>
                    <a:pt x="598" y="474"/>
                  </a:lnTo>
                  <a:lnTo>
                    <a:pt x="598" y="475"/>
                  </a:lnTo>
                  <a:lnTo>
                    <a:pt x="597" y="475"/>
                  </a:lnTo>
                  <a:lnTo>
                    <a:pt x="597" y="477"/>
                  </a:lnTo>
                  <a:lnTo>
                    <a:pt x="594" y="477"/>
                  </a:lnTo>
                  <a:lnTo>
                    <a:pt x="594" y="480"/>
                  </a:lnTo>
                  <a:lnTo>
                    <a:pt x="593" y="480"/>
                  </a:lnTo>
                  <a:lnTo>
                    <a:pt x="593" y="481"/>
                  </a:lnTo>
                  <a:lnTo>
                    <a:pt x="592" y="481"/>
                  </a:lnTo>
                  <a:lnTo>
                    <a:pt x="592" y="483"/>
                  </a:lnTo>
                  <a:lnTo>
                    <a:pt x="591" y="483"/>
                  </a:lnTo>
                  <a:lnTo>
                    <a:pt x="586" y="488"/>
                  </a:lnTo>
                  <a:lnTo>
                    <a:pt x="585" y="491"/>
                  </a:lnTo>
                  <a:lnTo>
                    <a:pt x="578" y="497"/>
                  </a:lnTo>
                  <a:lnTo>
                    <a:pt x="578" y="498"/>
                  </a:lnTo>
                  <a:lnTo>
                    <a:pt x="577" y="498"/>
                  </a:lnTo>
                  <a:lnTo>
                    <a:pt x="574" y="502"/>
                  </a:lnTo>
                  <a:lnTo>
                    <a:pt x="572" y="502"/>
                  </a:lnTo>
                  <a:lnTo>
                    <a:pt x="572" y="503"/>
                  </a:lnTo>
                  <a:lnTo>
                    <a:pt x="571" y="503"/>
                  </a:lnTo>
                  <a:lnTo>
                    <a:pt x="571" y="505"/>
                  </a:lnTo>
                  <a:lnTo>
                    <a:pt x="570" y="505"/>
                  </a:lnTo>
                  <a:lnTo>
                    <a:pt x="570" y="506"/>
                  </a:lnTo>
                  <a:lnTo>
                    <a:pt x="567" y="507"/>
                  </a:lnTo>
                  <a:lnTo>
                    <a:pt x="564" y="511"/>
                  </a:lnTo>
                  <a:lnTo>
                    <a:pt x="561" y="512"/>
                  </a:lnTo>
                  <a:lnTo>
                    <a:pt x="559" y="514"/>
                  </a:lnTo>
                  <a:lnTo>
                    <a:pt x="558" y="514"/>
                  </a:lnTo>
                  <a:lnTo>
                    <a:pt x="553" y="517"/>
                  </a:lnTo>
                  <a:lnTo>
                    <a:pt x="549" y="519"/>
                  </a:lnTo>
                  <a:lnTo>
                    <a:pt x="548" y="519"/>
                  </a:lnTo>
                  <a:lnTo>
                    <a:pt x="545" y="522"/>
                  </a:lnTo>
                  <a:lnTo>
                    <a:pt x="543" y="522"/>
                  </a:lnTo>
                  <a:lnTo>
                    <a:pt x="540" y="524"/>
                  </a:lnTo>
                  <a:lnTo>
                    <a:pt x="537" y="524"/>
                  </a:lnTo>
                  <a:lnTo>
                    <a:pt x="535" y="523"/>
                  </a:lnTo>
                  <a:lnTo>
                    <a:pt x="534" y="523"/>
                  </a:lnTo>
                  <a:lnTo>
                    <a:pt x="533" y="522"/>
                  </a:lnTo>
                  <a:lnTo>
                    <a:pt x="532" y="522"/>
                  </a:lnTo>
                  <a:lnTo>
                    <a:pt x="530" y="521"/>
                  </a:lnTo>
                  <a:lnTo>
                    <a:pt x="527" y="521"/>
                  </a:lnTo>
                  <a:lnTo>
                    <a:pt x="527" y="519"/>
                  </a:lnTo>
                  <a:lnTo>
                    <a:pt x="526" y="519"/>
                  </a:lnTo>
                  <a:lnTo>
                    <a:pt x="526" y="518"/>
                  </a:lnTo>
                  <a:lnTo>
                    <a:pt x="523" y="518"/>
                  </a:lnTo>
                  <a:lnTo>
                    <a:pt x="521" y="516"/>
                  </a:lnTo>
                  <a:lnTo>
                    <a:pt x="518" y="514"/>
                  </a:lnTo>
                  <a:lnTo>
                    <a:pt x="517" y="514"/>
                  </a:lnTo>
                  <a:lnTo>
                    <a:pt x="513" y="511"/>
                  </a:lnTo>
                  <a:lnTo>
                    <a:pt x="511" y="510"/>
                  </a:lnTo>
                  <a:lnTo>
                    <a:pt x="508" y="507"/>
                  </a:lnTo>
                  <a:lnTo>
                    <a:pt x="506" y="507"/>
                  </a:lnTo>
                  <a:lnTo>
                    <a:pt x="505" y="506"/>
                  </a:lnTo>
                  <a:lnTo>
                    <a:pt x="503" y="506"/>
                  </a:lnTo>
                  <a:lnTo>
                    <a:pt x="503" y="505"/>
                  </a:lnTo>
                  <a:lnTo>
                    <a:pt x="502" y="505"/>
                  </a:lnTo>
                  <a:lnTo>
                    <a:pt x="501" y="503"/>
                  </a:lnTo>
                  <a:lnTo>
                    <a:pt x="501" y="502"/>
                  </a:lnTo>
                  <a:lnTo>
                    <a:pt x="500" y="502"/>
                  </a:lnTo>
                  <a:lnTo>
                    <a:pt x="494" y="496"/>
                  </a:lnTo>
                  <a:lnTo>
                    <a:pt x="492" y="496"/>
                  </a:lnTo>
                  <a:lnTo>
                    <a:pt x="492" y="495"/>
                  </a:lnTo>
                  <a:lnTo>
                    <a:pt x="491" y="495"/>
                  </a:lnTo>
                  <a:lnTo>
                    <a:pt x="491" y="493"/>
                  </a:lnTo>
                  <a:lnTo>
                    <a:pt x="490" y="493"/>
                  </a:lnTo>
                  <a:lnTo>
                    <a:pt x="489" y="491"/>
                  </a:lnTo>
                  <a:lnTo>
                    <a:pt x="481" y="483"/>
                  </a:lnTo>
                  <a:lnTo>
                    <a:pt x="481" y="482"/>
                  </a:lnTo>
                  <a:lnTo>
                    <a:pt x="480" y="480"/>
                  </a:lnTo>
                  <a:lnTo>
                    <a:pt x="476" y="476"/>
                  </a:lnTo>
                  <a:lnTo>
                    <a:pt x="476" y="475"/>
                  </a:lnTo>
                  <a:lnTo>
                    <a:pt x="475" y="475"/>
                  </a:lnTo>
                  <a:lnTo>
                    <a:pt x="475" y="474"/>
                  </a:lnTo>
                  <a:lnTo>
                    <a:pt x="474" y="474"/>
                  </a:lnTo>
                  <a:lnTo>
                    <a:pt x="474" y="471"/>
                  </a:lnTo>
                  <a:lnTo>
                    <a:pt x="473" y="471"/>
                  </a:lnTo>
                  <a:lnTo>
                    <a:pt x="473" y="470"/>
                  </a:lnTo>
                  <a:lnTo>
                    <a:pt x="471" y="469"/>
                  </a:lnTo>
                  <a:lnTo>
                    <a:pt x="471" y="466"/>
                  </a:lnTo>
                  <a:lnTo>
                    <a:pt x="470" y="466"/>
                  </a:lnTo>
                  <a:lnTo>
                    <a:pt x="470" y="464"/>
                  </a:lnTo>
                  <a:lnTo>
                    <a:pt x="469" y="462"/>
                  </a:lnTo>
                  <a:lnTo>
                    <a:pt x="469" y="459"/>
                  </a:lnTo>
                  <a:lnTo>
                    <a:pt x="468" y="459"/>
                  </a:lnTo>
                  <a:lnTo>
                    <a:pt x="468" y="454"/>
                  </a:lnTo>
                  <a:lnTo>
                    <a:pt x="467" y="452"/>
                  </a:lnTo>
                  <a:lnTo>
                    <a:pt x="465" y="452"/>
                  </a:lnTo>
                  <a:lnTo>
                    <a:pt x="465" y="451"/>
                  </a:lnTo>
                  <a:lnTo>
                    <a:pt x="464" y="450"/>
                  </a:lnTo>
                  <a:lnTo>
                    <a:pt x="464" y="446"/>
                  </a:lnTo>
                  <a:lnTo>
                    <a:pt x="462" y="444"/>
                  </a:lnTo>
                  <a:lnTo>
                    <a:pt x="462" y="442"/>
                  </a:lnTo>
                  <a:lnTo>
                    <a:pt x="460" y="441"/>
                  </a:lnTo>
                  <a:lnTo>
                    <a:pt x="460" y="440"/>
                  </a:lnTo>
                  <a:lnTo>
                    <a:pt x="459" y="439"/>
                  </a:lnTo>
                  <a:lnTo>
                    <a:pt x="459" y="436"/>
                  </a:lnTo>
                  <a:lnTo>
                    <a:pt x="458" y="435"/>
                  </a:lnTo>
                  <a:lnTo>
                    <a:pt x="458" y="433"/>
                  </a:lnTo>
                  <a:lnTo>
                    <a:pt x="457" y="433"/>
                  </a:lnTo>
                  <a:lnTo>
                    <a:pt x="457" y="431"/>
                  </a:lnTo>
                  <a:lnTo>
                    <a:pt x="455" y="430"/>
                  </a:lnTo>
                  <a:lnTo>
                    <a:pt x="454" y="428"/>
                  </a:lnTo>
                  <a:lnTo>
                    <a:pt x="454" y="425"/>
                  </a:lnTo>
                  <a:lnTo>
                    <a:pt x="453" y="425"/>
                  </a:lnTo>
                  <a:lnTo>
                    <a:pt x="453" y="424"/>
                  </a:lnTo>
                  <a:lnTo>
                    <a:pt x="452" y="424"/>
                  </a:lnTo>
                  <a:lnTo>
                    <a:pt x="452" y="421"/>
                  </a:lnTo>
                  <a:lnTo>
                    <a:pt x="449" y="418"/>
                  </a:lnTo>
                  <a:lnTo>
                    <a:pt x="448" y="415"/>
                  </a:lnTo>
                  <a:lnTo>
                    <a:pt x="446" y="413"/>
                  </a:lnTo>
                  <a:lnTo>
                    <a:pt x="444" y="413"/>
                  </a:lnTo>
                  <a:lnTo>
                    <a:pt x="444" y="411"/>
                  </a:lnTo>
                  <a:lnTo>
                    <a:pt x="443" y="411"/>
                  </a:lnTo>
                  <a:lnTo>
                    <a:pt x="443" y="410"/>
                  </a:lnTo>
                  <a:lnTo>
                    <a:pt x="442" y="410"/>
                  </a:lnTo>
                  <a:lnTo>
                    <a:pt x="442" y="409"/>
                  </a:lnTo>
                  <a:lnTo>
                    <a:pt x="439" y="406"/>
                  </a:lnTo>
                  <a:lnTo>
                    <a:pt x="438" y="406"/>
                  </a:lnTo>
                  <a:lnTo>
                    <a:pt x="420" y="388"/>
                  </a:lnTo>
                  <a:lnTo>
                    <a:pt x="416" y="387"/>
                  </a:lnTo>
                  <a:lnTo>
                    <a:pt x="407" y="378"/>
                  </a:lnTo>
                  <a:lnTo>
                    <a:pt x="401" y="373"/>
                  </a:lnTo>
                  <a:lnTo>
                    <a:pt x="400" y="372"/>
                  </a:lnTo>
                  <a:lnTo>
                    <a:pt x="400" y="370"/>
                  </a:lnTo>
                  <a:lnTo>
                    <a:pt x="399" y="369"/>
                  </a:lnTo>
                  <a:lnTo>
                    <a:pt x="398" y="369"/>
                  </a:lnTo>
                  <a:lnTo>
                    <a:pt x="398" y="368"/>
                  </a:lnTo>
                  <a:lnTo>
                    <a:pt x="396" y="368"/>
                  </a:lnTo>
                  <a:lnTo>
                    <a:pt x="395" y="367"/>
                  </a:lnTo>
                  <a:lnTo>
                    <a:pt x="395" y="366"/>
                  </a:lnTo>
                  <a:lnTo>
                    <a:pt x="394" y="366"/>
                  </a:lnTo>
                  <a:lnTo>
                    <a:pt x="393" y="364"/>
                  </a:lnTo>
                  <a:lnTo>
                    <a:pt x="391" y="364"/>
                  </a:lnTo>
                  <a:lnTo>
                    <a:pt x="391" y="363"/>
                  </a:lnTo>
                  <a:lnTo>
                    <a:pt x="385" y="361"/>
                  </a:lnTo>
                  <a:lnTo>
                    <a:pt x="380" y="357"/>
                  </a:lnTo>
                  <a:lnTo>
                    <a:pt x="380" y="356"/>
                  </a:lnTo>
                  <a:lnTo>
                    <a:pt x="379" y="356"/>
                  </a:lnTo>
                  <a:lnTo>
                    <a:pt x="378" y="354"/>
                  </a:lnTo>
                  <a:lnTo>
                    <a:pt x="377" y="354"/>
                  </a:lnTo>
                  <a:lnTo>
                    <a:pt x="377" y="353"/>
                  </a:lnTo>
                  <a:lnTo>
                    <a:pt x="375" y="353"/>
                  </a:lnTo>
                  <a:lnTo>
                    <a:pt x="361" y="338"/>
                  </a:lnTo>
                  <a:lnTo>
                    <a:pt x="351" y="326"/>
                  </a:lnTo>
                  <a:lnTo>
                    <a:pt x="348" y="321"/>
                  </a:lnTo>
                  <a:lnTo>
                    <a:pt x="346" y="320"/>
                  </a:lnTo>
                  <a:lnTo>
                    <a:pt x="343" y="316"/>
                  </a:lnTo>
                  <a:lnTo>
                    <a:pt x="337" y="310"/>
                  </a:lnTo>
                  <a:lnTo>
                    <a:pt x="336" y="307"/>
                  </a:lnTo>
                  <a:lnTo>
                    <a:pt x="334" y="306"/>
                  </a:lnTo>
                  <a:lnTo>
                    <a:pt x="332" y="303"/>
                  </a:lnTo>
                  <a:lnTo>
                    <a:pt x="327" y="298"/>
                  </a:lnTo>
                  <a:lnTo>
                    <a:pt x="326" y="296"/>
                  </a:lnTo>
                  <a:lnTo>
                    <a:pt x="326" y="295"/>
                  </a:lnTo>
                  <a:lnTo>
                    <a:pt x="324" y="293"/>
                  </a:lnTo>
                  <a:lnTo>
                    <a:pt x="323" y="291"/>
                  </a:lnTo>
                  <a:lnTo>
                    <a:pt x="321" y="290"/>
                  </a:lnTo>
                  <a:lnTo>
                    <a:pt x="316" y="284"/>
                  </a:lnTo>
                  <a:lnTo>
                    <a:pt x="313" y="279"/>
                  </a:lnTo>
                  <a:lnTo>
                    <a:pt x="307" y="272"/>
                  </a:lnTo>
                  <a:lnTo>
                    <a:pt x="304" y="271"/>
                  </a:lnTo>
                  <a:lnTo>
                    <a:pt x="303" y="270"/>
                  </a:lnTo>
                  <a:lnTo>
                    <a:pt x="303" y="269"/>
                  </a:lnTo>
                  <a:lnTo>
                    <a:pt x="300" y="266"/>
                  </a:lnTo>
                  <a:lnTo>
                    <a:pt x="298" y="265"/>
                  </a:lnTo>
                  <a:lnTo>
                    <a:pt x="293" y="260"/>
                  </a:lnTo>
                  <a:lnTo>
                    <a:pt x="291" y="259"/>
                  </a:lnTo>
                  <a:lnTo>
                    <a:pt x="281" y="249"/>
                  </a:lnTo>
                  <a:lnTo>
                    <a:pt x="278" y="248"/>
                  </a:lnTo>
                  <a:lnTo>
                    <a:pt x="277" y="246"/>
                  </a:lnTo>
                  <a:lnTo>
                    <a:pt x="276" y="244"/>
                  </a:lnTo>
                  <a:lnTo>
                    <a:pt x="273" y="243"/>
                  </a:lnTo>
                  <a:lnTo>
                    <a:pt x="268" y="238"/>
                  </a:lnTo>
                  <a:lnTo>
                    <a:pt x="265" y="235"/>
                  </a:lnTo>
                  <a:lnTo>
                    <a:pt x="264" y="234"/>
                  </a:lnTo>
                  <a:lnTo>
                    <a:pt x="264" y="233"/>
                  </a:lnTo>
                  <a:lnTo>
                    <a:pt x="262" y="233"/>
                  </a:lnTo>
                  <a:lnTo>
                    <a:pt x="261" y="231"/>
                  </a:lnTo>
                  <a:lnTo>
                    <a:pt x="260" y="231"/>
                  </a:lnTo>
                  <a:lnTo>
                    <a:pt x="259" y="230"/>
                  </a:lnTo>
                  <a:lnTo>
                    <a:pt x="255" y="228"/>
                  </a:lnTo>
                  <a:lnTo>
                    <a:pt x="252" y="226"/>
                  </a:lnTo>
                  <a:lnTo>
                    <a:pt x="251" y="225"/>
                  </a:lnTo>
                  <a:lnTo>
                    <a:pt x="251" y="224"/>
                  </a:lnTo>
                  <a:lnTo>
                    <a:pt x="250" y="224"/>
                  </a:lnTo>
                  <a:lnTo>
                    <a:pt x="248" y="223"/>
                  </a:lnTo>
                  <a:lnTo>
                    <a:pt x="246" y="221"/>
                  </a:lnTo>
                  <a:lnTo>
                    <a:pt x="236" y="217"/>
                  </a:lnTo>
                  <a:lnTo>
                    <a:pt x="235" y="217"/>
                  </a:lnTo>
                  <a:lnTo>
                    <a:pt x="233" y="215"/>
                  </a:lnTo>
                  <a:lnTo>
                    <a:pt x="232" y="214"/>
                  </a:lnTo>
                  <a:lnTo>
                    <a:pt x="230" y="212"/>
                  </a:lnTo>
                  <a:lnTo>
                    <a:pt x="223" y="208"/>
                  </a:lnTo>
                  <a:lnTo>
                    <a:pt x="222" y="207"/>
                  </a:lnTo>
                  <a:lnTo>
                    <a:pt x="222" y="205"/>
                  </a:lnTo>
                  <a:lnTo>
                    <a:pt x="220" y="205"/>
                  </a:lnTo>
                  <a:lnTo>
                    <a:pt x="219" y="204"/>
                  </a:lnTo>
                  <a:lnTo>
                    <a:pt x="219" y="203"/>
                  </a:lnTo>
                  <a:lnTo>
                    <a:pt x="217" y="203"/>
                  </a:lnTo>
                  <a:lnTo>
                    <a:pt x="216" y="202"/>
                  </a:lnTo>
                  <a:lnTo>
                    <a:pt x="213" y="200"/>
                  </a:lnTo>
                  <a:lnTo>
                    <a:pt x="212" y="199"/>
                  </a:lnTo>
                  <a:lnTo>
                    <a:pt x="209" y="198"/>
                  </a:lnTo>
                  <a:lnTo>
                    <a:pt x="208" y="195"/>
                  </a:lnTo>
                  <a:lnTo>
                    <a:pt x="206" y="194"/>
                  </a:lnTo>
                  <a:lnTo>
                    <a:pt x="200" y="188"/>
                  </a:lnTo>
                  <a:lnTo>
                    <a:pt x="196" y="185"/>
                  </a:lnTo>
                  <a:lnTo>
                    <a:pt x="192" y="182"/>
                  </a:lnTo>
                  <a:lnTo>
                    <a:pt x="185" y="178"/>
                  </a:lnTo>
                  <a:lnTo>
                    <a:pt x="184" y="176"/>
                  </a:lnTo>
                  <a:lnTo>
                    <a:pt x="179" y="173"/>
                  </a:lnTo>
                  <a:lnTo>
                    <a:pt x="176" y="171"/>
                  </a:lnTo>
                  <a:lnTo>
                    <a:pt x="172" y="169"/>
                  </a:lnTo>
                  <a:lnTo>
                    <a:pt x="170" y="168"/>
                  </a:lnTo>
                  <a:lnTo>
                    <a:pt x="168" y="166"/>
                  </a:lnTo>
                  <a:lnTo>
                    <a:pt x="166" y="166"/>
                  </a:lnTo>
                  <a:lnTo>
                    <a:pt x="165" y="164"/>
                  </a:lnTo>
                  <a:lnTo>
                    <a:pt x="165" y="163"/>
                  </a:lnTo>
                  <a:lnTo>
                    <a:pt x="163" y="163"/>
                  </a:lnTo>
                  <a:lnTo>
                    <a:pt x="161" y="162"/>
                  </a:lnTo>
                  <a:lnTo>
                    <a:pt x="160" y="162"/>
                  </a:lnTo>
                  <a:lnTo>
                    <a:pt x="160" y="161"/>
                  </a:lnTo>
                  <a:lnTo>
                    <a:pt x="155" y="158"/>
                  </a:lnTo>
                  <a:lnTo>
                    <a:pt x="154" y="156"/>
                  </a:lnTo>
                  <a:lnTo>
                    <a:pt x="153" y="154"/>
                  </a:lnTo>
                  <a:lnTo>
                    <a:pt x="152" y="154"/>
                  </a:lnTo>
                  <a:lnTo>
                    <a:pt x="150" y="153"/>
                  </a:lnTo>
                  <a:lnTo>
                    <a:pt x="148" y="152"/>
                  </a:lnTo>
                  <a:lnTo>
                    <a:pt x="147" y="151"/>
                  </a:lnTo>
                  <a:lnTo>
                    <a:pt x="147" y="149"/>
                  </a:lnTo>
                  <a:lnTo>
                    <a:pt x="145" y="149"/>
                  </a:lnTo>
                  <a:lnTo>
                    <a:pt x="145" y="148"/>
                  </a:lnTo>
                  <a:lnTo>
                    <a:pt x="144" y="148"/>
                  </a:lnTo>
                  <a:lnTo>
                    <a:pt x="144" y="147"/>
                  </a:lnTo>
                  <a:lnTo>
                    <a:pt x="143" y="146"/>
                  </a:lnTo>
                  <a:lnTo>
                    <a:pt x="142" y="146"/>
                  </a:lnTo>
                  <a:lnTo>
                    <a:pt x="140" y="144"/>
                  </a:lnTo>
                  <a:lnTo>
                    <a:pt x="139" y="142"/>
                  </a:lnTo>
                  <a:lnTo>
                    <a:pt x="138" y="141"/>
                  </a:lnTo>
                  <a:lnTo>
                    <a:pt x="137" y="141"/>
                  </a:lnTo>
                  <a:lnTo>
                    <a:pt x="137" y="140"/>
                  </a:lnTo>
                  <a:lnTo>
                    <a:pt x="136" y="140"/>
                  </a:lnTo>
                  <a:lnTo>
                    <a:pt x="134" y="138"/>
                  </a:lnTo>
                  <a:lnTo>
                    <a:pt x="133" y="138"/>
                  </a:lnTo>
                  <a:lnTo>
                    <a:pt x="133" y="136"/>
                  </a:lnTo>
                  <a:lnTo>
                    <a:pt x="136" y="136"/>
                  </a:lnTo>
                  <a:lnTo>
                    <a:pt x="136" y="133"/>
                  </a:lnTo>
                  <a:lnTo>
                    <a:pt x="138" y="133"/>
                  </a:lnTo>
                  <a:lnTo>
                    <a:pt x="138" y="123"/>
                  </a:lnTo>
                  <a:lnTo>
                    <a:pt x="137" y="123"/>
                  </a:lnTo>
                  <a:lnTo>
                    <a:pt x="137" y="120"/>
                  </a:lnTo>
                  <a:lnTo>
                    <a:pt x="136" y="120"/>
                  </a:lnTo>
                  <a:lnTo>
                    <a:pt x="136" y="116"/>
                  </a:lnTo>
                  <a:lnTo>
                    <a:pt x="134" y="116"/>
                  </a:lnTo>
                  <a:lnTo>
                    <a:pt x="134" y="115"/>
                  </a:lnTo>
                  <a:lnTo>
                    <a:pt x="133" y="115"/>
                  </a:lnTo>
                  <a:lnTo>
                    <a:pt x="132" y="113"/>
                  </a:lnTo>
                  <a:lnTo>
                    <a:pt x="129" y="113"/>
                  </a:lnTo>
                  <a:lnTo>
                    <a:pt x="129" y="117"/>
                  </a:lnTo>
                  <a:lnTo>
                    <a:pt x="131" y="117"/>
                  </a:lnTo>
                  <a:lnTo>
                    <a:pt x="131" y="118"/>
                  </a:lnTo>
                  <a:lnTo>
                    <a:pt x="129" y="120"/>
                  </a:lnTo>
                  <a:lnTo>
                    <a:pt x="129" y="122"/>
                  </a:lnTo>
                  <a:lnTo>
                    <a:pt x="128" y="123"/>
                  </a:lnTo>
                  <a:lnTo>
                    <a:pt x="129" y="123"/>
                  </a:lnTo>
                  <a:lnTo>
                    <a:pt x="129" y="130"/>
                  </a:lnTo>
                  <a:lnTo>
                    <a:pt x="131" y="130"/>
                  </a:lnTo>
                  <a:lnTo>
                    <a:pt x="131" y="131"/>
                  </a:lnTo>
                  <a:lnTo>
                    <a:pt x="132" y="132"/>
                  </a:lnTo>
                  <a:lnTo>
                    <a:pt x="133" y="132"/>
                  </a:lnTo>
                  <a:lnTo>
                    <a:pt x="133" y="135"/>
                  </a:lnTo>
                  <a:lnTo>
                    <a:pt x="132" y="135"/>
                  </a:lnTo>
                  <a:lnTo>
                    <a:pt x="132" y="137"/>
                  </a:lnTo>
                  <a:lnTo>
                    <a:pt x="131" y="137"/>
                  </a:lnTo>
                  <a:lnTo>
                    <a:pt x="131" y="136"/>
                  </a:lnTo>
                  <a:lnTo>
                    <a:pt x="129" y="136"/>
                  </a:lnTo>
                  <a:lnTo>
                    <a:pt x="127" y="133"/>
                  </a:lnTo>
                  <a:lnTo>
                    <a:pt x="126" y="133"/>
                  </a:lnTo>
                  <a:lnTo>
                    <a:pt x="126" y="132"/>
                  </a:lnTo>
                  <a:lnTo>
                    <a:pt x="124" y="132"/>
                  </a:lnTo>
                  <a:lnTo>
                    <a:pt x="123" y="130"/>
                  </a:lnTo>
                  <a:lnTo>
                    <a:pt x="122" y="128"/>
                  </a:lnTo>
                  <a:lnTo>
                    <a:pt x="121" y="128"/>
                  </a:lnTo>
                  <a:lnTo>
                    <a:pt x="115" y="122"/>
                  </a:lnTo>
                  <a:lnTo>
                    <a:pt x="113" y="122"/>
                  </a:lnTo>
                  <a:lnTo>
                    <a:pt x="113" y="121"/>
                  </a:lnTo>
                  <a:lnTo>
                    <a:pt x="110" y="117"/>
                  </a:lnTo>
                  <a:lnTo>
                    <a:pt x="107" y="116"/>
                  </a:lnTo>
                  <a:lnTo>
                    <a:pt x="104" y="112"/>
                  </a:lnTo>
                  <a:lnTo>
                    <a:pt x="101" y="111"/>
                  </a:lnTo>
                  <a:lnTo>
                    <a:pt x="97" y="108"/>
                  </a:lnTo>
                  <a:lnTo>
                    <a:pt x="95" y="107"/>
                  </a:lnTo>
                  <a:lnTo>
                    <a:pt x="94" y="106"/>
                  </a:lnTo>
                  <a:lnTo>
                    <a:pt x="92" y="106"/>
                  </a:lnTo>
                  <a:lnTo>
                    <a:pt x="92" y="102"/>
                  </a:lnTo>
                  <a:lnTo>
                    <a:pt x="94" y="101"/>
                  </a:lnTo>
                  <a:lnTo>
                    <a:pt x="94" y="100"/>
                  </a:lnTo>
                  <a:lnTo>
                    <a:pt x="95" y="100"/>
                  </a:lnTo>
                  <a:lnTo>
                    <a:pt x="95" y="97"/>
                  </a:lnTo>
                  <a:lnTo>
                    <a:pt x="92" y="95"/>
                  </a:lnTo>
                  <a:lnTo>
                    <a:pt x="86" y="95"/>
                  </a:lnTo>
                  <a:lnTo>
                    <a:pt x="84" y="94"/>
                  </a:lnTo>
                  <a:lnTo>
                    <a:pt x="83" y="94"/>
                  </a:lnTo>
                  <a:lnTo>
                    <a:pt x="81" y="92"/>
                  </a:lnTo>
                  <a:lnTo>
                    <a:pt x="80" y="92"/>
                  </a:lnTo>
                  <a:lnTo>
                    <a:pt x="80" y="91"/>
                  </a:lnTo>
                  <a:lnTo>
                    <a:pt x="79" y="90"/>
                  </a:lnTo>
                  <a:lnTo>
                    <a:pt x="78" y="90"/>
                  </a:lnTo>
                  <a:lnTo>
                    <a:pt x="78" y="89"/>
                  </a:lnTo>
                  <a:lnTo>
                    <a:pt x="74" y="89"/>
                  </a:lnTo>
                  <a:lnTo>
                    <a:pt x="74" y="87"/>
                  </a:lnTo>
                  <a:lnTo>
                    <a:pt x="73" y="87"/>
                  </a:lnTo>
                  <a:lnTo>
                    <a:pt x="72" y="86"/>
                  </a:lnTo>
                  <a:lnTo>
                    <a:pt x="72" y="82"/>
                  </a:lnTo>
                  <a:lnTo>
                    <a:pt x="74" y="84"/>
                  </a:lnTo>
                  <a:lnTo>
                    <a:pt x="78" y="84"/>
                  </a:lnTo>
                  <a:lnTo>
                    <a:pt x="78" y="81"/>
                  </a:lnTo>
                  <a:lnTo>
                    <a:pt x="75" y="81"/>
                  </a:lnTo>
                  <a:lnTo>
                    <a:pt x="75" y="80"/>
                  </a:lnTo>
                  <a:lnTo>
                    <a:pt x="73" y="80"/>
                  </a:lnTo>
                  <a:lnTo>
                    <a:pt x="73" y="76"/>
                  </a:lnTo>
                  <a:lnTo>
                    <a:pt x="72" y="75"/>
                  </a:lnTo>
                  <a:lnTo>
                    <a:pt x="70" y="75"/>
                  </a:lnTo>
                  <a:lnTo>
                    <a:pt x="70" y="77"/>
                  </a:lnTo>
                  <a:lnTo>
                    <a:pt x="72" y="77"/>
                  </a:lnTo>
                  <a:lnTo>
                    <a:pt x="72" y="79"/>
                  </a:lnTo>
                  <a:lnTo>
                    <a:pt x="70" y="80"/>
                  </a:lnTo>
                  <a:lnTo>
                    <a:pt x="68" y="80"/>
                  </a:lnTo>
                  <a:lnTo>
                    <a:pt x="68" y="81"/>
                  </a:lnTo>
                  <a:lnTo>
                    <a:pt x="65" y="81"/>
                  </a:lnTo>
                  <a:lnTo>
                    <a:pt x="64" y="80"/>
                  </a:lnTo>
                  <a:lnTo>
                    <a:pt x="63" y="80"/>
                  </a:lnTo>
                  <a:lnTo>
                    <a:pt x="63" y="79"/>
                  </a:lnTo>
                  <a:lnTo>
                    <a:pt x="62" y="79"/>
                  </a:lnTo>
                  <a:lnTo>
                    <a:pt x="62" y="77"/>
                  </a:lnTo>
                  <a:lnTo>
                    <a:pt x="59" y="77"/>
                  </a:lnTo>
                  <a:lnTo>
                    <a:pt x="59" y="76"/>
                  </a:lnTo>
                  <a:lnTo>
                    <a:pt x="58" y="75"/>
                  </a:lnTo>
                  <a:lnTo>
                    <a:pt x="56" y="75"/>
                  </a:lnTo>
                  <a:lnTo>
                    <a:pt x="56" y="72"/>
                  </a:lnTo>
                  <a:lnTo>
                    <a:pt x="57" y="74"/>
                  </a:lnTo>
                  <a:lnTo>
                    <a:pt x="57" y="72"/>
                  </a:lnTo>
                  <a:lnTo>
                    <a:pt x="58" y="72"/>
                  </a:lnTo>
                  <a:lnTo>
                    <a:pt x="58" y="66"/>
                  </a:lnTo>
                  <a:lnTo>
                    <a:pt x="57" y="65"/>
                  </a:lnTo>
                  <a:lnTo>
                    <a:pt x="53" y="65"/>
                  </a:lnTo>
                  <a:lnTo>
                    <a:pt x="53" y="70"/>
                  </a:lnTo>
                  <a:lnTo>
                    <a:pt x="52" y="70"/>
                  </a:lnTo>
                  <a:lnTo>
                    <a:pt x="48" y="66"/>
                  </a:lnTo>
                  <a:lnTo>
                    <a:pt x="46" y="65"/>
                  </a:lnTo>
                  <a:lnTo>
                    <a:pt x="45" y="64"/>
                  </a:lnTo>
                  <a:lnTo>
                    <a:pt x="42" y="64"/>
                  </a:lnTo>
                  <a:lnTo>
                    <a:pt x="42" y="63"/>
                  </a:lnTo>
                  <a:lnTo>
                    <a:pt x="35" y="58"/>
                  </a:lnTo>
                  <a:lnTo>
                    <a:pt x="31" y="54"/>
                  </a:lnTo>
                  <a:lnTo>
                    <a:pt x="29" y="53"/>
                  </a:lnTo>
                  <a:lnTo>
                    <a:pt x="27" y="53"/>
                  </a:lnTo>
                  <a:lnTo>
                    <a:pt x="25" y="50"/>
                  </a:lnTo>
                  <a:lnTo>
                    <a:pt x="22" y="50"/>
                  </a:lnTo>
                  <a:lnTo>
                    <a:pt x="20" y="49"/>
                  </a:lnTo>
                  <a:lnTo>
                    <a:pt x="19" y="49"/>
                  </a:lnTo>
                  <a:lnTo>
                    <a:pt x="14" y="46"/>
                  </a:lnTo>
                  <a:lnTo>
                    <a:pt x="10" y="44"/>
                  </a:lnTo>
                  <a:lnTo>
                    <a:pt x="8" y="43"/>
                  </a:lnTo>
                  <a:lnTo>
                    <a:pt x="6" y="41"/>
                  </a:lnTo>
                  <a:lnTo>
                    <a:pt x="4" y="41"/>
                  </a:lnTo>
                  <a:lnTo>
                    <a:pt x="3" y="40"/>
                  </a:lnTo>
                  <a:lnTo>
                    <a:pt x="3" y="39"/>
                  </a:lnTo>
                  <a:lnTo>
                    <a:pt x="1" y="36"/>
                  </a:lnTo>
                  <a:lnTo>
                    <a:pt x="1" y="34"/>
                  </a:lnTo>
                  <a:lnTo>
                    <a:pt x="0" y="34"/>
                  </a:lnTo>
                  <a:lnTo>
                    <a:pt x="0" y="33"/>
                  </a:lnTo>
                  <a:lnTo>
                    <a:pt x="1" y="31"/>
                  </a:lnTo>
                  <a:lnTo>
                    <a:pt x="1" y="29"/>
                  </a:lnTo>
                  <a:lnTo>
                    <a:pt x="3" y="27"/>
                  </a:lnTo>
                  <a:lnTo>
                    <a:pt x="3" y="10"/>
                  </a:lnTo>
                  <a:lnTo>
                    <a:pt x="4" y="10"/>
                  </a:lnTo>
                  <a:lnTo>
                    <a:pt x="5" y="12"/>
                  </a:lnTo>
                  <a:lnTo>
                    <a:pt x="5" y="17"/>
                  </a:lnTo>
                  <a:lnTo>
                    <a:pt x="4" y="18"/>
                  </a:lnTo>
                  <a:lnTo>
                    <a:pt x="4" y="27"/>
                  </a:lnTo>
                  <a:lnTo>
                    <a:pt x="5" y="27"/>
                  </a:lnTo>
                  <a:lnTo>
                    <a:pt x="6" y="28"/>
                  </a:lnTo>
                  <a:lnTo>
                    <a:pt x="6" y="24"/>
                  </a:lnTo>
                  <a:lnTo>
                    <a:pt x="8" y="23"/>
                  </a:lnTo>
                  <a:lnTo>
                    <a:pt x="8" y="24"/>
                  </a:lnTo>
                  <a:lnTo>
                    <a:pt x="9" y="25"/>
                  </a:lnTo>
                  <a:lnTo>
                    <a:pt x="9" y="27"/>
                  </a:lnTo>
                  <a:lnTo>
                    <a:pt x="10" y="29"/>
                  </a:lnTo>
                  <a:lnTo>
                    <a:pt x="10" y="30"/>
                  </a:lnTo>
                  <a:lnTo>
                    <a:pt x="11" y="31"/>
                  </a:lnTo>
                  <a:lnTo>
                    <a:pt x="11" y="34"/>
                  </a:lnTo>
                  <a:lnTo>
                    <a:pt x="13" y="36"/>
                  </a:lnTo>
                  <a:lnTo>
                    <a:pt x="14" y="36"/>
                  </a:lnTo>
                  <a:lnTo>
                    <a:pt x="15" y="38"/>
                  </a:lnTo>
                  <a:lnTo>
                    <a:pt x="17" y="38"/>
                  </a:lnTo>
                  <a:lnTo>
                    <a:pt x="19" y="36"/>
                  </a:lnTo>
                  <a:lnTo>
                    <a:pt x="21" y="36"/>
                  </a:lnTo>
                  <a:lnTo>
                    <a:pt x="22" y="35"/>
                  </a:lnTo>
                  <a:lnTo>
                    <a:pt x="24" y="35"/>
                  </a:lnTo>
                  <a:lnTo>
                    <a:pt x="25" y="36"/>
                  </a:lnTo>
                  <a:lnTo>
                    <a:pt x="27" y="36"/>
                  </a:lnTo>
                  <a:lnTo>
                    <a:pt x="29" y="35"/>
                  </a:lnTo>
                  <a:lnTo>
                    <a:pt x="29" y="34"/>
                  </a:lnTo>
                  <a:lnTo>
                    <a:pt x="27" y="34"/>
                  </a:lnTo>
                  <a:lnTo>
                    <a:pt x="27" y="31"/>
                  </a:lnTo>
                  <a:lnTo>
                    <a:pt x="29" y="30"/>
                  </a:lnTo>
                  <a:lnTo>
                    <a:pt x="29" y="27"/>
                  </a:lnTo>
                  <a:lnTo>
                    <a:pt x="27" y="27"/>
                  </a:lnTo>
                  <a:lnTo>
                    <a:pt x="26" y="25"/>
                  </a:lnTo>
                  <a:lnTo>
                    <a:pt x="25" y="25"/>
                  </a:lnTo>
                  <a:lnTo>
                    <a:pt x="25" y="28"/>
                  </a:lnTo>
                  <a:lnTo>
                    <a:pt x="24" y="29"/>
                  </a:lnTo>
                  <a:lnTo>
                    <a:pt x="22" y="28"/>
                  </a:lnTo>
                  <a:lnTo>
                    <a:pt x="22" y="27"/>
                  </a:lnTo>
                  <a:lnTo>
                    <a:pt x="21" y="27"/>
                  </a:lnTo>
                  <a:lnTo>
                    <a:pt x="21" y="25"/>
                  </a:lnTo>
                  <a:lnTo>
                    <a:pt x="20" y="25"/>
                  </a:lnTo>
                  <a:lnTo>
                    <a:pt x="20" y="23"/>
                  </a:lnTo>
                  <a:lnTo>
                    <a:pt x="19" y="22"/>
                  </a:lnTo>
                  <a:lnTo>
                    <a:pt x="19" y="19"/>
                  </a:lnTo>
                  <a:lnTo>
                    <a:pt x="17" y="18"/>
                  </a:lnTo>
                  <a:lnTo>
                    <a:pt x="15" y="17"/>
                  </a:lnTo>
                  <a:lnTo>
                    <a:pt x="14" y="15"/>
                  </a:lnTo>
                  <a:lnTo>
                    <a:pt x="13" y="15"/>
                  </a:lnTo>
                  <a:lnTo>
                    <a:pt x="13" y="14"/>
                  </a:lnTo>
                  <a:lnTo>
                    <a:pt x="11" y="14"/>
                  </a:lnTo>
                  <a:lnTo>
                    <a:pt x="10" y="13"/>
                  </a:lnTo>
                  <a:lnTo>
                    <a:pt x="9" y="13"/>
                  </a:lnTo>
                  <a:lnTo>
                    <a:pt x="9" y="10"/>
                  </a:lnTo>
                  <a:lnTo>
                    <a:pt x="11" y="10"/>
                  </a:lnTo>
                  <a:lnTo>
                    <a:pt x="13" y="9"/>
                  </a:lnTo>
                  <a:lnTo>
                    <a:pt x="15" y="9"/>
                  </a:lnTo>
                  <a:lnTo>
                    <a:pt x="15" y="8"/>
                  </a:lnTo>
                  <a:lnTo>
                    <a:pt x="20" y="8"/>
                  </a:lnTo>
                  <a:lnTo>
                    <a:pt x="20" y="9"/>
                  </a:lnTo>
                  <a:lnTo>
                    <a:pt x="25" y="9"/>
                  </a:lnTo>
                  <a:lnTo>
                    <a:pt x="25" y="10"/>
                  </a:lnTo>
                  <a:lnTo>
                    <a:pt x="26" y="10"/>
                  </a:lnTo>
                  <a:lnTo>
                    <a:pt x="27" y="9"/>
                  </a:lnTo>
                  <a:lnTo>
                    <a:pt x="30" y="9"/>
                  </a:lnTo>
                  <a:lnTo>
                    <a:pt x="30" y="5"/>
                  </a:lnTo>
                  <a:lnTo>
                    <a:pt x="36" y="5"/>
                  </a:lnTo>
                  <a:lnTo>
                    <a:pt x="36" y="7"/>
                  </a:lnTo>
                  <a:lnTo>
                    <a:pt x="46" y="7"/>
                  </a:lnTo>
                  <a:lnTo>
                    <a:pt x="48" y="5"/>
                  </a:lnTo>
                  <a:lnTo>
                    <a:pt x="51" y="5"/>
                  </a:lnTo>
                  <a:lnTo>
                    <a:pt x="53" y="4"/>
                  </a:lnTo>
                  <a:lnTo>
                    <a:pt x="63" y="4"/>
                  </a:lnTo>
                  <a:lnTo>
                    <a:pt x="63" y="2"/>
                  </a:lnTo>
                  <a:lnTo>
                    <a:pt x="64" y="2"/>
                  </a:lnTo>
                  <a:lnTo>
                    <a:pt x="65"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10" name="Freeform 13"/>
            <p:cNvSpPr>
              <a:spLocks/>
            </p:cNvSpPr>
            <p:nvPr/>
          </p:nvSpPr>
          <p:spPr bwMode="auto">
            <a:xfrm>
              <a:off x="1500" y="15123"/>
              <a:ext cx="16" cy="15"/>
            </a:xfrm>
            <a:custGeom>
              <a:avLst/>
              <a:gdLst>
                <a:gd name="T0" fmla="*/ 1 w 29"/>
                <a:gd name="T1" fmla="*/ 0 h 30"/>
                <a:gd name="T2" fmla="*/ 1 w 29"/>
                <a:gd name="T3" fmla="*/ 1 h 30"/>
                <a:gd name="T4" fmla="*/ 3 w 29"/>
                <a:gd name="T5" fmla="*/ 1 h 30"/>
                <a:gd name="T6" fmla="*/ 3 w 29"/>
                <a:gd name="T7" fmla="*/ 1 h 30"/>
                <a:gd name="T8" fmla="*/ 3 w 29"/>
                <a:gd name="T9" fmla="*/ 1 h 30"/>
                <a:gd name="T10" fmla="*/ 3 w 29"/>
                <a:gd name="T11" fmla="*/ 2 h 30"/>
                <a:gd name="T12" fmla="*/ 3 w 29"/>
                <a:gd name="T13" fmla="*/ 2 h 30"/>
                <a:gd name="T14" fmla="*/ 4 w 29"/>
                <a:gd name="T15" fmla="*/ 2 h 30"/>
                <a:gd name="T16" fmla="*/ 5 w 29"/>
                <a:gd name="T17" fmla="*/ 3 h 30"/>
                <a:gd name="T18" fmla="*/ 6 w 29"/>
                <a:gd name="T19" fmla="*/ 3 h 30"/>
                <a:gd name="T20" fmla="*/ 6 w 29"/>
                <a:gd name="T21" fmla="*/ 3 h 30"/>
                <a:gd name="T22" fmla="*/ 6 w 29"/>
                <a:gd name="T23" fmla="*/ 4 h 30"/>
                <a:gd name="T24" fmla="*/ 7 w 29"/>
                <a:gd name="T25" fmla="*/ 4 h 30"/>
                <a:gd name="T26" fmla="*/ 7 w 29"/>
                <a:gd name="T27" fmla="*/ 5 h 30"/>
                <a:gd name="T28" fmla="*/ 7 w 29"/>
                <a:gd name="T29" fmla="*/ 6 h 30"/>
                <a:gd name="T30" fmla="*/ 7 w 29"/>
                <a:gd name="T31" fmla="*/ 6 h 30"/>
                <a:gd name="T32" fmla="*/ 7 w 29"/>
                <a:gd name="T33" fmla="*/ 5 h 30"/>
                <a:gd name="T34" fmla="*/ 8 w 29"/>
                <a:gd name="T35" fmla="*/ 5 h 30"/>
                <a:gd name="T36" fmla="*/ 8 w 29"/>
                <a:gd name="T37" fmla="*/ 5 h 30"/>
                <a:gd name="T38" fmla="*/ 9 w 29"/>
                <a:gd name="T39" fmla="*/ 5 h 30"/>
                <a:gd name="T40" fmla="*/ 9 w 29"/>
                <a:gd name="T41" fmla="*/ 5 h 30"/>
                <a:gd name="T42" fmla="*/ 8 w 29"/>
                <a:gd name="T43" fmla="*/ 6 h 30"/>
                <a:gd name="T44" fmla="*/ 8 w 29"/>
                <a:gd name="T45" fmla="*/ 6 h 30"/>
                <a:gd name="T46" fmla="*/ 8 w 29"/>
                <a:gd name="T47" fmla="*/ 7 h 30"/>
                <a:gd name="T48" fmla="*/ 8 w 29"/>
                <a:gd name="T49" fmla="*/ 7 h 30"/>
                <a:gd name="T50" fmla="*/ 8 w 29"/>
                <a:gd name="T51" fmla="*/ 8 h 30"/>
                <a:gd name="T52" fmla="*/ 7 w 29"/>
                <a:gd name="T53" fmla="*/ 8 h 30"/>
                <a:gd name="T54" fmla="*/ 6 w 29"/>
                <a:gd name="T55" fmla="*/ 7 h 30"/>
                <a:gd name="T56" fmla="*/ 5 w 29"/>
                <a:gd name="T57" fmla="*/ 7 h 30"/>
                <a:gd name="T58" fmla="*/ 5 w 29"/>
                <a:gd name="T59" fmla="*/ 8 h 30"/>
                <a:gd name="T60" fmla="*/ 3 w 29"/>
                <a:gd name="T61" fmla="*/ 8 h 30"/>
                <a:gd name="T62" fmla="*/ 3 w 29"/>
                <a:gd name="T63" fmla="*/ 7 h 30"/>
                <a:gd name="T64" fmla="*/ 4 w 29"/>
                <a:gd name="T65" fmla="*/ 7 h 30"/>
                <a:gd name="T66" fmla="*/ 4 w 29"/>
                <a:gd name="T67" fmla="*/ 6 h 30"/>
                <a:gd name="T68" fmla="*/ 3 w 29"/>
                <a:gd name="T69" fmla="*/ 6 h 30"/>
                <a:gd name="T70" fmla="*/ 3 w 29"/>
                <a:gd name="T71" fmla="*/ 6 h 30"/>
                <a:gd name="T72" fmla="*/ 3 w 29"/>
                <a:gd name="T73" fmla="*/ 6 h 30"/>
                <a:gd name="T74" fmla="*/ 3 w 29"/>
                <a:gd name="T75" fmla="*/ 5 h 30"/>
                <a:gd name="T76" fmla="*/ 3 w 29"/>
                <a:gd name="T77" fmla="*/ 4 h 30"/>
                <a:gd name="T78" fmla="*/ 3 w 29"/>
                <a:gd name="T79" fmla="*/ 4 h 30"/>
                <a:gd name="T80" fmla="*/ 2 w 29"/>
                <a:gd name="T81" fmla="*/ 4 h 30"/>
                <a:gd name="T82" fmla="*/ 2 w 29"/>
                <a:gd name="T83" fmla="*/ 4 h 30"/>
                <a:gd name="T84" fmla="*/ 0 w 29"/>
                <a:gd name="T85" fmla="*/ 4 h 30"/>
                <a:gd name="T86" fmla="*/ 0 w 29"/>
                <a:gd name="T87" fmla="*/ 4 h 30"/>
                <a:gd name="T88" fmla="*/ 1 w 29"/>
                <a:gd name="T89" fmla="*/ 4 h 30"/>
                <a:gd name="T90" fmla="*/ 1 w 29"/>
                <a:gd name="T91" fmla="*/ 4 h 30"/>
                <a:gd name="T92" fmla="*/ 1 w 29"/>
                <a:gd name="T93" fmla="*/ 3 h 30"/>
                <a:gd name="T94" fmla="*/ 1 w 29"/>
                <a:gd name="T95" fmla="*/ 3 h 30"/>
                <a:gd name="T96" fmla="*/ 2 w 29"/>
                <a:gd name="T97" fmla="*/ 3 h 30"/>
                <a:gd name="T98" fmla="*/ 2 w 29"/>
                <a:gd name="T99" fmla="*/ 2 h 30"/>
                <a:gd name="T100" fmla="*/ 1 w 29"/>
                <a:gd name="T101" fmla="*/ 2 h 30"/>
                <a:gd name="T102" fmla="*/ 1 w 29"/>
                <a:gd name="T103" fmla="*/ 2 h 30"/>
                <a:gd name="T104" fmla="*/ 1 w 29"/>
                <a:gd name="T105" fmla="*/ 2 h 30"/>
                <a:gd name="T106" fmla="*/ 1 w 29"/>
                <a:gd name="T107" fmla="*/ 1 h 30"/>
                <a:gd name="T108" fmla="*/ 1 w 29"/>
                <a:gd name="T109" fmla="*/ 1 h 30"/>
                <a:gd name="T110" fmla="*/ 1 w 29"/>
                <a:gd name="T111" fmla="*/ 0 h 3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9" h="30">
                  <a:moveTo>
                    <a:pt x="3" y="0"/>
                  </a:moveTo>
                  <a:lnTo>
                    <a:pt x="4" y="1"/>
                  </a:lnTo>
                  <a:lnTo>
                    <a:pt x="9" y="1"/>
                  </a:lnTo>
                  <a:lnTo>
                    <a:pt x="9" y="3"/>
                  </a:lnTo>
                  <a:lnTo>
                    <a:pt x="10" y="4"/>
                  </a:lnTo>
                  <a:lnTo>
                    <a:pt x="10" y="5"/>
                  </a:lnTo>
                  <a:lnTo>
                    <a:pt x="11" y="5"/>
                  </a:lnTo>
                  <a:lnTo>
                    <a:pt x="14" y="6"/>
                  </a:lnTo>
                  <a:lnTo>
                    <a:pt x="16" y="9"/>
                  </a:lnTo>
                  <a:lnTo>
                    <a:pt x="18" y="9"/>
                  </a:lnTo>
                  <a:lnTo>
                    <a:pt x="18" y="10"/>
                  </a:lnTo>
                  <a:lnTo>
                    <a:pt x="19" y="13"/>
                  </a:lnTo>
                  <a:lnTo>
                    <a:pt x="21" y="15"/>
                  </a:lnTo>
                  <a:lnTo>
                    <a:pt x="21" y="20"/>
                  </a:lnTo>
                  <a:lnTo>
                    <a:pt x="22" y="21"/>
                  </a:lnTo>
                  <a:lnTo>
                    <a:pt x="24" y="21"/>
                  </a:lnTo>
                  <a:lnTo>
                    <a:pt x="24" y="18"/>
                  </a:lnTo>
                  <a:lnTo>
                    <a:pt x="27" y="18"/>
                  </a:lnTo>
                  <a:lnTo>
                    <a:pt x="27" y="19"/>
                  </a:lnTo>
                  <a:lnTo>
                    <a:pt x="29" y="19"/>
                  </a:lnTo>
                  <a:lnTo>
                    <a:pt x="29" y="20"/>
                  </a:lnTo>
                  <a:lnTo>
                    <a:pt x="27" y="21"/>
                  </a:lnTo>
                  <a:lnTo>
                    <a:pt x="26" y="24"/>
                  </a:lnTo>
                  <a:lnTo>
                    <a:pt x="26" y="26"/>
                  </a:lnTo>
                  <a:lnTo>
                    <a:pt x="25" y="28"/>
                  </a:lnTo>
                  <a:lnTo>
                    <a:pt x="25" y="29"/>
                  </a:lnTo>
                  <a:lnTo>
                    <a:pt x="22" y="30"/>
                  </a:lnTo>
                  <a:lnTo>
                    <a:pt x="20" y="28"/>
                  </a:lnTo>
                  <a:lnTo>
                    <a:pt x="16" y="28"/>
                  </a:lnTo>
                  <a:lnTo>
                    <a:pt x="16" y="29"/>
                  </a:lnTo>
                  <a:lnTo>
                    <a:pt x="11" y="29"/>
                  </a:lnTo>
                  <a:lnTo>
                    <a:pt x="11" y="25"/>
                  </a:lnTo>
                  <a:lnTo>
                    <a:pt x="13" y="25"/>
                  </a:lnTo>
                  <a:lnTo>
                    <a:pt x="13" y="24"/>
                  </a:lnTo>
                  <a:lnTo>
                    <a:pt x="11" y="23"/>
                  </a:lnTo>
                  <a:lnTo>
                    <a:pt x="11" y="21"/>
                  </a:lnTo>
                  <a:lnTo>
                    <a:pt x="10" y="21"/>
                  </a:lnTo>
                  <a:lnTo>
                    <a:pt x="9" y="20"/>
                  </a:lnTo>
                  <a:lnTo>
                    <a:pt x="9" y="16"/>
                  </a:lnTo>
                  <a:lnTo>
                    <a:pt x="10" y="15"/>
                  </a:lnTo>
                  <a:lnTo>
                    <a:pt x="6" y="15"/>
                  </a:lnTo>
                  <a:lnTo>
                    <a:pt x="6" y="16"/>
                  </a:lnTo>
                  <a:lnTo>
                    <a:pt x="0" y="16"/>
                  </a:lnTo>
                  <a:lnTo>
                    <a:pt x="0" y="15"/>
                  </a:lnTo>
                  <a:lnTo>
                    <a:pt x="2" y="14"/>
                  </a:lnTo>
                  <a:lnTo>
                    <a:pt x="2" y="13"/>
                  </a:lnTo>
                  <a:lnTo>
                    <a:pt x="4" y="10"/>
                  </a:lnTo>
                  <a:lnTo>
                    <a:pt x="4" y="9"/>
                  </a:lnTo>
                  <a:lnTo>
                    <a:pt x="5" y="9"/>
                  </a:lnTo>
                  <a:lnTo>
                    <a:pt x="5" y="6"/>
                  </a:lnTo>
                  <a:lnTo>
                    <a:pt x="4" y="6"/>
                  </a:lnTo>
                  <a:lnTo>
                    <a:pt x="4" y="5"/>
                  </a:lnTo>
                  <a:lnTo>
                    <a:pt x="2" y="5"/>
                  </a:lnTo>
                  <a:lnTo>
                    <a:pt x="2" y="1"/>
                  </a:lnTo>
                  <a:lnTo>
                    <a:pt x="3" y="1"/>
                  </a:lnTo>
                  <a:lnTo>
                    <a:pt x="3"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11" name="Freeform 14"/>
            <p:cNvSpPr>
              <a:spLocks/>
            </p:cNvSpPr>
            <p:nvPr/>
          </p:nvSpPr>
          <p:spPr bwMode="auto">
            <a:xfrm>
              <a:off x="1535" y="15119"/>
              <a:ext cx="52" cy="18"/>
            </a:xfrm>
            <a:custGeom>
              <a:avLst/>
              <a:gdLst>
                <a:gd name="T0" fmla="*/ 1 w 101"/>
                <a:gd name="T1" fmla="*/ 1 h 35"/>
                <a:gd name="T2" fmla="*/ 2 w 101"/>
                <a:gd name="T3" fmla="*/ 1 h 35"/>
                <a:gd name="T4" fmla="*/ 2 w 101"/>
                <a:gd name="T5" fmla="*/ 2 h 35"/>
                <a:gd name="T6" fmla="*/ 3 w 101"/>
                <a:gd name="T7" fmla="*/ 3 h 35"/>
                <a:gd name="T8" fmla="*/ 4 w 101"/>
                <a:gd name="T9" fmla="*/ 3 h 35"/>
                <a:gd name="T10" fmla="*/ 5 w 101"/>
                <a:gd name="T11" fmla="*/ 3 h 35"/>
                <a:gd name="T12" fmla="*/ 6 w 101"/>
                <a:gd name="T13" fmla="*/ 3 h 35"/>
                <a:gd name="T14" fmla="*/ 8 w 101"/>
                <a:gd name="T15" fmla="*/ 3 h 35"/>
                <a:gd name="T16" fmla="*/ 10 w 101"/>
                <a:gd name="T17" fmla="*/ 2 h 35"/>
                <a:gd name="T18" fmla="*/ 10 w 101"/>
                <a:gd name="T19" fmla="*/ 2 h 35"/>
                <a:gd name="T20" fmla="*/ 11 w 101"/>
                <a:gd name="T21" fmla="*/ 2 h 35"/>
                <a:gd name="T22" fmla="*/ 12 w 101"/>
                <a:gd name="T23" fmla="*/ 2 h 35"/>
                <a:gd name="T24" fmla="*/ 14 w 101"/>
                <a:gd name="T25" fmla="*/ 1 h 35"/>
                <a:gd name="T26" fmla="*/ 16 w 101"/>
                <a:gd name="T27" fmla="*/ 2 h 35"/>
                <a:gd name="T28" fmla="*/ 20 w 101"/>
                <a:gd name="T29" fmla="*/ 2 h 35"/>
                <a:gd name="T30" fmla="*/ 20 w 101"/>
                <a:gd name="T31" fmla="*/ 2 h 35"/>
                <a:gd name="T32" fmla="*/ 21 w 101"/>
                <a:gd name="T33" fmla="*/ 3 h 35"/>
                <a:gd name="T34" fmla="*/ 25 w 101"/>
                <a:gd name="T35" fmla="*/ 3 h 35"/>
                <a:gd name="T36" fmla="*/ 26 w 101"/>
                <a:gd name="T37" fmla="*/ 4 h 35"/>
                <a:gd name="T38" fmla="*/ 27 w 101"/>
                <a:gd name="T39" fmla="*/ 4 h 35"/>
                <a:gd name="T40" fmla="*/ 26 w 101"/>
                <a:gd name="T41" fmla="*/ 5 h 35"/>
                <a:gd name="T42" fmla="*/ 26 w 101"/>
                <a:gd name="T43" fmla="*/ 5 h 35"/>
                <a:gd name="T44" fmla="*/ 25 w 101"/>
                <a:gd name="T45" fmla="*/ 6 h 35"/>
                <a:gd name="T46" fmla="*/ 25 w 101"/>
                <a:gd name="T47" fmla="*/ 7 h 35"/>
                <a:gd name="T48" fmla="*/ 23 w 101"/>
                <a:gd name="T49" fmla="*/ 7 h 35"/>
                <a:gd name="T50" fmla="*/ 23 w 101"/>
                <a:gd name="T51" fmla="*/ 7 h 35"/>
                <a:gd name="T52" fmla="*/ 22 w 101"/>
                <a:gd name="T53" fmla="*/ 7 h 35"/>
                <a:gd name="T54" fmla="*/ 21 w 101"/>
                <a:gd name="T55" fmla="*/ 8 h 35"/>
                <a:gd name="T56" fmla="*/ 21 w 101"/>
                <a:gd name="T57" fmla="*/ 8 h 35"/>
                <a:gd name="T58" fmla="*/ 21 w 101"/>
                <a:gd name="T59" fmla="*/ 9 h 35"/>
                <a:gd name="T60" fmla="*/ 18 w 101"/>
                <a:gd name="T61" fmla="*/ 9 h 35"/>
                <a:gd name="T62" fmla="*/ 18 w 101"/>
                <a:gd name="T63" fmla="*/ 9 h 35"/>
                <a:gd name="T64" fmla="*/ 18 w 101"/>
                <a:gd name="T65" fmla="*/ 7 h 35"/>
                <a:gd name="T66" fmla="*/ 18 w 101"/>
                <a:gd name="T67" fmla="*/ 6 h 35"/>
                <a:gd name="T68" fmla="*/ 18 w 101"/>
                <a:gd name="T69" fmla="*/ 5 h 35"/>
                <a:gd name="T70" fmla="*/ 14 w 101"/>
                <a:gd name="T71" fmla="*/ 5 h 35"/>
                <a:gd name="T72" fmla="*/ 13 w 101"/>
                <a:gd name="T73" fmla="*/ 6 h 35"/>
                <a:gd name="T74" fmla="*/ 12 w 101"/>
                <a:gd name="T75" fmla="*/ 6 h 35"/>
                <a:gd name="T76" fmla="*/ 11 w 101"/>
                <a:gd name="T77" fmla="*/ 6 h 35"/>
                <a:gd name="T78" fmla="*/ 10 w 101"/>
                <a:gd name="T79" fmla="*/ 6 h 35"/>
                <a:gd name="T80" fmla="*/ 10 w 101"/>
                <a:gd name="T81" fmla="*/ 4 h 35"/>
                <a:gd name="T82" fmla="*/ 11 w 101"/>
                <a:gd name="T83" fmla="*/ 4 h 35"/>
                <a:gd name="T84" fmla="*/ 11 w 101"/>
                <a:gd name="T85" fmla="*/ 3 h 35"/>
                <a:gd name="T86" fmla="*/ 11 w 101"/>
                <a:gd name="T87" fmla="*/ 3 h 35"/>
                <a:gd name="T88" fmla="*/ 10 w 101"/>
                <a:gd name="T89" fmla="*/ 3 h 35"/>
                <a:gd name="T90" fmla="*/ 9 w 101"/>
                <a:gd name="T91" fmla="*/ 3 h 35"/>
                <a:gd name="T92" fmla="*/ 7 w 101"/>
                <a:gd name="T93" fmla="*/ 4 h 35"/>
                <a:gd name="T94" fmla="*/ 7 w 101"/>
                <a:gd name="T95" fmla="*/ 4 h 35"/>
                <a:gd name="T96" fmla="*/ 6 w 101"/>
                <a:gd name="T97" fmla="*/ 5 h 35"/>
                <a:gd name="T98" fmla="*/ 5 w 101"/>
                <a:gd name="T99" fmla="*/ 6 h 35"/>
                <a:gd name="T100" fmla="*/ 3 w 101"/>
                <a:gd name="T101" fmla="*/ 5 h 35"/>
                <a:gd name="T102" fmla="*/ 3 w 101"/>
                <a:gd name="T103" fmla="*/ 5 h 35"/>
                <a:gd name="T104" fmla="*/ 3 w 101"/>
                <a:gd name="T105" fmla="*/ 4 h 35"/>
                <a:gd name="T106" fmla="*/ 2 w 101"/>
                <a:gd name="T107" fmla="*/ 3 h 35"/>
                <a:gd name="T108" fmla="*/ 2 w 101"/>
                <a:gd name="T109" fmla="*/ 2 h 35"/>
                <a:gd name="T110" fmla="*/ 2 w 101"/>
                <a:gd name="T111" fmla="*/ 2 h 35"/>
                <a:gd name="T112" fmla="*/ 0 w 101"/>
                <a:gd name="T113" fmla="*/ 2 h 35"/>
                <a:gd name="T114" fmla="*/ 1 w 101"/>
                <a:gd name="T115" fmla="*/ 1 h 35"/>
                <a:gd name="T116" fmla="*/ 1 w 101"/>
                <a:gd name="T117" fmla="*/ 0 h 3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01" h="35">
                  <a:moveTo>
                    <a:pt x="3" y="0"/>
                  </a:moveTo>
                  <a:lnTo>
                    <a:pt x="4" y="1"/>
                  </a:lnTo>
                  <a:lnTo>
                    <a:pt x="4" y="2"/>
                  </a:lnTo>
                  <a:lnTo>
                    <a:pt x="5" y="3"/>
                  </a:lnTo>
                  <a:lnTo>
                    <a:pt x="8" y="3"/>
                  </a:lnTo>
                  <a:lnTo>
                    <a:pt x="8" y="6"/>
                  </a:lnTo>
                  <a:lnTo>
                    <a:pt x="9" y="7"/>
                  </a:lnTo>
                  <a:lnTo>
                    <a:pt x="10" y="10"/>
                  </a:lnTo>
                  <a:lnTo>
                    <a:pt x="13" y="11"/>
                  </a:lnTo>
                  <a:lnTo>
                    <a:pt x="15" y="11"/>
                  </a:lnTo>
                  <a:lnTo>
                    <a:pt x="13" y="12"/>
                  </a:lnTo>
                  <a:lnTo>
                    <a:pt x="18" y="12"/>
                  </a:lnTo>
                  <a:lnTo>
                    <a:pt x="18" y="11"/>
                  </a:lnTo>
                  <a:lnTo>
                    <a:pt x="23" y="11"/>
                  </a:lnTo>
                  <a:lnTo>
                    <a:pt x="25" y="10"/>
                  </a:lnTo>
                  <a:lnTo>
                    <a:pt x="31" y="10"/>
                  </a:lnTo>
                  <a:lnTo>
                    <a:pt x="32" y="8"/>
                  </a:lnTo>
                  <a:lnTo>
                    <a:pt x="36" y="8"/>
                  </a:lnTo>
                  <a:lnTo>
                    <a:pt x="36" y="7"/>
                  </a:lnTo>
                  <a:lnTo>
                    <a:pt x="39" y="7"/>
                  </a:lnTo>
                  <a:lnTo>
                    <a:pt x="39" y="6"/>
                  </a:lnTo>
                  <a:lnTo>
                    <a:pt x="41" y="6"/>
                  </a:lnTo>
                  <a:lnTo>
                    <a:pt x="42" y="5"/>
                  </a:lnTo>
                  <a:lnTo>
                    <a:pt x="46" y="5"/>
                  </a:lnTo>
                  <a:lnTo>
                    <a:pt x="47" y="3"/>
                  </a:lnTo>
                  <a:lnTo>
                    <a:pt x="53" y="3"/>
                  </a:lnTo>
                  <a:lnTo>
                    <a:pt x="55" y="5"/>
                  </a:lnTo>
                  <a:lnTo>
                    <a:pt x="62" y="5"/>
                  </a:lnTo>
                  <a:lnTo>
                    <a:pt x="62" y="6"/>
                  </a:lnTo>
                  <a:lnTo>
                    <a:pt x="74" y="6"/>
                  </a:lnTo>
                  <a:lnTo>
                    <a:pt x="74" y="7"/>
                  </a:lnTo>
                  <a:lnTo>
                    <a:pt x="76" y="8"/>
                  </a:lnTo>
                  <a:lnTo>
                    <a:pt x="78" y="10"/>
                  </a:lnTo>
                  <a:lnTo>
                    <a:pt x="79" y="10"/>
                  </a:lnTo>
                  <a:lnTo>
                    <a:pt x="85" y="11"/>
                  </a:lnTo>
                  <a:lnTo>
                    <a:pt x="93" y="12"/>
                  </a:lnTo>
                  <a:lnTo>
                    <a:pt x="98" y="12"/>
                  </a:lnTo>
                  <a:lnTo>
                    <a:pt x="99" y="13"/>
                  </a:lnTo>
                  <a:lnTo>
                    <a:pt x="101" y="15"/>
                  </a:lnTo>
                  <a:lnTo>
                    <a:pt x="101" y="16"/>
                  </a:lnTo>
                  <a:lnTo>
                    <a:pt x="100" y="17"/>
                  </a:lnTo>
                  <a:lnTo>
                    <a:pt x="99" y="17"/>
                  </a:lnTo>
                  <a:lnTo>
                    <a:pt x="99" y="20"/>
                  </a:lnTo>
                  <a:lnTo>
                    <a:pt x="98" y="20"/>
                  </a:lnTo>
                  <a:lnTo>
                    <a:pt x="96" y="21"/>
                  </a:lnTo>
                  <a:lnTo>
                    <a:pt x="96" y="22"/>
                  </a:lnTo>
                  <a:lnTo>
                    <a:pt x="95" y="22"/>
                  </a:lnTo>
                  <a:lnTo>
                    <a:pt x="95" y="25"/>
                  </a:lnTo>
                  <a:lnTo>
                    <a:pt x="92" y="25"/>
                  </a:lnTo>
                  <a:lnTo>
                    <a:pt x="88" y="28"/>
                  </a:lnTo>
                  <a:lnTo>
                    <a:pt x="85" y="28"/>
                  </a:lnTo>
                  <a:lnTo>
                    <a:pt x="85" y="27"/>
                  </a:lnTo>
                  <a:lnTo>
                    <a:pt x="83" y="26"/>
                  </a:lnTo>
                  <a:lnTo>
                    <a:pt x="82" y="27"/>
                  </a:lnTo>
                  <a:lnTo>
                    <a:pt x="82" y="30"/>
                  </a:lnTo>
                  <a:lnTo>
                    <a:pt x="80" y="31"/>
                  </a:lnTo>
                  <a:lnTo>
                    <a:pt x="79" y="31"/>
                  </a:lnTo>
                  <a:lnTo>
                    <a:pt x="78" y="32"/>
                  </a:lnTo>
                  <a:lnTo>
                    <a:pt x="78" y="33"/>
                  </a:lnTo>
                  <a:lnTo>
                    <a:pt x="77" y="33"/>
                  </a:lnTo>
                  <a:lnTo>
                    <a:pt x="74" y="35"/>
                  </a:lnTo>
                  <a:lnTo>
                    <a:pt x="67" y="35"/>
                  </a:lnTo>
                  <a:lnTo>
                    <a:pt x="67" y="33"/>
                  </a:lnTo>
                  <a:lnTo>
                    <a:pt x="66" y="33"/>
                  </a:lnTo>
                  <a:lnTo>
                    <a:pt x="66" y="25"/>
                  </a:lnTo>
                  <a:lnTo>
                    <a:pt x="67" y="25"/>
                  </a:lnTo>
                  <a:lnTo>
                    <a:pt x="67" y="23"/>
                  </a:lnTo>
                  <a:lnTo>
                    <a:pt x="68" y="21"/>
                  </a:lnTo>
                  <a:lnTo>
                    <a:pt x="68" y="20"/>
                  </a:lnTo>
                  <a:lnTo>
                    <a:pt x="66" y="18"/>
                  </a:lnTo>
                  <a:lnTo>
                    <a:pt x="56" y="18"/>
                  </a:lnTo>
                  <a:lnTo>
                    <a:pt x="55" y="20"/>
                  </a:lnTo>
                  <a:lnTo>
                    <a:pt x="48" y="20"/>
                  </a:lnTo>
                  <a:lnTo>
                    <a:pt x="48" y="21"/>
                  </a:lnTo>
                  <a:lnTo>
                    <a:pt x="46" y="21"/>
                  </a:lnTo>
                  <a:lnTo>
                    <a:pt x="45" y="22"/>
                  </a:lnTo>
                  <a:lnTo>
                    <a:pt x="42" y="23"/>
                  </a:lnTo>
                  <a:lnTo>
                    <a:pt x="40" y="23"/>
                  </a:lnTo>
                  <a:lnTo>
                    <a:pt x="39" y="22"/>
                  </a:lnTo>
                  <a:lnTo>
                    <a:pt x="39" y="21"/>
                  </a:lnTo>
                  <a:lnTo>
                    <a:pt x="37" y="21"/>
                  </a:lnTo>
                  <a:lnTo>
                    <a:pt x="37" y="16"/>
                  </a:lnTo>
                  <a:lnTo>
                    <a:pt x="40" y="15"/>
                  </a:lnTo>
                  <a:lnTo>
                    <a:pt x="41" y="13"/>
                  </a:lnTo>
                  <a:lnTo>
                    <a:pt x="42" y="13"/>
                  </a:lnTo>
                  <a:lnTo>
                    <a:pt x="42" y="11"/>
                  </a:lnTo>
                  <a:lnTo>
                    <a:pt x="40" y="11"/>
                  </a:lnTo>
                  <a:lnTo>
                    <a:pt x="40" y="12"/>
                  </a:lnTo>
                  <a:lnTo>
                    <a:pt x="39" y="12"/>
                  </a:lnTo>
                  <a:lnTo>
                    <a:pt x="37" y="11"/>
                  </a:lnTo>
                  <a:lnTo>
                    <a:pt x="36" y="12"/>
                  </a:lnTo>
                  <a:lnTo>
                    <a:pt x="35" y="12"/>
                  </a:lnTo>
                  <a:lnTo>
                    <a:pt x="35" y="13"/>
                  </a:lnTo>
                  <a:lnTo>
                    <a:pt x="28" y="13"/>
                  </a:lnTo>
                  <a:lnTo>
                    <a:pt x="26" y="15"/>
                  </a:lnTo>
                  <a:lnTo>
                    <a:pt x="25" y="15"/>
                  </a:lnTo>
                  <a:lnTo>
                    <a:pt x="23" y="17"/>
                  </a:lnTo>
                  <a:lnTo>
                    <a:pt x="23" y="18"/>
                  </a:lnTo>
                  <a:lnTo>
                    <a:pt x="21" y="20"/>
                  </a:lnTo>
                  <a:lnTo>
                    <a:pt x="19" y="21"/>
                  </a:lnTo>
                  <a:lnTo>
                    <a:pt x="13" y="21"/>
                  </a:lnTo>
                  <a:lnTo>
                    <a:pt x="12" y="20"/>
                  </a:lnTo>
                  <a:lnTo>
                    <a:pt x="12" y="17"/>
                  </a:lnTo>
                  <a:lnTo>
                    <a:pt x="10" y="17"/>
                  </a:lnTo>
                  <a:lnTo>
                    <a:pt x="10" y="15"/>
                  </a:lnTo>
                  <a:lnTo>
                    <a:pt x="9" y="15"/>
                  </a:lnTo>
                  <a:lnTo>
                    <a:pt x="9" y="13"/>
                  </a:lnTo>
                  <a:lnTo>
                    <a:pt x="8" y="12"/>
                  </a:lnTo>
                  <a:lnTo>
                    <a:pt x="8" y="10"/>
                  </a:lnTo>
                  <a:lnTo>
                    <a:pt x="7" y="8"/>
                  </a:lnTo>
                  <a:lnTo>
                    <a:pt x="7" y="7"/>
                  </a:lnTo>
                  <a:lnTo>
                    <a:pt x="5" y="6"/>
                  </a:lnTo>
                  <a:lnTo>
                    <a:pt x="2" y="6"/>
                  </a:lnTo>
                  <a:lnTo>
                    <a:pt x="0" y="5"/>
                  </a:lnTo>
                  <a:lnTo>
                    <a:pt x="0" y="3"/>
                  </a:lnTo>
                  <a:lnTo>
                    <a:pt x="2" y="3"/>
                  </a:lnTo>
                  <a:lnTo>
                    <a:pt x="2" y="1"/>
                  </a:lnTo>
                  <a:lnTo>
                    <a:pt x="3"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12" name="Freeform 15"/>
            <p:cNvSpPr>
              <a:spLocks/>
            </p:cNvSpPr>
            <p:nvPr/>
          </p:nvSpPr>
          <p:spPr bwMode="auto">
            <a:xfrm>
              <a:off x="1524" y="15152"/>
              <a:ext cx="5" cy="8"/>
            </a:xfrm>
            <a:custGeom>
              <a:avLst/>
              <a:gdLst>
                <a:gd name="T0" fmla="*/ 4 w 7"/>
                <a:gd name="T1" fmla="*/ 0 h 11"/>
                <a:gd name="T2" fmla="*/ 4 w 7"/>
                <a:gd name="T3" fmla="*/ 4 h 11"/>
                <a:gd name="T4" fmla="*/ 3 w 7"/>
                <a:gd name="T5" fmla="*/ 4 h 11"/>
                <a:gd name="T6" fmla="*/ 3 w 7"/>
                <a:gd name="T7" fmla="*/ 6 h 11"/>
                <a:gd name="T8" fmla="*/ 1 w 7"/>
                <a:gd name="T9" fmla="*/ 6 h 11"/>
                <a:gd name="T10" fmla="*/ 1 w 7"/>
                <a:gd name="T11" fmla="*/ 5 h 11"/>
                <a:gd name="T12" fmla="*/ 1 w 7"/>
                <a:gd name="T13" fmla="*/ 5 h 11"/>
                <a:gd name="T14" fmla="*/ 1 w 7"/>
                <a:gd name="T15" fmla="*/ 4 h 11"/>
                <a:gd name="T16" fmla="*/ 0 w 7"/>
                <a:gd name="T17" fmla="*/ 4 h 11"/>
                <a:gd name="T18" fmla="*/ 0 w 7"/>
                <a:gd name="T19" fmla="*/ 3 h 11"/>
                <a:gd name="T20" fmla="*/ 1 w 7"/>
                <a:gd name="T21" fmla="*/ 1 h 11"/>
                <a:gd name="T22" fmla="*/ 1 w 7"/>
                <a:gd name="T23" fmla="*/ 1 h 11"/>
                <a:gd name="T24" fmla="*/ 3 w 7"/>
                <a:gd name="T25" fmla="*/ 1 h 11"/>
                <a:gd name="T26" fmla="*/ 4 w 7"/>
                <a:gd name="T27" fmla="*/ 0 h 1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 h="11">
                  <a:moveTo>
                    <a:pt x="7" y="0"/>
                  </a:moveTo>
                  <a:lnTo>
                    <a:pt x="7" y="7"/>
                  </a:lnTo>
                  <a:lnTo>
                    <a:pt x="6" y="7"/>
                  </a:lnTo>
                  <a:lnTo>
                    <a:pt x="6" y="11"/>
                  </a:lnTo>
                  <a:lnTo>
                    <a:pt x="3" y="11"/>
                  </a:lnTo>
                  <a:lnTo>
                    <a:pt x="3" y="9"/>
                  </a:lnTo>
                  <a:lnTo>
                    <a:pt x="2" y="9"/>
                  </a:lnTo>
                  <a:lnTo>
                    <a:pt x="1" y="8"/>
                  </a:lnTo>
                  <a:lnTo>
                    <a:pt x="0" y="8"/>
                  </a:lnTo>
                  <a:lnTo>
                    <a:pt x="0" y="6"/>
                  </a:lnTo>
                  <a:lnTo>
                    <a:pt x="3" y="2"/>
                  </a:lnTo>
                  <a:lnTo>
                    <a:pt x="3" y="1"/>
                  </a:lnTo>
                  <a:lnTo>
                    <a:pt x="5" y="1"/>
                  </a:lnTo>
                  <a:lnTo>
                    <a:pt x="7"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13" name="Freeform 16"/>
            <p:cNvSpPr>
              <a:spLocks noEditPoints="1"/>
            </p:cNvSpPr>
            <p:nvPr/>
          </p:nvSpPr>
          <p:spPr bwMode="auto">
            <a:xfrm>
              <a:off x="1532" y="15152"/>
              <a:ext cx="8" cy="11"/>
            </a:xfrm>
            <a:custGeom>
              <a:avLst/>
              <a:gdLst>
                <a:gd name="T0" fmla="*/ 0 w 18"/>
                <a:gd name="T1" fmla="*/ 4 h 21"/>
                <a:gd name="T2" fmla="*/ 0 w 18"/>
                <a:gd name="T3" fmla="*/ 4 h 21"/>
                <a:gd name="T4" fmla="*/ 0 w 18"/>
                <a:gd name="T5" fmla="*/ 5 h 21"/>
                <a:gd name="T6" fmla="*/ 0 w 18"/>
                <a:gd name="T7" fmla="*/ 5 h 21"/>
                <a:gd name="T8" fmla="*/ 0 w 18"/>
                <a:gd name="T9" fmla="*/ 4 h 21"/>
                <a:gd name="T10" fmla="*/ 2 w 18"/>
                <a:gd name="T11" fmla="*/ 0 h 21"/>
                <a:gd name="T12" fmla="*/ 2 w 18"/>
                <a:gd name="T13" fmla="*/ 3 h 21"/>
                <a:gd name="T14" fmla="*/ 2 w 18"/>
                <a:gd name="T15" fmla="*/ 4 h 21"/>
                <a:gd name="T16" fmla="*/ 3 w 18"/>
                <a:gd name="T17" fmla="*/ 4 h 21"/>
                <a:gd name="T18" fmla="*/ 3 w 18"/>
                <a:gd name="T19" fmla="*/ 4 h 21"/>
                <a:gd name="T20" fmla="*/ 3 w 18"/>
                <a:gd name="T21" fmla="*/ 4 h 21"/>
                <a:gd name="T22" fmla="*/ 3 w 18"/>
                <a:gd name="T23" fmla="*/ 5 h 21"/>
                <a:gd name="T24" fmla="*/ 4 w 18"/>
                <a:gd name="T25" fmla="*/ 5 h 21"/>
                <a:gd name="T26" fmla="*/ 4 w 18"/>
                <a:gd name="T27" fmla="*/ 5 h 21"/>
                <a:gd name="T28" fmla="*/ 3 w 18"/>
                <a:gd name="T29" fmla="*/ 6 h 21"/>
                <a:gd name="T30" fmla="*/ 3 w 18"/>
                <a:gd name="T31" fmla="*/ 6 h 21"/>
                <a:gd name="T32" fmla="*/ 3 w 18"/>
                <a:gd name="T33" fmla="*/ 5 h 21"/>
                <a:gd name="T34" fmla="*/ 2 w 18"/>
                <a:gd name="T35" fmla="*/ 5 h 21"/>
                <a:gd name="T36" fmla="*/ 2 w 18"/>
                <a:gd name="T37" fmla="*/ 5 h 21"/>
                <a:gd name="T38" fmla="*/ 2 w 18"/>
                <a:gd name="T39" fmla="*/ 5 h 21"/>
                <a:gd name="T40" fmla="*/ 2 w 18"/>
                <a:gd name="T41" fmla="*/ 5 h 21"/>
                <a:gd name="T42" fmla="*/ 2 w 18"/>
                <a:gd name="T43" fmla="*/ 5 h 21"/>
                <a:gd name="T44" fmla="*/ 1 w 18"/>
                <a:gd name="T45" fmla="*/ 4 h 21"/>
                <a:gd name="T46" fmla="*/ 0 w 18"/>
                <a:gd name="T47" fmla="*/ 4 h 21"/>
                <a:gd name="T48" fmla="*/ 0 w 18"/>
                <a:gd name="T49" fmla="*/ 4 h 21"/>
                <a:gd name="T50" fmla="*/ 1 w 18"/>
                <a:gd name="T51" fmla="*/ 4 h 21"/>
                <a:gd name="T52" fmla="*/ 1 w 18"/>
                <a:gd name="T53" fmla="*/ 4 h 21"/>
                <a:gd name="T54" fmla="*/ 1 w 18"/>
                <a:gd name="T55" fmla="*/ 4 h 21"/>
                <a:gd name="T56" fmla="*/ 1 w 18"/>
                <a:gd name="T57" fmla="*/ 3 h 21"/>
                <a:gd name="T58" fmla="*/ 2 w 18"/>
                <a:gd name="T59" fmla="*/ 3 h 21"/>
                <a:gd name="T60" fmla="*/ 2 w 18"/>
                <a:gd name="T61" fmla="*/ 2 h 21"/>
                <a:gd name="T62" fmla="*/ 2 w 18"/>
                <a:gd name="T63" fmla="*/ 2 h 21"/>
                <a:gd name="T64" fmla="*/ 2 w 18"/>
                <a:gd name="T65" fmla="*/ 1 h 21"/>
                <a:gd name="T66" fmla="*/ 2 w 18"/>
                <a:gd name="T67" fmla="*/ 0 h 2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8" h="21">
                  <a:moveTo>
                    <a:pt x="0" y="16"/>
                  </a:moveTo>
                  <a:lnTo>
                    <a:pt x="3" y="16"/>
                  </a:lnTo>
                  <a:lnTo>
                    <a:pt x="3" y="18"/>
                  </a:lnTo>
                  <a:lnTo>
                    <a:pt x="0" y="18"/>
                  </a:lnTo>
                  <a:lnTo>
                    <a:pt x="0" y="16"/>
                  </a:lnTo>
                  <a:close/>
                  <a:moveTo>
                    <a:pt x="10" y="0"/>
                  </a:moveTo>
                  <a:lnTo>
                    <a:pt x="10" y="12"/>
                  </a:lnTo>
                  <a:lnTo>
                    <a:pt x="11" y="14"/>
                  </a:lnTo>
                  <a:lnTo>
                    <a:pt x="13" y="14"/>
                  </a:lnTo>
                  <a:lnTo>
                    <a:pt x="13" y="16"/>
                  </a:lnTo>
                  <a:lnTo>
                    <a:pt x="15" y="16"/>
                  </a:lnTo>
                  <a:lnTo>
                    <a:pt x="16" y="17"/>
                  </a:lnTo>
                  <a:lnTo>
                    <a:pt x="18" y="17"/>
                  </a:lnTo>
                  <a:lnTo>
                    <a:pt x="18" y="18"/>
                  </a:lnTo>
                  <a:lnTo>
                    <a:pt x="15" y="21"/>
                  </a:lnTo>
                  <a:lnTo>
                    <a:pt x="13" y="21"/>
                  </a:lnTo>
                  <a:lnTo>
                    <a:pt x="13" y="19"/>
                  </a:lnTo>
                  <a:lnTo>
                    <a:pt x="11" y="19"/>
                  </a:lnTo>
                  <a:lnTo>
                    <a:pt x="11" y="18"/>
                  </a:lnTo>
                  <a:lnTo>
                    <a:pt x="10" y="18"/>
                  </a:lnTo>
                  <a:lnTo>
                    <a:pt x="10" y="17"/>
                  </a:lnTo>
                  <a:lnTo>
                    <a:pt x="8" y="17"/>
                  </a:lnTo>
                  <a:lnTo>
                    <a:pt x="6" y="16"/>
                  </a:lnTo>
                  <a:lnTo>
                    <a:pt x="3" y="16"/>
                  </a:lnTo>
                  <a:lnTo>
                    <a:pt x="3" y="14"/>
                  </a:lnTo>
                  <a:lnTo>
                    <a:pt x="4" y="14"/>
                  </a:lnTo>
                  <a:lnTo>
                    <a:pt x="5" y="13"/>
                  </a:lnTo>
                  <a:lnTo>
                    <a:pt x="6" y="13"/>
                  </a:lnTo>
                  <a:lnTo>
                    <a:pt x="6" y="11"/>
                  </a:lnTo>
                  <a:lnTo>
                    <a:pt x="8" y="9"/>
                  </a:lnTo>
                  <a:lnTo>
                    <a:pt x="8" y="8"/>
                  </a:lnTo>
                  <a:lnTo>
                    <a:pt x="9" y="8"/>
                  </a:lnTo>
                  <a:lnTo>
                    <a:pt x="9" y="1"/>
                  </a:lnTo>
                  <a:lnTo>
                    <a:pt x="10"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14" name="Freeform 17"/>
            <p:cNvSpPr>
              <a:spLocks noEditPoints="1"/>
            </p:cNvSpPr>
            <p:nvPr/>
          </p:nvSpPr>
          <p:spPr bwMode="auto">
            <a:xfrm>
              <a:off x="1540" y="15419"/>
              <a:ext cx="367" cy="174"/>
            </a:xfrm>
            <a:custGeom>
              <a:avLst/>
              <a:gdLst>
                <a:gd name="T0" fmla="*/ 161 w 735"/>
                <a:gd name="T1" fmla="*/ 36 h 349"/>
                <a:gd name="T2" fmla="*/ 165 w 735"/>
                <a:gd name="T3" fmla="*/ 30 h 349"/>
                <a:gd name="T4" fmla="*/ 177 w 735"/>
                <a:gd name="T5" fmla="*/ 0 h 349"/>
                <a:gd name="T6" fmla="*/ 180 w 735"/>
                <a:gd name="T7" fmla="*/ 3 h 349"/>
                <a:gd name="T8" fmla="*/ 175 w 735"/>
                <a:gd name="T9" fmla="*/ 6 h 349"/>
                <a:gd name="T10" fmla="*/ 180 w 735"/>
                <a:gd name="T11" fmla="*/ 6 h 349"/>
                <a:gd name="T12" fmla="*/ 181 w 735"/>
                <a:gd name="T13" fmla="*/ 8 h 349"/>
                <a:gd name="T14" fmla="*/ 179 w 735"/>
                <a:gd name="T15" fmla="*/ 12 h 349"/>
                <a:gd name="T16" fmla="*/ 176 w 735"/>
                <a:gd name="T17" fmla="*/ 16 h 349"/>
                <a:gd name="T18" fmla="*/ 170 w 735"/>
                <a:gd name="T19" fmla="*/ 19 h 349"/>
                <a:gd name="T20" fmla="*/ 167 w 735"/>
                <a:gd name="T21" fmla="*/ 25 h 349"/>
                <a:gd name="T22" fmla="*/ 164 w 735"/>
                <a:gd name="T23" fmla="*/ 26 h 349"/>
                <a:gd name="T24" fmla="*/ 161 w 735"/>
                <a:gd name="T25" fmla="*/ 30 h 349"/>
                <a:gd name="T26" fmla="*/ 157 w 735"/>
                <a:gd name="T27" fmla="*/ 30 h 349"/>
                <a:gd name="T28" fmla="*/ 157 w 735"/>
                <a:gd name="T29" fmla="*/ 36 h 349"/>
                <a:gd name="T30" fmla="*/ 161 w 735"/>
                <a:gd name="T31" fmla="*/ 36 h 349"/>
                <a:gd name="T32" fmla="*/ 155 w 735"/>
                <a:gd name="T33" fmla="*/ 39 h 349"/>
                <a:gd name="T34" fmla="*/ 150 w 735"/>
                <a:gd name="T35" fmla="*/ 41 h 349"/>
                <a:gd name="T36" fmla="*/ 146 w 735"/>
                <a:gd name="T37" fmla="*/ 47 h 349"/>
                <a:gd name="T38" fmla="*/ 141 w 735"/>
                <a:gd name="T39" fmla="*/ 52 h 349"/>
                <a:gd name="T40" fmla="*/ 136 w 735"/>
                <a:gd name="T41" fmla="*/ 55 h 349"/>
                <a:gd name="T42" fmla="*/ 132 w 735"/>
                <a:gd name="T43" fmla="*/ 57 h 349"/>
                <a:gd name="T44" fmla="*/ 122 w 735"/>
                <a:gd name="T45" fmla="*/ 62 h 349"/>
                <a:gd name="T46" fmla="*/ 117 w 735"/>
                <a:gd name="T47" fmla="*/ 65 h 349"/>
                <a:gd name="T48" fmla="*/ 111 w 735"/>
                <a:gd name="T49" fmla="*/ 68 h 349"/>
                <a:gd name="T50" fmla="*/ 103 w 735"/>
                <a:gd name="T51" fmla="*/ 71 h 349"/>
                <a:gd name="T52" fmla="*/ 91 w 735"/>
                <a:gd name="T53" fmla="*/ 74 h 349"/>
                <a:gd name="T54" fmla="*/ 83 w 735"/>
                <a:gd name="T55" fmla="*/ 76 h 349"/>
                <a:gd name="T56" fmla="*/ 74 w 735"/>
                <a:gd name="T57" fmla="*/ 78 h 349"/>
                <a:gd name="T58" fmla="*/ 70 w 735"/>
                <a:gd name="T59" fmla="*/ 81 h 349"/>
                <a:gd name="T60" fmla="*/ 62 w 735"/>
                <a:gd name="T61" fmla="*/ 85 h 349"/>
                <a:gd name="T62" fmla="*/ 54 w 735"/>
                <a:gd name="T63" fmla="*/ 87 h 349"/>
                <a:gd name="T64" fmla="*/ 39 w 735"/>
                <a:gd name="T65" fmla="*/ 85 h 349"/>
                <a:gd name="T66" fmla="*/ 30 w 735"/>
                <a:gd name="T67" fmla="*/ 82 h 349"/>
                <a:gd name="T68" fmla="*/ 25 w 735"/>
                <a:gd name="T69" fmla="*/ 80 h 349"/>
                <a:gd name="T70" fmla="*/ 18 w 735"/>
                <a:gd name="T71" fmla="*/ 78 h 349"/>
                <a:gd name="T72" fmla="*/ 12 w 735"/>
                <a:gd name="T73" fmla="*/ 76 h 349"/>
                <a:gd name="T74" fmla="*/ 7 w 735"/>
                <a:gd name="T75" fmla="*/ 68 h 349"/>
                <a:gd name="T76" fmla="*/ 4 w 735"/>
                <a:gd name="T77" fmla="*/ 61 h 349"/>
                <a:gd name="T78" fmla="*/ 2 w 735"/>
                <a:gd name="T79" fmla="*/ 53 h 349"/>
                <a:gd name="T80" fmla="*/ 0 w 735"/>
                <a:gd name="T81" fmla="*/ 40 h 349"/>
                <a:gd name="T82" fmla="*/ 3 w 735"/>
                <a:gd name="T83" fmla="*/ 32 h 349"/>
                <a:gd name="T84" fmla="*/ 11 w 735"/>
                <a:gd name="T85" fmla="*/ 29 h 349"/>
                <a:gd name="T86" fmla="*/ 20 w 735"/>
                <a:gd name="T87" fmla="*/ 28 h 349"/>
                <a:gd name="T88" fmla="*/ 25 w 735"/>
                <a:gd name="T89" fmla="*/ 29 h 349"/>
                <a:gd name="T90" fmla="*/ 34 w 735"/>
                <a:gd name="T91" fmla="*/ 31 h 349"/>
                <a:gd name="T92" fmla="*/ 50 w 735"/>
                <a:gd name="T93" fmla="*/ 29 h 349"/>
                <a:gd name="T94" fmla="*/ 61 w 735"/>
                <a:gd name="T95" fmla="*/ 26 h 349"/>
                <a:gd name="T96" fmla="*/ 90 w 735"/>
                <a:gd name="T97" fmla="*/ 24 h 349"/>
                <a:gd name="T98" fmla="*/ 101 w 735"/>
                <a:gd name="T99" fmla="*/ 22 h 349"/>
                <a:gd name="T100" fmla="*/ 109 w 735"/>
                <a:gd name="T101" fmla="*/ 19 h 349"/>
                <a:gd name="T102" fmla="*/ 119 w 735"/>
                <a:gd name="T103" fmla="*/ 16 h 349"/>
                <a:gd name="T104" fmla="*/ 128 w 735"/>
                <a:gd name="T105" fmla="*/ 13 h 349"/>
                <a:gd name="T106" fmla="*/ 137 w 735"/>
                <a:gd name="T107" fmla="*/ 11 h 349"/>
                <a:gd name="T108" fmla="*/ 140 w 735"/>
                <a:gd name="T109" fmla="*/ 14 h 349"/>
                <a:gd name="T110" fmla="*/ 143 w 735"/>
                <a:gd name="T111" fmla="*/ 13 h 349"/>
                <a:gd name="T112" fmla="*/ 139 w 735"/>
                <a:gd name="T113" fmla="*/ 11 h 349"/>
                <a:gd name="T114" fmla="*/ 149 w 735"/>
                <a:gd name="T115" fmla="*/ 9 h 349"/>
                <a:gd name="T116" fmla="*/ 155 w 735"/>
                <a:gd name="T117" fmla="*/ 8 h 349"/>
                <a:gd name="T118" fmla="*/ 159 w 735"/>
                <a:gd name="T119" fmla="*/ 8 h 349"/>
                <a:gd name="T120" fmla="*/ 161 w 735"/>
                <a:gd name="T121" fmla="*/ 6 h 349"/>
                <a:gd name="T122" fmla="*/ 165 w 735"/>
                <a:gd name="T123" fmla="*/ 5 h 349"/>
                <a:gd name="T124" fmla="*/ 172 w 735"/>
                <a:gd name="T125" fmla="*/ 2 h 34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735" h="349">
                  <a:moveTo>
                    <a:pt x="663" y="123"/>
                  </a:moveTo>
                  <a:lnTo>
                    <a:pt x="664" y="123"/>
                  </a:lnTo>
                  <a:lnTo>
                    <a:pt x="665" y="124"/>
                  </a:lnTo>
                  <a:lnTo>
                    <a:pt x="665" y="126"/>
                  </a:lnTo>
                  <a:lnTo>
                    <a:pt x="664" y="127"/>
                  </a:lnTo>
                  <a:lnTo>
                    <a:pt x="663" y="127"/>
                  </a:lnTo>
                  <a:lnTo>
                    <a:pt x="663" y="128"/>
                  </a:lnTo>
                  <a:lnTo>
                    <a:pt x="657" y="134"/>
                  </a:lnTo>
                  <a:lnTo>
                    <a:pt x="655" y="137"/>
                  </a:lnTo>
                  <a:lnTo>
                    <a:pt x="653" y="138"/>
                  </a:lnTo>
                  <a:lnTo>
                    <a:pt x="649" y="142"/>
                  </a:lnTo>
                  <a:lnTo>
                    <a:pt x="648" y="144"/>
                  </a:lnTo>
                  <a:lnTo>
                    <a:pt x="647" y="146"/>
                  </a:lnTo>
                  <a:lnTo>
                    <a:pt x="645" y="146"/>
                  </a:lnTo>
                  <a:lnTo>
                    <a:pt x="645" y="143"/>
                  </a:lnTo>
                  <a:lnTo>
                    <a:pt x="647" y="143"/>
                  </a:lnTo>
                  <a:lnTo>
                    <a:pt x="647" y="142"/>
                  </a:lnTo>
                  <a:lnTo>
                    <a:pt x="648" y="142"/>
                  </a:lnTo>
                  <a:lnTo>
                    <a:pt x="650" y="139"/>
                  </a:lnTo>
                  <a:lnTo>
                    <a:pt x="652" y="137"/>
                  </a:lnTo>
                  <a:lnTo>
                    <a:pt x="655" y="133"/>
                  </a:lnTo>
                  <a:lnTo>
                    <a:pt x="658" y="132"/>
                  </a:lnTo>
                  <a:lnTo>
                    <a:pt x="661" y="128"/>
                  </a:lnTo>
                  <a:lnTo>
                    <a:pt x="661" y="126"/>
                  </a:lnTo>
                  <a:lnTo>
                    <a:pt x="663" y="126"/>
                  </a:lnTo>
                  <a:lnTo>
                    <a:pt x="663" y="123"/>
                  </a:lnTo>
                  <a:close/>
                  <a:moveTo>
                    <a:pt x="723" y="10"/>
                  </a:moveTo>
                  <a:lnTo>
                    <a:pt x="724" y="10"/>
                  </a:lnTo>
                  <a:lnTo>
                    <a:pt x="727" y="13"/>
                  </a:lnTo>
                  <a:lnTo>
                    <a:pt x="729" y="14"/>
                  </a:lnTo>
                  <a:lnTo>
                    <a:pt x="730" y="15"/>
                  </a:lnTo>
                  <a:lnTo>
                    <a:pt x="732" y="15"/>
                  </a:lnTo>
                  <a:lnTo>
                    <a:pt x="734" y="18"/>
                  </a:lnTo>
                  <a:lnTo>
                    <a:pt x="735" y="18"/>
                  </a:lnTo>
                  <a:lnTo>
                    <a:pt x="735" y="19"/>
                  </a:lnTo>
                  <a:lnTo>
                    <a:pt x="730" y="19"/>
                  </a:lnTo>
                  <a:lnTo>
                    <a:pt x="729" y="16"/>
                  </a:lnTo>
                  <a:lnTo>
                    <a:pt x="723" y="10"/>
                  </a:lnTo>
                  <a:close/>
                  <a:moveTo>
                    <a:pt x="711" y="0"/>
                  </a:moveTo>
                  <a:lnTo>
                    <a:pt x="713" y="0"/>
                  </a:lnTo>
                  <a:lnTo>
                    <a:pt x="714" y="1"/>
                  </a:lnTo>
                  <a:lnTo>
                    <a:pt x="717" y="3"/>
                  </a:lnTo>
                  <a:lnTo>
                    <a:pt x="719" y="3"/>
                  </a:lnTo>
                  <a:lnTo>
                    <a:pt x="719" y="4"/>
                  </a:lnTo>
                  <a:lnTo>
                    <a:pt x="720" y="5"/>
                  </a:lnTo>
                  <a:lnTo>
                    <a:pt x="720" y="6"/>
                  </a:lnTo>
                  <a:lnTo>
                    <a:pt x="723" y="9"/>
                  </a:lnTo>
                  <a:lnTo>
                    <a:pt x="723" y="10"/>
                  </a:lnTo>
                  <a:lnTo>
                    <a:pt x="720" y="10"/>
                  </a:lnTo>
                  <a:lnTo>
                    <a:pt x="720" y="11"/>
                  </a:lnTo>
                  <a:lnTo>
                    <a:pt x="722" y="13"/>
                  </a:lnTo>
                  <a:lnTo>
                    <a:pt x="722" y="14"/>
                  </a:lnTo>
                  <a:lnTo>
                    <a:pt x="719" y="14"/>
                  </a:lnTo>
                  <a:lnTo>
                    <a:pt x="718" y="13"/>
                  </a:lnTo>
                  <a:lnTo>
                    <a:pt x="713" y="13"/>
                  </a:lnTo>
                  <a:lnTo>
                    <a:pt x="711" y="11"/>
                  </a:lnTo>
                  <a:lnTo>
                    <a:pt x="709" y="10"/>
                  </a:lnTo>
                  <a:lnTo>
                    <a:pt x="705" y="15"/>
                  </a:lnTo>
                  <a:lnTo>
                    <a:pt x="705" y="18"/>
                  </a:lnTo>
                  <a:lnTo>
                    <a:pt x="703" y="18"/>
                  </a:lnTo>
                  <a:lnTo>
                    <a:pt x="703" y="20"/>
                  </a:lnTo>
                  <a:lnTo>
                    <a:pt x="701" y="20"/>
                  </a:lnTo>
                  <a:lnTo>
                    <a:pt x="701" y="24"/>
                  </a:lnTo>
                  <a:lnTo>
                    <a:pt x="702" y="25"/>
                  </a:lnTo>
                  <a:lnTo>
                    <a:pt x="703" y="25"/>
                  </a:lnTo>
                  <a:lnTo>
                    <a:pt x="707" y="29"/>
                  </a:lnTo>
                  <a:lnTo>
                    <a:pt x="709" y="29"/>
                  </a:lnTo>
                  <a:lnTo>
                    <a:pt x="709" y="26"/>
                  </a:lnTo>
                  <a:lnTo>
                    <a:pt x="708" y="24"/>
                  </a:lnTo>
                  <a:lnTo>
                    <a:pt x="707" y="23"/>
                  </a:lnTo>
                  <a:lnTo>
                    <a:pt x="708" y="23"/>
                  </a:lnTo>
                  <a:lnTo>
                    <a:pt x="709" y="24"/>
                  </a:lnTo>
                  <a:lnTo>
                    <a:pt x="714" y="24"/>
                  </a:lnTo>
                  <a:lnTo>
                    <a:pt x="714" y="25"/>
                  </a:lnTo>
                  <a:lnTo>
                    <a:pt x="716" y="25"/>
                  </a:lnTo>
                  <a:lnTo>
                    <a:pt x="716" y="24"/>
                  </a:lnTo>
                  <a:lnTo>
                    <a:pt x="718" y="25"/>
                  </a:lnTo>
                  <a:lnTo>
                    <a:pt x="723" y="25"/>
                  </a:lnTo>
                  <a:lnTo>
                    <a:pt x="724" y="24"/>
                  </a:lnTo>
                  <a:lnTo>
                    <a:pt x="725" y="24"/>
                  </a:lnTo>
                  <a:lnTo>
                    <a:pt x="727" y="23"/>
                  </a:lnTo>
                  <a:lnTo>
                    <a:pt x="732" y="23"/>
                  </a:lnTo>
                  <a:lnTo>
                    <a:pt x="732" y="24"/>
                  </a:lnTo>
                  <a:lnTo>
                    <a:pt x="730" y="24"/>
                  </a:lnTo>
                  <a:lnTo>
                    <a:pt x="730" y="26"/>
                  </a:lnTo>
                  <a:lnTo>
                    <a:pt x="729" y="28"/>
                  </a:lnTo>
                  <a:lnTo>
                    <a:pt x="729" y="30"/>
                  </a:lnTo>
                  <a:lnTo>
                    <a:pt x="727" y="33"/>
                  </a:lnTo>
                  <a:lnTo>
                    <a:pt x="727" y="34"/>
                  </a:lnTo>
                  <a:lnTo>
                    <a:pt x="724" y="34"/>
                  </a:lnTo>
                  <a:lnTo>
                    <a:pt x="724" y="35"/>
                  </a:lnTo>
                  <a:lnTo>
                    <a:pt x="723" y="36"/>
                  </a:lnTo>
                  <a:lnTo>
                    <a:pt x="722" y="36"/>
                  </a:lnTo>
                  <a:lnTo>
                    <a:pt x="720" y="37"/>
                  </a:lnTo>
                  <a:lnTo>
                    <a:pt x="720" y="39"/>
                  </a:lnTo>
                  <a:lnTo>
                    <a:pt x="719" y="40"/>
                  </a:lnTo>
                  <a:lnTo>
                    <a:pt x="720" y="41"/>
                  </a:lnTo>
                  <a:lnTo>
                    <a:pt x="722" y="41"/>
                  </a:lnTo>
                  <a:lnTo>
                    <a:pt x="723" y="42"/>
                  </a:lnTo>
                  <a:lnTo>
                    <a:pt x="720" y="45"/>
                  </a:lnTo>
                  <a:lnTo>
                    <a:pt x="719" y="47"/>
                  </a:lnTo>
                  <a:lnTo>
                    <a:pt x="718" y="47"/>
                  </a:lnTo>
                  <a:lnTo>
                    <a:pt x="718" y="49"/>
                  </a:lnTo>
                  <a:lnTo>
                    <a:pt x="717" y="49"/>
                  </a:lnTo>
                  <a:lnTo>
                    <a:pt x="717" y="50"/>
                  </a:lnTo>
                  <a:lnTo>
                    <a:pt x="716" y="50"/>
                  </a:lnTo>
                  <a:lnTo>
                    <a:pt x="713" y="52"/>
                  </a:lnTo>
                  <a:lnTo>
                    <a:pt x="713" y="55"/>
                  </a:lnTo>
                  <a:lnTo>
                    <a:pt x="712" y="57"/>
                  </a:lnTo>
                  <a:lnTo>
                    <a:pt x="711" y="59"/>
                  </a:lnTo>
                  <a:lnTo>
                    <a:pt x="709" y="61"/>
                  </a:lnTo>
                  <a:lnTo>
                    <a:pt x="709" y="62"/>
                  </a:lnTo>
                  <a:lnTo>
                    <a:pt x="708" y="64"/>
                  </a:lnTo>
                  <a:lnTo>
                    <a:pt x="708" y="66"/>
                  </a:lnTo>
                  <a:lnTo>
                    <a:pt x="707" y="66"/>
                  </a:lnTo>
                  <a:lnTo>
                    <a:pt x="706" y="67"/>
                  </a:lnTo>
                  <a:lnTo>
                    <a:pt x="705" y="67"/>
                  </a:lnTo>
                  <a:lnTo>
                    <a:pt x="705" y="76"/>
                  </a:lnTo>
                  <a:lnTo>
                    <a:pt x="702" y="77"/>
                  </a:lnTo>
                  <a:lnTo>
                    <a:pt x="701" y="78"/>
                  </a:lnTo>
                  <a:lnTo>
                    <a:pt x="698" y="80"/>
                  </a:lnTo>
                  <a:lnTo>
                    <a:pt x="696" y="80"/>
                  </a:lnTo>
                  <a:lnTo>
                    <a:pt x="695" y="78"/>
                  </a:lnTo>
                  <a:lnTo>
                    <a:pt x="689" y="78"/>
                  </a:lnTo>
                  <a:lnTo>
                    <a:pt x="689" y="80"/>
                  </a:lnTo>
                  <a:lnTo>
                    <a:pt x="686" y="80"/>
                  </a:lnTo>
                  <a:lnTo>
                    <a:pt x="686" y="78"/>
                  </a:lnTo>
                  <a:lnTo>
                    <a:pt x="685" y="78"/>
                  </a:lnTo>
                  <a:lnTo>
                    <a:pt x="684" y="77"/>
                  </a:lnTo>
                  <a:lnTo>
                    <a:pt x="682" y="77"/>
                  </a:lnTo>
                  <a:lnTo>
                    <a:pt x="682" y="76"/>
                  </a:lnTo>
                  <a:lnTo>
                    <a:pt x="675" y="76"/>
                  </a:lnTo>
                  <a:lnTo>
                    <a:pt x="675" y="78"/>
                  </a:lnTo>
                  <a:lnTo>
                    <a:pt x="676" y="80"/>
                  </a:lnTo>
                  <a:lnTo>
                    <a:pt x="676" y="81"/>
                  </a:lnTo>
                  <a:lnTo>
                    <a:pt x="675" y="82"/>
                  </a:lnTo>
                  <a:lnTo>
                    <a:pt x="675" y="90"/>
                  </a:lnTo>
                  <a:lnTo>
                    <a:pt x="674" y="90"/>
                  </a:lnTo>
                  <a:lnTo>
                    <a:pt x="674" y="91"/>
                  </a:lnTo>
                  <a:lnTo>
                    <a:pt x="668" y="97"/>
                  </a:lnTo>
                  <a:lnTo>
                    <a:pt x="668" y="100"/>
                  </a:lnTo>
                  <a:lnTo>
                    <a:pt x="669" y="100"/>
                  </a:lnTo>
                  <a:lnTo>
                    <a:pt x="669" y="101"/>
                  </a:lnTo>
                  <a:lnTo>
                    <a:pt x="670" y="101"/>
                  </a:lnTo>
                  <a:lnTo>
                    <a:pt x="671" y="102"/>
                  </a:lnTo>
                  <a:lnTo>
                    <a:pt x="674" y="103"/>
                  </a:lnTo>
                  <a:lnTo>
                    <a:pt x="674" y="106"/>
                  </a:lnTo>
                  <a:lnTo>
                    <a:pt x="673" y="107"/>
                  </a:lnTo>
                  <a:lnTo>
                    <a:pt x="670" y="107"/>
                  </a:lnTo>
                  <a:lnTo>
                    <a:pt x="670" y="106"/>
                  </a:lnTo>
                  <a:lnTo>
                    <a:pt x="665" y="106"/>
                  </a:lnTo>
                  <a:lnTo>
                    <a:pt x="665" y="101"/>
                  </a:lnTo>
                  <a:lnTo>
                    <a:pt x="660" y="101"/>
                  </a:lnTo>
                  <a:lnTo>
                    <a:pt x="659" y="102"/>
                  </a:lnTo>
                  <a:lnTo>
                    <a:pt x="659" y="105"/>
                  </a:lnTo>
                  <a:lnTo>
                    <a:pt x="658" y="105"/>
                  </a:lnTo>
                  <a:lnTo>
                    <a:pt x="658" y="108"/>
                  </a:lnTo>
                  <a:lnTo>
                    <a:pt x="657" y="109"/>
                  </a:lnTo>
                  <a:lnTo>
                    <a:pt x="655" y="109"/>
                  </a:lnTo>
                  <a:lnTo>
                    <a:pt x="655" y="113"/>
                  </a:lnTo>
                  <a:lnTo>
                    <a:pt x="653" y="116"/>
                  </a:lnTo>
                  <a:lnTo>
                    <a:pt x="652" y="118"/>
                  </a:lnTo>
                  <a:lnTo>
                    <a:pt x="650" y="118"/>
                  </a:lnTo>
                  <a:lnTo>
                    <a:pt x="650" y="119"/>
                  </a:lnTo>
                  <a:lnTo>
                    <a:pt x="649" y="121"/>
                  </a:lnTo>
                  <a:lnTo>
                    <a:pt x="647" y="121"/>
                  </a:lnTo>
                  <a:lnTo>
                    <a:pt x="647" y="122"/>
                  </a:lnTo>
                  <a:lnTo>
                    <a:pt x="645" y="122"/>
                  </a:lnTo>
                  <a:lnTo>
                    <a:pt x="644" y="121"/>
                  </a:lnTo>
                  <a:lnTo>
                    <a:pt x="644" y="119"/>
                  </a:lnTo>
                  <a:lnTo>
                    <a:pt x="643" y="119"/>
                  </a:lnTo>
                  <a:lnTo>
                    <a:pt x="643" y="117"/>
                  </a:lnTo>
                  <a:lnTo>
                    <a:pt x="642" y="116"/>
                  </a:lnTo>
                  <a:lnTo>
                    <a:pt x="641" y="116"/>
                  </a:lnTo>
                  <a:lnTo>
                    <a:pt x="641" y="113"/>
                  </a:lnTo>
                  <a:lnTo>
                    <a:pt x="638" y="113"/>
                  </a:lnTo>
                  <a:lnTo>
                    <a:pt x="636" y="112"/>
                  </a:lnTo>
                  <a:lnTo>
                    <a:pt x="632" y="112"/>
                  </a:lnTo>
                  <a:lnTo>
                    <a:pt x="632" y="118"/>
                  </a:lnTo>
                  <a:lnTo>
                    <a:pt x="631" y="119"/>
                  </a:lnTo>
                  <a:lnTo>
                    <a:pt x="631" y="121"/>
                  </a:lnTo>
                  <a:lnTo>
                    <a:pt x="629" y="121"/>
                  </a:lnTo>
                  <a:lnTo>
                    <a:pt x="628" y="123"/>
                  </a:lnTo>
                  <a:lnTo>
                    <a:pt x="628" y="126"/>
                  </a:lnTo>
                  <a:lnTo>
                    <a:pt x="627" y="126"/>
                  </a:lnTo>
                  <a:lnTo>
                    <a:pt x="627" y="133"/>
                  </a:lnTo>
                  <a:lnTo>
                    <a:pt x="628" y="134"/>
                  </a:lnTo>
                  <a:lnTo>
                    <a:pt x="628" y="136"/>
                  </a:lnTo>
                  <a:lnTo>
                    <a:pt x="629" y="136"/>
                  </a:lnTo>
                  <a:lnTo>
                    <a:pt x="629" y="137"/>
                  </a:lnTo>
                  <a:lnTo>
                    <a:pt x="628" y="137"/>
                  </a:lnTo>
                  <a:lnTo>
                    <a:pt x="628" y="142"/>
                  </a:lnTo>
                  <a:lnTo>
                    <a:pt x="631" y="144"/>
                  </a:lnTo>
                  <a:lnTo>
                    <a:pt x="631" y="146"/>
                  </a:lnTo>
                  <a:lnTo>
                    <a:pt x="629" y="147"/>
                  </a:lnTo>
                  <a:lnTo>
                    <a:pt x="627" y="147"/>
                  </a:lnTo>
                  <a:lnTo>
                    <a:pt x="627" y="148"/>
                  </a:lnTo>
                  <a:lnTo>
                    <a:pt x="626" y="149"/>
                  </a:lnTo>
                  <a:lnTo>
                    <a:pt x="627" y="150"/>
                  </a:lnTo>
                  <a:lnTo>
                    <a:pt x="629" y="152"/>
                  </a:lnTo>
                  <a:lnTo>
                    <a:pt x="634" y="152"/>
                  </a:lnTo>
                  <a:lnTo>
                    <a:pt x="638" y="148"/>
                  </a:lnTo>
                  <a:lnTo>
                    <a:pt x="639" y="148"/>
                  </a:lnTo>
                  <a:lnTo>
                    <a:pt x="639" y="147"/>
                  </a:lnTo>
                  <a:lnTo>
                    <a:pt x="641" y="147"/>
                  </a:lnTo>
                  <a:lnTo>
                    <a:pt x="641" y="146"/>
                  </a:lnTo>
                  <a:lnTo>
                    <a:pt x="645" y="146"/>
                  </a:lnTo>
                  <a:lnTo>
                    <a:pt x="645" y="147"/>
                  </a:lnTo>
                  <a:lnTo>
                    <a:pt x="644" y="148"/>
                  </a:lnTo>
                  <a:lnTo>
                    <a:pt x="643" y="148"/>
                  </a:lnTo>
                  <a:lnTo>
                    <a:pt x="643" y="149"/>
                  </a:lnTo>
                  <a:lnTo>
                    <a:pt x="642" y="149"/>
                  </a:lnTo>
                  <a:lnTo>
                    <a:pt x="641" y="150"/>
                  </a:lnTo>
                  <a:lnTo>
                    <a:pt x="641" y="152"/>
                  </a:lnTo>
                  <a:lnTo>
                    <a:pt x="639" y="152"/>
                  </a:lnTo>
                  <a:lnTo>
                    <a:pt x="639" y="153"/>
                  </a:lnTo>
                  <a:lnTo>
                    <a:pt x="637" y="153"/>
                  </a:lnTo>
                  <a:lnTo>
                    <a:pt x="636" y="154"/>
                  </a:lnTo>
                  <a:lnTo>
                    <a:pt x="633" y="154"/>
                  </a:lnTo>
                  <a:lnTo>
                    <a:pt x="631" y="157"/>
                  </a:lnTo>
                  <a:lnTo>
                    <a:pt x="621" y="157"/>
                  </a:lnTo>
                  <a:lnTo>
                    <a:pt x="620" y="158"/>
                  </a:lnTo>
                  <a:lnTo>
                    <a:pt x="611" y="158"/>
                  </a:lnTo>
                  <a:lnTo>
                    <a:pt x="611" y="159"/>
                  </a:lnTo>
                  <a:lnTo>
                    <a:pt x="610" y="159"/>
                  </a:lnTo>
                  <a:lnTo>
                    <a:pt x="610" y="158"/>
                  </a:lnTo>
                  <a:lnTo>
                    <a:pt x="609" y="158"/>
                  </a:lnTo>
                  <a:lnTo>
                    <a:pt x="606" y="160"/>
                  </a:lnTo>
                  <a:lnTo>
                    <a:pt x="605" y="160"/>
                  </a:lnTo>
                  <a:lnTo>
                    <a:pt x="604" y="162"/>
                  </a:lnTo>
                  <a:lnTo>
                    <a:pt x="602" y="162"/>
                  </a:lnTo>
                  <a:lnTo>
                    <a:pt x="602" y="163"/>
                  </a:lnTo>
                  <a:lnTo>
                    <a:pt x="600" y="163"/>
                  </a:lnTo>
                  <a:lnTo>
                    <a:pt x="600" y="164"/>
                  </a:lnTo>
                  <a:lnTo>
                    <a:pt x="599" y="165"/>
                  </a:lnTo>
                  <a:lnTo>
                    <a:pt x="596" y="167"/>
                  </a:lnTo>
                  <a:lnTo>
                    <a:pt x="595" y="168"/>
                  </a:lnTo>
                  <a:lnTo>
                    <a:pt x="595" y="169"/>
                  </a:lnTo>
                  <a:lnTo>
                    <a:pt x="594" y="170"/>
                  </a:lnTo>
                  <a:lnTo>
                    <a:pt x="594" y="172"/>
                  </a:lnTo>
                  <a:lnTo>
                    <a:pt x="593" y="174"/>
                  </a:lnTo>
                  <a:lnTo>
                    <a:pt x="593" y="175"/>
                  </a:lnTo>
                  <a:lnTo>
                    <a:pt x="590" y="179"/>
                  </a:lnTo>
                  <a:lnTo>
                    <a:pt x="588" y="184"/>
                  </a:lnTo>
                  <a:lnTo>
                    <a:pt x="588" y="186"/>
                  </a:lnTo>
                  <a:lnTo>
                    <a:pt x="586" y="188"/>
                  </a:lnTo>
                  <a:lnTo>
                    <a:pt x="585" y="188"/>
                  </a:lnTo>
                  <a:lnTo>
                    <a:pt x="585" y="189"/>
                  </a:lnTo>
                  <a:lnTo>
                    <a:pt x="584" y="189"/>
                  </a:lnTo>
                  <a:lnTo>
                    <a:pt x="584" y="190"/>
                  </a:lnTo>
                  <a:lnTo>
                    <a:pt x="581" y="193"/>
                  </a:lnTo>
                  <a:lnTo>
                    <a:pt x="581" y="195"/>
                  </a:lnTo>
                  <a:lnTo>
                    <a:pt x="580" y="196"/>
                  </a:lnTo>
                  <a:lnTo>
                    <a:pt x="579" y="199"/>
                  </a:lnTo>
                  <a:lnTo>
                    <a:pt x="579" y="200"/>
                  </a:lnTo>
                  <a:lnTo>
                    <a:pt x="570" y="209"/>
                  </a:lnTo>
                  <a:lnTo>
                    <a:pt x="569" y="209"/>
                  </a:lnTo>
                  <a:lnTo>
                    <a:pt x="568" y="210"/>
                  </a:lnTo>
                  <a:lnTo>
                    <a:pt x="565" y="210"/>
                  </a:lnTo>
                  <a:lnTo>
                    <a:pt x="565" y="211"/>
                  </a:lnTo>
                  <a:lnTo>
                    <a:pt x="564" y="211"/>
                  </a:lnTo>
                  <a:lnTo>
                    <a:pt x="563" y="213"/>
                  </a:lnTo>
                  <a:lnTo>
                    <a:pt x="562" y="213"/>
                  </a:lnTo>
                  <a:lnTo>
                    <a:pt x="562" y="214"/>
                  </a:lnTo>
                  <a:lnTo>
                    <a:pt x="561" y="214"/>
                  </a:lnTo>
                  <a:lnTo>
                    <a:pt x="559" y="215"/>
                  </a:lnTo>
                  <a:lnTo>
                    <a:pt x="558" y="215"/>
                  </a:lnTo>
                  <a:lnTo>
                    <a:pt x="554" y="218"/>
                  </a:lnTo>
                  <a:lnTo>
                    <a:pt x="552" y="219"/>
                  </a:lnTo>
                  <a:lnTo>
                    <a:pt x="551" y="219"/>
                  </a:lnTo>
                  <a:lnTo>
                    <a:pt x="548" y="220"/>
                  </a:lnTo>
                  <a:lnTo>
                    <a:pt x="547" y="220"/>
                  </a:lnTo>
                  <a:lnTo>
                    <a:pt x="546" y="221"/>
                  </a:lnTo>
                  <a:lnTo>
                    <a:pt x="543" y="221"/>
                  </a:lnTo>
                  <a:lnTo>
                    <a:pt x="543" y="222"/>
                  </a:lnTo>
                  <a:lnTo>
                    <a:pt x="542" y="222"/>
                  </a:lnTo>
                  <a:lnTo>
                    <a:pt x="540" y="224"/>
                  </a:lnTo>
                  <a:lnTo>
                    <a:pt x="538" y="224"/>
                  </a:lnTo>
                  <a:lnTo>
                    <a:pt x="536" y="225"/>
                  </a:lnTo>
                  <a:lnTo>
                    <a:pt x="535" y="226"/>
                  </a:lnTo>
                  <a:lnTo>
                    <a:pt x="533" y="226"/>
                  </a:lnTo>
                  <a:lnTo>
                    <a:pt x="532" y="227"/>
                  </a:lnTo>
                  <a:lnTo>
                    <a:pt x="530" y="227"/>
                  </a:lnTo>
                  <a:lnTo>
                    <a:pt x="530" y="229"/>
                  </a:lnTo>
                  <a:lnTo>
                    <a:pt x="529" y="229"/>
                  </a:lnTo>
                  <a:lnTo>
                    <a:pt x="529" y="230"/>
                  </a:lnTo>
                  <a:lnTo>
                    <a:pt x="527" y="230"/>
                  </a:lnTo>
                  <a:lnTo>
                    <a:pt x="525" y="231"/>
                  </a:lnTo>
                  <a:lnTo>
                    <a:pt x="524" y="232"/>
                  </a:lnTo>
                  <a:lnTo>
                    <a:pt x="521" y="232"/>
                  </a:lnTo>
                  <a:lnTo>
                    <a:pt x="519" y="235"/>
                  </a:lnTo>
                  <a:lnTo>
                    <a:pt x="516" y="235"/>
                  </a:lnTo>
                  <a:lnTo>
                    <a:pt x="515" y="236"/>
                  </a:lnTo>
                  <a:lnTo>
                    <a:pt x="503" y="244"/>
                  </a:lnTo>
                  <a:lnTo>
                    <a:pt x="495" y="247"/>
                  </a:lnTo>
                  <a:lnTo>
                    <a:pt x="494" y="249"/>
                  </a:lnTo>
                  <a:lnTo>
                    <a:pt x="493" y="249"/>
                  </a:lnTo>
                  <a:lnTo>
                    <a:pt x="492" y="250"/>
                  </a:lnTo>
                  <a:lnTo>
                    <a:pt x="490" y="250"/>
                  </a:lnTo>
                  <a:lnTo>
                    <a:pt x="490" y="251"/>
                  </a:lnTo>
                  <a:lnTo>
                    <a:pt x="488" y="251"/>
                  </a:lnTo>
                  <a:lnTo>
                    <a:pt x="488" y="252"/>
                  </a:lnTo>
                  <a:lnTo>
                    <a:pt x="487" y="254"/>
                  </a:lnTo>
                  <a:lnTo>
                    <a:pt x="484" y="254"/>
                  </a:lnTo>
                  <a:lnTo>
                    <a:pt x="484" y="255"/>
                  </a:lnTo>
                  <a:lnTo>
                    <a:pt x="482" y="255"/>
                  </a:lnTo>
                  <a:lnTo>
                    <a:pt x="481" y="256"/>
                  </a:lnTo>
                  <a:lnTo>
                    <a:pt x="479" y="256"/>
                  </a:lnTo>
                  <a:lnTo>
                    <a:pt x="479" y="257"/>
                  </a:lnTo>
                  <a:lnTo>
                    <a:pt x="478" y="257"/>
                  </a:lnTo>
                  <a:lnTo>
                    <a:pt x="471" y="261"/>
                  </a:lnTo>
                  <a:lnTo>
                    <a:pt x="471" y="262"/>
                  </a:lnTo>
                  <a:lnTo>
                    <a:pt x="467" y="262"/>
                  </a:lnTo>
                  <a:lnTo>
                    <a:pt x="467" y="263"/>
                  </a:lnTo>
                  <a:lnTo>
                    <a:pt x="466" y="265"/>
                  </a:lnTo>
                  <a:lnTo>
                    <a:pt x="465" y="265"/>
                  </a:lnTo>
                  <a:lnTo>
                    <a:pt x="462" y="266"/>
                  </a:lnTo>
                  <a:lnTo>
                    <a:pt x="461" y="266"/>
                  </a:lnTo>
                  <a:lnTo>
                    <a:pt x="460" y="267"/>
                  </a:lnTo>
                  <a:lnTo>
                    <a:pt x="458" y="267"/>
                  </a:lnTo>
                  <a:lnTo>
                    <a:pt x="456" y="268"/>
                  </a:lnTo>
                  <a:lnTo>
                    <a:pt x="454" y="271"/>
                  </a:lnTo>
                  <a:lnTo>
                    <a:pt x="452" y="271"/>
                  </a:lnTo>
                  <a:lnTo>
                    <a:pt x="450" y="272"/>
                  </a:lnTo>
                  <a:lnTo>
                    <a:pt x="447" y="272"/>
                  </a:lnTo>
                  <a:lnTo>
                    <a:pt x="446" y="273"/>
                  </a:lnTo>
                  <a:lnTo>
                    <a:pt x="444" y="275"/>
                  </a:lnTo>
                  <a:lnTo>
                    <a:pt x="442" y="275"/>
                  </a:lnTo>
                  <a:lnTo>
                    <a:pt x="440" y="276"/>
                  </a:lnTo>
                  <a:lnTo>
                    <a:pt x="438" y="278"/>
                  </a:lnTo>
                  <a:lnTo>
                    <a:pt x="433" y="281"/>
                  </a:lnTo>
                  <a:lnTo>
                    <a:pt x="430" y="281"/>
                  </a:lnTo>
                  <a:lnTo>
                    <a:pt x="429" y="282"/>
                  </a:lnTo>
                  <a:lnTo>
                    <a:pt x="425" y="282"/>
                  </a:lnTo>
                  <a:lnTo>
                    <a:pt x="423" y="285"/>
                  </a:lnTo>
                  <a:lnTo>
                    <a:pt x="419" y="285"/>
                  </a:lnTo>
                  <a:lnTo>
                    <a:pt x="418" y="286"/>
                  </a:lnTo>
                  <a:lnTo>
                    <a:pt x="412" y="286"/>
                  </a:lnTo>
                  <a:lnTo>
                    <a:pt x="412" y="287"/>
                  </a:lnTo>
                  <a:lnTo>
                    <a:pt x="408" y="287"/>
                  </a:lnTo>
                  <a:lnTo>
                    <a:pt x="403" y="290"/>
                  </a:lnTo>
                  <a:lnTo>
                    <a:pt x="399" y="291"/>
                  </a:lnTo>
                  <a:lnTo>
                    <a:pt x="397" y="291"/>
                  </a:lnTo>
                  <a:lnTo>
                    <a:pt x="397" y="292"/>
                  </a:lnTo>
                  <a:lnTo>
                    <a:pt x="394" y="292"/>
                  </a:lnTo>
                  <a:lnTo>
                    <a:pt x="393" y="293"/>
                  </a:lnTo>
                  <a:lnTo>
                    <a:pt x="391" y="294"/>
                  </a:lnTo>
                  <a:lnTo>
                    <a:pt x="387" y="294"/>
                  </a:lnTo>
                  <a:lnTo>
                    <a:pt x="386" y="296"/>
                  </a:lnTo>
                  <a:lnTo>
                    <a:pt x="369" y="296"/>
                  </a:lnTo>
                  <a:lnTo>
                    <a:pt x="365" y="297"/>
                  </a:lnTo>
                  <a:lnTo>
                    <a:pt x="356" y="297"/>
                  </a:lnTo>
                  <a:lnTo>
                    <a:pt x="354" y="299"/>
                  </a:lnTo>
                  <a:lnTo>
                    <a:pt x="351" y="301"/>
                  </a:lnTo>
                  <a:lnTo>
                    <a:pt x="350" y="301"/>
                  </a:lnTo>
                  <a:lnTo>
                    <a:pt x="348" y="302"/>
                  </a:lnTo>
                  <a:lnTo>
                    <a:pt x="346" y="302"/>
                  </a:lnTo>
                  <a:lnTo>
                    <a:pt x="346" y="303"/>
                  </a:lnTo>
                  <a:lnTo>
                    <a:pt x="344" y="303"/>
                  </a:lnTo>
                  <a:lnTo>
                    <a:pt x="343" y="304"/>
                  </a:lnTo>
                  <a:lnTo>
                    <a:pt x="339" y="304"/>
                  </a:lnTo>
                  <a:lnTo>
                    <a:pt x="339" y="306"/>
                  </a:lnTo>
                  <a:lnTo>
                    <a:pt x="334" y="306"/>
                  </a:lnTo>
                  <a:lnTo>
                    <a:pt x="333" y="307"/>
                  </a:lnTo>
                  <a:lnTo>
                    <a:pt x="330" y="307"/>
                  </a:lnTo>
                  <a:lnTo>
                    <a:pt x="328" y="308"/>
                  </a:lnTo>
                  <a:lnTo>
                    <a:pt x="324" y="308"/>
                  </a:lnTo>
                  <a:lnTo>
                    <a:pt x="323" y="309"/>
                  </a:lnTo>
                  <a:lnTo>
                    <a:pt x="318" y="309"/>
                  </a:lnTo>
                  <a:lnTo>
                    <a:pt x="317" y="311"/>
                  </a:lnTo>
                  <a:lnTo>
                    <a:pt x="310" y="311"/>
                  </a:lnTo>
                  <a:lnTo>
                    <a:pt x="308" y="312"/>
                  </a:lnTo>
                  <a:lnTo>
                    <a:pt x="306" y="312"/>
                  </a:lnTo>
                  <a:lnTo>
                    <a:pt x="303" y="313"/>
                  </a:lnTo>
                  <a:lnTo>
                    <a:pt x="302" y="313"/>
                  </a:lnTo>
                  <a:lnTo>
                    <a:pt x="301" y="314"/>
                  </a:lnTo>
                  <a:lnTo>
                    <a:pt x="299" y="314"/>
                  </a:lnTo>
                  <a:lnTo>
                    <a:pt x="299" y="316"/>
                  </a:lnTo>
                  <a:lnTo>
                    <a:pt x="296" y="316"/>
                  </a:lnTo>
                  <a:lnTo>
                    <a:pt x="295" y="317"/>
                  </a:lnTo>
                  <a:lnTo>
                    <a:pt x="294" y="317"/>
                  </a:lnTo>
                  <a:lnTo>
                    <a:pt x="292" y="318"/>
                  </a:lnTo>
                  <a:lnTo>
                    <a:pt x="290" y="318"/>
                  </a:lnTo>
                  <a:lnTo>
                    <a:pt x="290" y="319"/>
                  </a:lnTo>
                  <a:lnTo>
                    <a:pt x="287" y="319"/>
                  </a:lnTo>
                  <a:lnTo>
                    <a:pt x="285" y="322"/>
                  </a:lnTo>
                  <a:lnTo>
                    <a:pt x="284" y="322"/>
                  </a:lnTo>
                  <a:lnTo>
                    <a:pt x="284" y="323"/>
                  </a:lnTo>
                  <a:lnTo>
                    <a:pt x="281" y="324"/>
                  </a:lnTo>
                  <a:lnTo>
                    <a:pt x="280" y="326"/>
                  </a:lnTo>
                  <a:lnTo>
                    <a:pt x="278" y="326"/>
                  </a:lnTo>
                  <a:lnTo>
                    <a:pt x="274" y="329"/>
                  </a:lnTo>
                  <a:lnTo>
                    <a:pt x="271" y="331"/>
                  </a:lnTo>
                  <a:lnTo>
                    <a:pt x="270" y="331"/>
                  </a:lnTo>
                  <a:lnTo>
                    <a:pt x="268" y="333"/>
                  </a:lnTo>
                  <a:lnTo>
                    <a:pt x="265" y="333"/>
                  </a:lnTo>
                  <a:lnTo>
                    <a:pt x="262" y="337"/>
                  </a:lnTo>
                  <a:lnTo>
                    <a:pt x="260" y="337"/>
                  </a:lnTo>
                  <a:lnTo>
                    <a:pt x="259" y="338"/>
                  </a:lnTo>
                  <a:lnTo>
                    <a:pt x="257" y="338"/>
                  </a:lnTo>
                  <a:lnTo>
                    <a:pt x="255" y="339"/>
                  </a:lnTo>
                  <a:lnTo>
                    <a:pt x="253" y="340"/>
                  </a:lnTo>
                  <a:lnTo>
                    <a:pt x="249" y="340"/>
                  </a:lnTo>
                  <a:lnTo>
                    <a:pt x="249" y="342"/>
                  </a:lnTo>
                  <a:lnTo>
                    <a:pt x="247" y="342"/>
                  </a:lnTo>
                  <a:lnTo>
                    <a:pt x="244" y="343"/>
                  </a:lnTo>
                  <a:lnTo>
                    <a:pt x="242" y="343"/>
                  </a:lnTo>
                  <a:lnTo>
                    <a:pt x="241" y="344"/>
                  </a:lnTo>
                  <a:lnTo>
                    <a:pt x="238" y="344"/>
                  </a:lnTo>
                  <a:lnTo>
                    <a:pt x="236" y="345"/>
                  </a:lnTo>
                  <a:lnTo>
                    <a:pt x="233" y="345"/>
                  </a:lnTo>
                  <a:lnTo>
                    <a:pt x="231" y="347"/>
                  </a:lnTo>
                  <a:lnTo>
                    <a:pt x="230" y="347"/>
                  </a:lnTo>
                  <a:lnTo>
                    <a:pt x="228" y="348"/>
                  </a:lnTo>
                  <a:lnTo>
                    <a:pt x="217" y="348"/>
                  </a:lnTo>
                  <a:lnTo>
                    <a:pt x="216" y="349"/>
                  </a:lnTo>
                  <a:lnTo>
                    <a:pt x="215" y="349"/>
                  </a:lnTo>
                  <a:lnTo>
                    <a:pt x="214" y="348"/>
                  </a:lnTo>
                  <a:lnTo>
                    <a:pt x="209" y="348"/>
                  </a:lnTo>
                  <a:lnTo>
                    <a:pt x="207" y="347"/>
                  </a:lnTo>
                  <a:lnTo>
                    <a:pt x="204" y="347"/>
                  </a:lnTo>
                  <a:lnTo>
                    <a:pt x="204" y="345"/>
                  </a:lnTo>
                  <a:lnTo>
                    <a:pt x="189" y="345"/>
                  </a:lnTo>
                  <a:lnTo>
                    <a:pt x="188" y="344"/>
                  </a:lnTo>
                  <a:lnTo>
                    <a:pt x="173" y="344"/>
                  </a:lnTo>
                  <a:lnTo>
                    <a:pt x="172" y="343"/>
                  </a:lnTo>
                  <a:lnTo>
                    <a:pt x="161" y="343"/>
                  </a:lnTo>
                  <a:lnTo>
                    <a:pt x="159" y="342"/>
                  </a:lnTo>
                  <a:lnTo>
                    <a:pt x="157" y="342"/>
                  </a:lnTo>
                  <a:lnTo>
                    <a:pt x="155" y="340"/>
                  </a:lnTo>
                  <a:lnTo>
                    <a:pt x="150" y="340"/>
                  </a:lnTo>
                  <a:lnTo>
                    <a:pt x="150" y="339"/>
                  </a:lnTo>
                  <a:lnTo>
                    <a:pt x="146" y="339"/>
                  </a:lnTo>
                  <a:lnTo>
                    <a:pt x="143" y="338"/>
                  </a:lnTo>
                  <a:lnTo>
                    <a:pt x="141" y="335"/>
                  </a:lnTo>
                  <a:lnTo>
                    <a:pt x="137" y="335"/>
                  </a:lnTo>
                  <a:lnTo>
                    <a:pt x="134" y="334"/>
                  </a:lnTo>
                  <a:lnTo>
                    <a:pt x="131" y="332"/>
                  </a:lnTo>
                  <a:lnTo>
                    <a:pt x="129" y="332"/>
                  </a:lnTo>
                  <a:lnTo>
                    <a:pt x="127" y="331"/>
                  </a:lnTo>
                  <a:lnTo>
                    <a:pt x="121" y="331"/>
                  </a:lnTo>
                  <a:lnTo>
                    <a:pt x="121" y="329"/>
                  </a:lnTo>
                  <a:lnTo>
                    <a:pt x="119" y="329"/>
                  </a:lnTo>
                  <a:lnTo>
                    <a:pt x="116" y="328"/>
                  </a:lnTo>
                  <a:lnTo>
                    <a:pt x="115" y="326"/>
                  </a:lnTo>
                  <a:lnTo>
                    <a:pt x="114" y="324"/>
                  </a:lnTo>
                  <a:lnTo>
                    <a:pt x="113" y="324"/>
                  </a:lnTo>
                  <a:lnTo>
                    <a:pt x="113" y="326"/>
                  </a:lnTo>
                  <a:lnTo>
                    <a:pt x="109" y="326"/>
                  </a:lnTo>
                  <a:lnTo>
                    <a:pt x="109" y="324"/>
                  </a:lnTo>
                  <a:lnTo>
                    <a:pt x="107" y="323"/>
                  </a:lnTo>
                  <a:lnTo>
                    <a:pt x="105" y="322"/>
                  </a:lnTo>
                  <a:lnTo>
                    <a:pt x="103" y="322"/>
                  </a:lnTo>
                  <a:lnTo>
                    <a:pt x="103" y="321"/>
                  </a:lnTo>
                  <a:lnTo>
                    <a:pt x="100" y="321"/>
                  </a:lnTo>
                  <a:lnTo>
                    <a:pt x="99" y="319"/>
                  </a:lnTo>
                  <a:lnTo>
                    <a:pt x="97" y="319"/>
                  </a:lnTo>
                  <a:lnTo>
                    <a:pt x="96" y="318"/>
                  </a:lnTo>
                  <a:lnTo>
                    <a:pt x="94" y="318"/>
                  </a:lnTo>
                  <a:lnTo>
                    <a:pt x="89" y="316"/>
                  </a:lnTo>
                  <a:lnTo>
                    <a:pt x="87" y="316"/>
                  </a:lnTo>
                  <a:lnTo>
                    <a:pt x="86" y="314"/>
                  </a:lnTo>
                  <a:lnTo>
                    <a:pt x="83" y="314"/>
                  </a:lnTo>
                  <a:lnTo>
                    <a:pt x="82" y="313"/>
                  </a:lnTo>
                  <a:lnTo>
                    <a:pt x="76" y="313"/>
                  </a:lnTo>
                  <a:lnTo>
                    <a:pt x="75" y="314"/>
                  </a:lnTo>
                  <a:lnTo>
                    <a:pt x="73" y="314"/>
                  </a:lnTo>
                  <a:lnTo>
                    <a:pt x="73" y="313"/>
                  </a:lnTo>
                  <a:lnTo>
                    <a:pt x="72" y="314"/>
                  </a:lnTo>
                  <a:lnTo>
                    <a:pt x="65" y="314"/>
                  </a:lnTo>
                  <a:lnTo>
                    <a:pt x="64" y="313"/>
                  </a:lnTo>
                  <a:lnTo>
                    <a:pt x="61" y="313"/>
                  </a:lnTo>
                  <a:lnTo>
                    <a:pt x="60" y="312"/>
                  </a:lnTo>
                  <a:lnTo>
                    <a:pt x="59" y="312"/>
                  </a:lnTo>
                  <a:lnTo>
                    <a:pt x="57" y="311"/>
                  </a:lnTo>
                  <a:lnTo>
                    <a:pt x="55" y="311"/>
                  </a:lnTo>
                  <a:lnTo>
                    <a:pt x="54" y="309"/>
                  </a:lnTo>
                  <a:lnTo>
                    <a:pt x="52" y="309"/>
                  </a:lnTo>
                  <a:lnTo>
                    <a:pt x="52" y="308"/>
                  </a:lnTo>
                  <a:lnTo>
                    <a:pt x="51" y="308"/>
                  </a:lnTo>
                  <a:lnTo>
                    <a:pt x="48" y="304"/>
                  </a:lnTo>
                  <a:lnTo>
                    <a:pt x="40" y="299"/>
                  </a:lnTo>
                  <a:lnTo>
                    <a:pt x="36" y="292"/>
                  </a:lnTo>
                  <a:lnTo>
                    <a:pt x="34" y="290"/>
                  </a:lnTo>
                  <a:lnTo>
                    <a:pt x="34" y="288"/>
                  </a:lnTo>
                  <a:lnTo>
                    <a:pt x="33" y="287"/>
                  </a:lnTo>
                  <a:lnTo>
                    <a:pt x="33" y="286"/>
                  </a:lnTo>
                  <a:lnTo>
                    <a:pt x="32" y="285"/>
                  </a:lnTo>
                  <a:lnTo>
                    <a:pt x="30" y="282"/>
                  </a:lnTo>
                  <a:lnTo>
                    <a:pt x="30" y="281"/>
                  </a:lnTo>
                  <a:lnTo>
                    <a:pt x="29" y="280"/>
                  </a:lnTo>
                  <a:lnTo>
                    <a:pt x="29" y="277"/>
                  </a:lnTo>
                  <a:lnTo>
                    <a:pt x="28" y="276"/>
                  </a:lnTo>
                  <a:lnTo>
                    <a:pt x="28" y="275"/>
                  </a:lnTo>
                  <a:lnTo>
                    <a:pt x="27" y="273"/>
                  </a:lnTo>
                  <a:lnTo>
                    <a:pt x="27" y="270"/>
                  </a:lnTo>
                  <a:lnTo>
                    <a:pt x="25" y="268"/>
                  </a:lnTo>
                  <a:lnTo>
                    <a:pt x="25" y="266"/>
                  </a:lnTo>
                  <a:lnTo>
                    <a:pt x="24" y="266"/>
                  </a:lnTo>
                  <a:lnTo>
                    <a:pt x="24" y="263"/>
                  </a:lnTo>
                  <a:lnTo>
                    <a:pt x="23" y="263"/>
                  </a:lnTo>
                  <a:lnTo>
                    <a:pt x="23" y="261"/>
                  </a:lnTo>
                  <a:lnTo>
                    <a:pt x="22" y="260"/>
                  </a:lnTo>
                  <a:lnTo>
                    <a:pt x="22" y="256"/>
                  </a:lnTo>
                  <a:lnTo>
                    <a:pt x="20" y="255"/>
                  </a:lnTo>
                  <a:lnTo>
                    <a:pt x="20" y="254"/>
                  </a:lnTo>
                  <a:lnTo>
                    <a:pt x="18" y="247"/>
                  </a:lnTo>
                  <a:lnTo>
                    <a:pt x="17" y="242"/>
                  </a:lnTo>
                  <a:lnTo>
                    <a:pt x="16" y="236"/>
                  </a:lnTo>
                  <a:lnTo>
                    <a:pt x="16" y="235"/>
                  </a:lnTo>
                  <a:lnTo>
                    <a:pt x="14" y="232"/>
                  </a:lnTo>
                  <a:lnTo>
                    <a:pt x="14" y="231"/>
                  </a:lnTo>
                  <a:lnTo>
                    <a:pt x="13" y="230"/>
                  </a:lnTo>
                  <a:lnTo>
                    <a:pt x="13" y="225"/>
                  </a:lnTo>
                  <a:lnTo>
                    <a:pt x="12" y="222"/>
                  </a:lnTo>
                  <a:lnTo>
                    <a:pt x="11" y="221"/>
                  </a:lnTo>
                  <a:lnTo>
                    <a:pt x="11" y="219"/>
                  </a:lnTo>
                  <a:lnTo>
                    <a:pt x="9" y="218"/>
                  </a:lnTo>
                  <a:lnTo>
                    <a:pt x="9" y="214"/>
                  </a:lnTo>
                  <a:lnTo>
                    <a:pt x="8" y="213"/>
                  </a:lnTo>
                  <a:lnTo>
                    <a:pt x="8" y="210"/>
                  </a:lnTo>
                  <a:lnTo>
                    <a:pt x="7" y="209"/>
                  </a:lnTo>
                  <a:lnTo>
                    <a:pt x="7" y="205"/>
                  </a:lnTo>
                  <a:lnTo>
                    <a:pt x="6" y="205"/>
                  </a:lnTo>
                  <a:lnTo>
                    <a:pt x="6" y="203"/>
                  </a:lnTo>
                  <a:lnTo>
                    <a:pt x="4" y="201"/>
                  </a:lnTo>
                  <a:lnTo>
                    <a:pt x="4" y="193"/>
                  </a:lnTo>
                  <a:lnTo>
                    <a:pt x="3" y="190"/>
                  </a:lnTo>
                  <a:lnTo>
                    <a:pt x="3" y="186"/>
                  </a:lnTo>
                  <a:lnTo>
                    <a:pt x="2" y="184"/>
                  </a:lnTo>
                  <a:lnTo>
                    <a:pt x="2" y="177"/>
                  </a:lnTo>
                  <a:lnTo>
                    <a:pt x="1" y="175"/>
                  </a:lnTo>
                  <a:lnTo>
                    <a:pt x="1" y="163"/>
                  </a:lnTo>
                  <a:lnTo>
                    <a:pt x="0" y="162"/>
                  </a:lnTo>
                  <a:lnTo>
                    <a:pt x="0" y="160"/>
                  </a:lnTo>
                  <a:lnTo>
                    <a:pt x="1" y="158"/>
                  </a:lnTo>
                  <a:lnTo>
                    <a:pt x="1" y="154"/>
                  </a:lnTo>
                  <a:lnTo>
                    <a:pt x="2" y="152"/>
                  </a:lnTo>
                  <a:lnTo>
                    <a:pt x="2" y="144"/>
                  </a:lnTo>
                  <a:lnTo>
                    <a:pt x="3" y="143"/>
                  </a:lnTo>
                  <a:lnTo>
                    <a:pt x="3" y="136"/>
                  </a:lnTo>
                  <a:lnTo>
                    <a:pt x="8" y="131"/>
                  </a:lnTo>
                  <a:lnTo>
                    <a:pt x="9" y="131"/>
                  </a:lnTo>
                  <a:lnTo>
                    <a:pt x="11" y="129"/>
                  </a:lnTo>
                  <a:lnTo>
                    <a:pt x="13" y="128"/>
                  </a:lnTo>
                  <a:lnTo>
                    <a:pt x="14" y="128"/>
                  </a:lnTo>
                  <a:lnTo>
                    <a:pt x="14" y="127"/>
                  </a:lnTo>
                  <a:lnTo>
                    <a:pt x="17" y="127"/>
                  </a:lnTo>
                  <a:lnTo>
                    <a:pt x="19" y="124"/>
                  </a:lnTo>
                  <a:lnTo>
                    <a:pt x="20" y="124"/>
                  </a:lnTo>
                  <a:lnTo>
                    <a:pt x="23" y="123"/>
                  </a:lnTo>
                  <a:lnTo>
                    <a:pt x="25" y="123"/>
                  </a:lnTo>
                  <a:lnTo>
                    <a:pt x="27" y="122"/>
                  </a:lnTo>
                  <a:lnTo>
                    <a:pt x="30" y="122"/>
                  </a:lnTo>
                  <a:lnTo>
                    <a:pt x="33" y="121"/>
                  </a:lnTo>
                  <a:lnTo>
                    <a:pt x="35" y="121"/>
                  </a:lnTo>
                  <a:lnTo>
                    <a:pt x="38" y="119"/>
                  </a:lnTo>
                  <a:lnTo>
                    <a:pt x="40" y="117"/>
                  </a:lnTo>
                  <a:lnTo>
                    <a:pt x="44" y="117"/>
                  </a:lnTo>
                  <a:lnTo>
                    <a:pt x="45" y="116"/>
                  </a:lnTo>
                  <a:lnTo>
                    <a:pt x="50" y="116"/>
                  </a:lnTo>
                  <a:lnTo>
                    <a:pt x="51" y="114"/>
                  </a:lnTo>
                  <a:lnTo>
                    <a:pt x="57" y="114"/>
                  </a:lnTo>
                  <a:lnTo>
                    <a:pt x="57" y="113"/>
                  </a:lnTo>
                  <a:lnTo>
                    <a:pt x="59" y="114"/>
                  </a:lnTo>
                  <a:lnTo>
                    <a:pt x="60" y="113"/>
                  </a:lnTo>
                  <a:lnTo>
                    <a:pt x="65" y="113"/>
                  </a:lnTo>
                  <a:lnTo>
                    <a:pt x="67" y="112"/>
                  </a:lnTo>
                  <a:lnTo>
                    <a:pt x="68" y="112"/>
                  </a:lnTo>
                  <a:lnTo>
                    <a:pt x="71" y="113"/>
                  </a:lnTo>
                  <a:lnTo>
                    <a:pt x="78" y="113"/>
                  </a:lnTo>
                  <a:lnTo>
                    <a:pt x="81" y="112"/>
                  </a:lnTo>
                  <a:lnTo>
                    <a:pt x="81" y="113"/>
                  </a:lnTo>
                  <a:lnTo>
                    <a:pt x="87" y="113"/>
                  </a:lnTo>
                  <a:lnTo>
                    <a:pt x="87" y="114"/>
                  </a:lnTo>
                  <a:lnTo>
                    <a:pt x="88" y="113"/>
                  </a:lnTo>
                  <a:lnTo>
                    <a:pt x="89" y="113"/>
                  </a:lnTo>
                  <a:lnTo>
                    <a:pt x="89" y="114"/>
                  </a:lnTo>
                  <a:lnTo>
                    <a:pt x="93" y="114"/>
                  </a:lnTo>
                  <a:lnTo>
                    <a:pt x="94" y="116"/>
                  </a:lnTo>
                  <a:lnTo>
                    <a:pt x="97" y="116"/>
                  </a:lnTo>
                  <a:lnTo>
                    <a:pt x="97" y="117"/>
                  </a:lnTo>
                  <a:lnTo>
                    <a:pt x="99" y="117"/>
                  </a:lnTo>
                  <a:lnTo>
                    <a:pt x="100" y="118"/>
                  </a:lnTo>
                  <a:lnTo>
                    <a:pt x="102" y="118"/>
                  </a:lnTo>
                  <a:lnTo>
                    <a:pt x="104" y="119"/>
                  </a:lnTo>
                  <a:lnTo>
                    <a:pt x="108" y="119"/>
                  </a:lnTo>
                  <a:lnTo>
                    <a:pt x="109" y="121"/>
                  </a:lnTo>
                  <a:lnTo>
                    <a:pt x="113" y="121"/>
                  </a:lnTo>
                  <a:lnTo>
                    <a:pt x="115" y="122"/>
                  </a:lnTo>
                  <a:lnTo>
                    <a:pt x="120" y="122"/>
                  </a:lnTo>
                  <a:lnTo>
                    <a:pt x="121" y="123"/>
                  </a:lnTo>
                  <a:lnTo>
                    <a:pt x="125" y="123"/>
                  </a:lnTo>
                  <a:lnTo>
                    <a:pt x="126" y="124"/>
                  </a:lnTo>
                  <a:lnTo>
                    <a:pt x="130" y="124"/>
                  </a:lnTo>
                  <a:lnTo>
                    <a:pt x="131" y="126"/>
                  </a:lnTo>
                  <a:lnTo>
                    <a:pt x="137" y="126"/>
                  </a:lnTo>
                  <a:lnTo>
                    <a:pt x="139" y="127"/>
                  </a:lnTo>
                  <a:lnTo>
                    <a:pt x="153" y="127"/>
                  </a:lnTo>
                  <a:lnTo>
                    <a:pt x="153" y="126"/>
                  </a:lnTo>
                  <a:lnTo>
                    <a:pt x="155" y="126"/>
                  </a:lnTo>
                  <a:lnTo>
                    <a:pt x="155" y="127"/>
                  </a:lnTo>
                  <a:lnTo>
                    <a:pt x="156" y="127"/>
                  </a:lnTo>
                  <a:lnTo>
                    <a:pt x="156" y="126"/>
                  </a:lnTo>
                  <a:lnTo>
                    <a:pt x="163" y="126"/>
                  </a:lnTo>
                  <a:lnTo>
                    <a:pt x="164" y="124"/>
                  </a:lnTo>
                  <a:lnTo>
                    <a:pt x="167" y="124"/>
                  </a:lnTo>
                  <a:lnTo>
                    <a:pt x="169" y="123"/>
                  </a:lnTo>
                  <a:lnTo>
                    <a:pt x="177" y="123"/>
                  </a:lnTo>
                  <a:lnTo>
                    <a:pt x="196" y="118"/>
                  </a:lnTo>
                  <a:lnTo>
                    <a:pt x="203" y="117"/>
                  </a:lnTo>
                  <a:lnTo>
                    <a:pt x="209" y="117"/>
                  </a:lnTo>
                  <a:lnTo>
                    <a:pt x="210" y="116"/>
                  </a:lnTo>
                  <a:lnTo>
                    <a:pt x="215" y="116"/>
                  </a:lnTo>
                  <a:lnTo>
                    <a:pt x="215" y="114"/>
                  </a:lnTo>
                  <a:lnTo>
                    <a:pt x="219" y="114"/>
                  </a:lnTo>
                  <a:lnTo>
                    <a:pt x="221" y="113"/>
                  </a:lnTo>
                  <a:lnTo>
                    <a:pt x="227" y="112"/>
                  </a:lnTo>
                  <a:lnTo>
                    <a:pt x="233" y="109"/>
                  </a:lnTo>
                  <a:lnTo>
                    <a:pt x="235" y="109"/>
                  </a:lnTo>
                  <a:lnTo>
                    <a:pt x="235" y="108"/>
                  </a:lnTo>
                  <a:lnTo>
                    <a:pt x="238" y="108"/>
                  </a:lnTo>
                  <a:lnTo>
                    <a:pt x="238" y="107"/>
                  </a:lnTo>
                  <a:lnTo>
                    <a:pt x="244" y="107"/>
                  </a:lnTo>
                  <a:lnTo>
                    <a:pt x="248" y="106"/>
                  </a:lnTo>
                  <a:lnTo>
                    <a:pt x="257" y="106"/>
                  </a:lnTo>
                  <a:lnTo>
                    <a:pt x="260" y="105"/>
                  </a:lnTo>
                  <a:lnTo>
                    <a:pt x="291" y="105"/>
                  </a:lnTo>
                  <a:lnTo>
                    <a:pt x="295" y="103"/>
                  </a:lnTo>
                  <a:lnTo>
                    <a:pt x="330" y="103"/>
                  </a:lnTo>
                  <a:lnTo>
                    <a:pt x="335" y="102"/>
                  </a:lnTo>
                  <a:lnTo>
                    <a:pt x="346" y="102"/>
                  </a:lnTo>
                  <a:lnTo>
                    <a:pt x="348" y="101"/>
                  </a:lnTo>
                  <a:lnTo>
                    <a:pt x="351" y="101"/>
                  </a:lnTo>
                  <a:lnTo>
                    <a:pt x="353" y="100"/>
                  </a:lnTo>
                  <a:lnTo>
                    <a:pt x="359" y="100"/>
                  </a:lnTo>
                  <a:lnTo>
                    <a:pt x="360" y="98"/>
                  </a:lnTo>
                  <a:lnTo>
                    <a:pt x="364" y="98"/>
                  </a:lnTo>
                  <a:lnTo>
                    <a:pt x="366" y="97"/>
                  </a:lnTo>
                  <a:lnTo>
                    <a:pt x="369" y="97"/>
                  </a:lnTo>
                  <a:lnTo>
                    <a:pt x="371" y="96"/>
                  </a:lnTo>
                  <a:lnTo>
                    <a:pt x="376" y="96"/>
                  </a:lnTo>
                  <a:lnTo>
                    <a:pt x="378" y="95"/>
                  </a:lnTo>
                  <a:lnTo>
                    <a:pt x="386" y="95"/>
                  </a:lnTo>
                  <a:lnTo>
                    <a:pt x="390" y="93"/>
                  </a:lnTo>
                  <a:lnTo>
                    <a:pt x="393" y="93"/>
                  </a:lnTo>
                  <a:lnTo>
                    <a:pt x="396" y="92"/>
                  </a:lnTo>
                  <a:lnTo>
                    <a:pt x="399" y="91"/>
                  </a:lnTo>
                  <a:lnTo>
                    <a:pt x="403" y="91"/>
                  </a:lnTo>
                  <a:lnTo>
                    <a:pt x="404" y="90"/>
                  </a:lnTo>
                  <a:lnTo>
                    <a:pt x="407" y="90"/>
                  </a:lnTo>
                  <a:lnTo>
                    <a:pt x="407" y="88"/>
                  </a:lnTo>
                  <a:lnTo>
                    <a:pt x="409" y="88"/>
                  </a:lnTo>
                  <a:lnTo>
                    <a:pt x="412" y="87"/>
                  </a:lnTo>
                  <a:lnTo>
                    <a:pt x="413" y="87"/>
                  </a:lnTo>
                  <a:lnTo>
                    <a:pt x="414" y="86"/>
                  </a:lnTo>
                  <a:lnTo>
                    <a:pt x="417" y="86"/>
                  </a:lnTo>
                  <a:lnTo>
                    <a:pt x="418" y="85"/>
                  </a:lnTo>
                  <a:lnTo>
                    <a:pt x="420" y="83"/>
                  </a:lnTo>
                  <a:lnTo>
                    <a:pt x="428" y="81"/>
                  </a:lnTo>
                  <a:lnTo>
                    <a:pt x="429" y="80"/>
                  </a:lnTo>
                  <a:lnTo>
                    <a:pt x="431" y="78"/>
                  </a:lnTo>
                  <a:lnTo>
                    <a:pt x="436" y="78"/>
                  </a:lnTo>
                  <a:lnTo>
                    <a:pt x="444" y="76"/>
                  </a:lnTo>
                  <a:lnTo>
                    <a:pt x="445" y="75"/>
                  </a:lnTo>
                  <a:lnTo>
                    <a:pt x="447" y="75"/>
                  </a:lnTo>
                  <a:lnTo>
                    <a:pt x="449" y="73"/>
                  </a:lnTo>
                  <a:lnTo>
                    <a:pt x="454" y="73"/>
                  </a:lnTo>
                  <a:lnTo>
                    <a:pt x="454" y="72"/>
                  </a:lnTo>
                  <a:lnTo>
                    <a:pt x="455" y="72"/>
                  </a:lnTo>
                  <a:lnTo>
                    <a:pt x="456" y="71"/>
                  </a:lnTo>
                  <a:lnTo>
                    <a:pt x="460" y="71"/>
                  </a:lnTo>
                  <a:lnTo>
                    <a:pt x="467" y="69"/>
                  </a:lnTo>
                  <a:lnTo>
                    <a:pt x="473" y="69"/>
                  </a:lnTo>
                  <a:lnTo>
                    <a:pt x="474" y="67"/>
                  </a:lnTo>
                  <a:lnTo>
                    <a:pt x="476" y="67"/>
                  </a:lnTo>
                  <a:lnTo>
                    <a:pt x="478" y="66"/>
                  </a:lnTo>
                  <a:lnTo>
                    <a:pt x="482" y="66"/>
                  </a:lnTo>
                  <a:lnTo>
                    <a:pt x="493" y="62"/>
                  </a:lnTo>
                  <a:lnTo>
                    <a:pt x="495" y="61"/>
                  </a:lnTo>
                  <a:lnTo>
                    <a:pt x="498" y="61"/>
                  </a:lnTo>
                  <a:lnTo>
                    <a:pt x="499" y="60"/>
                  </a:lnTo>
                  <a:lnTo>
                    <a:pt x="502" y="59"/>
                  </a:lnTo>
                  <a:lnTo>
                    <a:pt x="505" y="59"/>
                  </a:lnTo>
                  <a:lnTo>
                    <a:pt x="506" y="57"/>
                  </a:lnTo>
                  <a:lnTo>
                    <a:pt x="508" y="57"/>
                  </a:lnTo>
                  <a:lnTo>
                    <a:pt x="508" y="56"/>
                  </a:lnTo>
                  <a:lnTo>
                    <a:pt x="511" y="56"/>
                  </a:lnTo>
                  <a:lnTo>
                    <a:pt x="513" y="55"/>
                  </a:lnTo>
                  <a:lnTo>
                    <a:pt x="516" y="55"/>
                  </a:lnTo>
                  <a:lnTo>
                    <a:pt x="516" y="54"/>
                  </a:lnTo>
                  <a:lnTo>
                    <a:pt x="517" y="54"/>
                  </a:lnTo>
                  <a:lnTo>
                    <a:pt x="519" y="52"/>
                  </a:lnTo>
                  <a:lnTo>
                    <a:pt x="521" y="51"/>
                  </a:lnTo>
                  <a:lnTo>
                    <a:pt x="527" y="51"/>
                  </a:lnTo>
                  <a:lnTo>
                    <a:pt x="530" y="50"/>
                  </a:lnTo>
                  <a:lnTo>
                    <a:pt x="533" y="50"/>
                  </a:lnTo>
                  <a:lnTo>
                    <a:pt x="535" y="49"/>
                  </a:lnTo>
                  <a:lnTo>
                    <a:pt x="541" y="49"/>
                  </a:lnTo>
                  <a:lnTo>
                    <a:pt x="541" y="47"/>
                  </a:lnTo>
                  <a:lnTo>
                    <a:pt x="548" y="47"/>
                  </a:lnTo>
                  <a:lnTo>
                    <a:pt x="551" y="46"/>
                  </a:lnTo>
                  <a:lnTo>
                    <a:pt x="554" y="46"/>
                  </a:lnTo>
                  <a:lnTo>
                    <a:pt x="554" y="45"/>
                  </a:lnTo>
                  <a:lnTo>
                    <a:pt x="557" y="45"/>
                  </a:lnTo>
                  <a:lnTo>
                    <a:pt x="557" y="46"/>
                  </a:lnTo>
                  <a:lnTo>
                    <a:pt x="556" y="47"/>
                  </a:lnTo>
                  <a:lnTo>
                    <a:pt x="556" y="49"/>
                  </a:lnTo>
                  <a:lnTo>
                    <a:pt x="557" y="49"/>
                  </a:lnTo>
                  <a:lnTo>
                    <a:pt x="557" y="54"/>
                  </a:lnTo>
                  <a:lnTo>
                    <a:pt x="559" y="54"/>
                  </a:lnTo>
                  <a:lnTo>
                    <a:pt x="561" y="55"/>
                  </a:lnTo>
                  <a:lnTo>
                    <a:pt x="562" y="55"/>
                  </a:lnTo>
                  <a:lnTo>
                    <a:pt x="562" y="56"/>
                  </a:lnTo>
                  <a:lnTo>
                    <a:pt x="563" y="56"/>
                  </a:lnTo>
                  <a:lnTo>
                    <a:pt x="563" y="57"/>
                  </a:lnTo>
                  <a:lnTo>
                    <a:pt x="565" y="57"/>
                  </a:lnTo>
                  <a:lnTo>
                    <a:pt x="567" y="59"/>
                  </a:lnTo>
                  <a:lnTo>
                    <a:pt x="569" y="59"/>
                  </a:lnTo>
                  <a:lnTo>
                    <a:pt x="570" y="60"/>
                  </a:lnTo>
                  <a:lnTo>
                    <a:pt x="573" y="60"/>
                  </a:lnTo>
                  <a:lnTo>
                    <a:pt x="574" y="59"/>
                  </a:lnTo>
                  <a:lnTo>
                    <a:pt x="575" y="59"/>
                  </a:lnTo>
                  <a:lnTo>
                    <a:pt x="577" y="57"/>
                  </a:lnTo>
                  <a:lnTo>
                    <a:pt x="577" y="56"/>
                  </a:lnTo>
                  <a:lnTo>
                    <a:pt x="575" y="56"/>
                  </a:lnTo>
                  <a:lnTo>
                    <a:pt x="575" y="55"/>
                  </a:lnTo>
                  <a:lnTo>
                    <a:pt x="573" y="55"/>
                  </a:lnTo>
                  <a:lnTo>
                    <a:pt x="573" y="54"/>
                  </a:lnTo>
                  <a:lnTo>
                    <a:pt x="572" y="54"/>
                  </a:lnTo>
                  <a:lnTo>
                    <a:pt x="572" y="51"/>
                  </a:lnTo>
                  <a:lnTo>
                    <a:pt x="570" y="51"/>
                  </a:lnTo>
                  <a:lnTo>
                    <a:pt x="570" y="50"/>
                  </a:lnTo>
                  <a:lnTo>
                    <a:pt x="568" y="50"/>
                  </a:lnTo>
                  <a:lnTo>
                    <a:pt x="568" y="49"/>
                  </a:lnTo>
                  <a:lnTo>
                    <a:pt x="565" y="49"/>
                  </a:lnTo>
                  <a:lnTo>
                    <a:pt x="564" y="47"/>
                  </a:lnTo>
                  <a:lnTo>
                    <a:pt x="561" y="47"/>
                  </a:lnTo>
                  <a:lnTo>
                    <a:pt x="559" y="49"/>
                  </a:lnTo>
                  <a:lnTo>
                    <a:pt x="559" y="47"/>
                  </a:lnTo>
                  <a:lnTo>
                    <a:pt x="558" y="47"/>
                  </a:lnTo>
                  <a:lnTo>
                    <a:pt x="558" y="44"/>
                  </a:lnTo>
                  <a:lnTo>
                    <a:pt x="561" y="44"/>
                  </a:lnTo>
                  <a:lnTo>
                    <a:pt x="561" y="42"/>
                  </a:lnTo>
                  <a:lnTo>
                    <a:pt x="567" y="42"/>
                  </a:lnTo>
                  <a:lnTo>
                    <a:pt x="568" y="41"/>
                  </a:lnTo>
                  <a:lnTo>
                    <a:pt x="572" y="41"/>
                  </a:lnTo>
                  <a:lnTo>
                    <a:pt x="573" y="40"/>
                  </a:lnTo>
                  <a:lnTo>
                    <a:pt x="579" y="40"/>
                  </a:lnTo>
                  <a:lnTo>
                    <a:pt x="581" y="39"/>
                  </a:lnTo>
                  <a:lnTo>
                    <a:pt x="588" y="39"/>
                  </a:lnTo>
                  <a:lnTo>
                    <a:pt x="589" y="37"/>
                  </a:lnTo>
                  <a:lnTo>
                    <a:pt x="594" y="37"/>
                  </a:lnTo>
                  <a:lnTo>
                    <a:pt x="596" y="36"/>
                  </a:lnTo>
                  <a:lnTo>
                    <a:pt x="600" y="35"/>
                  </a:lnTo>
                  <a:lnTo>
                    <a:pt x="601" y="34"/>
                  </a:lnTo>
                  <a:lnTo>
                    <a:pt x="604" y="33"/>
                  </a:lnTo>
                  <a:lnTo>
                    <a:pt x="607" y="33"/>
                  </a:lnTo>
                  <a:lnTo>
                    <a:pt x="607" y="34"/>
                  </a:lnTo>
                  <a:lnTo>
                    <a:pt x="610" y="36"/>
                  </a:lnTo>
                  <a:lnTo>
                    <a:pt x="610" y="37"/>
                  </a:lnTo>
                  <a:lnTo>
                    <a:pt x="611" y="39"/>
                  </a:lnTo>
                  <a:lnTo>
                    <a:pt x="615" y="39"/>
                  </a:lnTo>
                  <a:lnTo>
                    <a:pt x="616" y="36"/>
                  </a:lnTo>
                  <a:lnTo>
                    <a:pt x="618" y="34"/>
                  </a:lnTo>
                  <a:lnTo>
                    <a:pt x="618" y="33"/>
                  </a:lnTo>
                  <a:lnTo>
                    <a:pt x="621" y="33"/>
                  </a:lnTo>
                  <a:lnTo>
                    <a:pt x="622" y="31"/>
                  </a:lnTo>
                  <a:lnTo>
                    <a:pt x="627" y="31"/>
                  </a:lnTo>
                  <a:lnTo>
                    <a:pt x="627" y="30"/>
                  </a:lnTo>
                  <a:lnTo>
                    <a:pt x="629" y="30"/>
                  </a:lnTo>
                  <a:lnTo>
                    <a:pt x="629" y="29"/>
                  </a:lnTo>
                  <a:lnTo>
                    <a:pt x="632" y="29"/>
                  </a:lnTo>
                  <a:lnTo>
                    <a:pt x="632" y="28"/>
                  </a:lnTo>
                  <a:lnTo>
                    <a:pt x="636" y="28"/>
                  </a:lnTo>
                  <a:lnTo>
                    <a:pt x="636" y="30"/>
                  </a:lnTo>
                  <a:lnTo>
                    <a:pt x="633" y="33"/>
                  </a:lnTo>
                  <a:lnTo>
                    <a:pt x="633" y="35"/>
                  </a:lnTo>
                  <a:lnTo>
                    <a:pt x="634" y="35"/>
                  </a:lnTo>
                  <a:lnTo>
                    <a:pt x="636" y="34"/>
                  </a:lnTo>
                  <a:lnTo>
                    <a:pt x="637" y="34"/>
                  </a:lnTo>
                  <a:lnTo>
                    <a:pt x="638" y="33"/>
                  </a:lnTo>
                  <a:lnTo>
                    <a:pt x="639" y="34"/>
                  </a:lnTo>
                  <a:lnTo>
                    <a:pt x="643" y="34"/>
                  </a:lnTo>
                  <a:lnTo>
                    <a:pt x="642" y="33"/>
                  </a:lnTo>
                  <a:lnTo>
                    <a:pt x="641" y="33"/>
                  </a:lnTo>
                  <a:lnTo>
                    <a:pt x="639" y="31"/>
                  </a:lnTo>
                  <a:lnTo>
                    <a:pt x="639" y="30"/>
                  </a:lnTo>
                  <a:lnTo>
                    <a:pt x="641" y="30"/>
                  </a:lnTo>
                  <a:lnTo>
                    <a:pt x="641" y="26"/>
                  </a:lnTo>
                  <a:lnTo>
                    <a:pt x="642" y="25"/>
                  </a:lnTo>
                  <a:lnTo>
                    <a:pt x="644" y="25"/>
                  </a:lnTo>
                  <a:lnTo>
                    <a:pt x="645" y="24"/>
                  </a:lnTo>
                  <a:lnTo>
                    <a:pt x="650" y="24"/>
                  </a:lnTo>
                  <a:lnTo>
                    <a:pt x="650" y="23"/>
                  </a:lnTo>
                  <a:lnTo>
                    <a:pt x="653" y="23"/>
                  </a:lnTo>
                  <a:lnTo>
                    <a:pt x="653" y="25"/>
                  </a:lnTo>
                  <a:lnTo>
                    <a:pt x="655" y="28"/>
                  </a:lnTo>
                  <a:lnTo>
                    <a:pt x="658" y="29"/>
                  </a:lnTo>
                  <a:lnTo>
                    <a:pt x="659" y="29"/>
                  </a:lnTo>
                  <a:lnTo>
                    <a:pt x="661" y="26"/>
                  </a:lnTo>
                  <a:lnTo>
                    <a:pt x="661" y="25"/>
                  </a:lnTo>
                  <a:lnTo>
                    <a:pt x="659" y="23"/>
                  </a:lnTo>
                  <a:lnTo>
                    <a:pt x="658" y="23"/>
                  </a:lnTo>
                  <a:lnTo>
                    <a:pt x="659" y="21"/>
                  </a:lnTo>
                  <a:lnTo>
                    <a:pt x="660" y="21"/>
                  </a:lnTo>
                  <a:lnTo>
                    <a:pt x="661" y="20"/>
                  </a:lnTo>
                  <a:lnTo>
                    <a:pt x="666" y="20"/>
                  </a:lnTo>
                  <a:lnTo>
                    <a:pt x="666" y="19"/>
                  </a:lnTo>
                  <a:lnTo>
                    <a:pt x="668" y="19"/>
                  </a:lnTo>
                  <a:lnTo>
                    <a:pt x="669" y="18"/>
                  </a:lnTo>
                  <a:lnTo>
                    <a:pt x="673" y="18"/>
                  </a:lnTo>
                  <a:lnTo>
                    <a:pt x="676" y="16"/>
                  </a:lnTo>
                  <a:lnTo>
                    <a:pt x="679" y="15"/>
                  </a:lnTo>
                  <a:lnTo>
                    <a:pt x="682" y="15"/>
                  </a:lnTo>
                  <a:lnTo>
                    <a:pt x="684" y="14"/>
                  </a:lnTo>
                  <a:lnTo>
                    <a:pt x="685" y="14"/>
                  </a:lnTo>
                  <a:lnTo>
                    <a:pt x="687" y="13"/>
                  </a:lnTo>
                  <a:lnTo>
                    <a:pt x="689" y="11"/>
                  </a:lnTo>
                  <a:lnTo>
                    <a:pt x="691" y="11"/>
                  </a:lnTo>
                  <a:lnTo>
                    <a:pt x="691" y="10"/>
                  </a:lnTo>
                  <a:lnTo>
                    <a:pt x="692" y="10"/>
                  </a:lnTo>
                  <a:lnTo>
                    <a:pt x="693" y="9"/>
                  </a:lnTo>
                  <a:lnTo>
                    <a:pt x="696" y="8"/>
                  </a:lnTo>
                  <a:lnTo>
                    <a:pt x="700" y="5"/>
                  </a:lnTo>
                  <a:lnTo>
                    <a:pt x="705" y="4"/>
                  </a:lnTo>
                  <a:lnTo>
                    <a:pt x="706" y="3"/>
                  </a:lnTo>
                  <a:lnTo>
                    <a:pt x="708" y="3"/>
                  </a:lnTo>
                  <a:lnTo>
                    <a:pt x="711"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15" name="Freeform 18"/>
            <p:cNvSpPr>
              <a:spLocks/>
            </p:cNvSpPr>
            <p:nvPr/>
          </p:nvSpPr>
          <p:spPr bwMode="auto">
            <a:xfrm>
              <a:off x="1944" y="15389"/>
              <a:ext cx="18" cy="11"/>
            </a:xfrm>
            <a:custGeom>
              <a:avLst/>
              <a:gdLst>
                <a:gd name="T0" fmla="*/ 6 w 36"/>
                <a:gd name="T1" fmla="*/ 0 h 21"/>
                <a:gd name="T2" fmla="*/ 7 w 36"/>
                <a:gd name="T3" fmla="*/ 0 h 21"/>
                <a:gd name="T4" fmla="*/ 7 w 36"/>
                <a:gd name="T5" fmla="*/ 1 h 21"/>
                <a:gd name="T6" fmla="*/ 7 w 36"/>
                <a:gd name="T7" fmla="*/ 1 h 21"/>
                <a:gd name="T8" fmla="*/ 7 w 36"/>
                <a:gd name="T9" fmla="*/ 2 h 21"/>
                <a:gd name="T10" fmla="*/ 7 w 36"/>
                <a:gd name="T11" fmla="*/ 3 h 21"/>
                <a:gd name="T12" fmla="*/ 8 w 36"/>
                <a:gd name="T13" fmla="*/ 3 h 21"/>
                <a:gd name="T14" fmla="*/ 8 w 36"/>
                <a:gd name="T15" fmla="*/ 3 h 21"/>
                <a:gd name="T16" fmla="*/ 8 w 36"/>
                <a:gd name="T17" fmla="*/ 3 h 21"/>
                <a:gd name="T18" fmla="*/ 8 w 36"/>
                <a:gd name="T19" fmla="*/ 3 h 21"/>
                <a:gd name="T20" fmla="*/ 9 w 36"/>
                <a:gd name="T21" fmla="*/ 3 h 21"/>
                <a:gd name="T22" fmla="*/ 9 w 36"/>
                <a:gd name="T23" fmla="*/ 3 h 21"/>
                <a:gd name="T24" fmla="*/ 9 w 36"/>
                <a:gd name="T25" fmla="*/ 3 h 21"/>
                <a:gd name="T26" fmla="*/ 9 w 36"/>
                <a:gd name="T27" fmla="*/ 3 h 21"/>
                <a:gd name="T28" fmla="*/ 8 w 36"/>
                <a:gd name="T29" fmla="*/ 4 h 21"/>
                <a:gd name="T30" fmla="*/ 8 w 36"/>
                <a:gd name="T31" fmla="*/ 4 h 21"/>
                <a:gd name="T32" fmla="*/ 7 w 36"/>
                <a:gd name="T33" fmla="*/ 4 h 21"/>
                <a:gd name="T34" fmla="*/ 7 w 36"/>
                <a:gd name="T35" fmla="*/ 4 h 21"/>
                <a:gd name="T36" fmla="*/ 6 w 36"/>
                <a:gd name="T37" fmla="*/ 4 h 21"/>
                <a:gd name="T38" fmla="*/ 6 w 36"/>
                <a:gd name="T39" fmla="*/ 5 h 21"/>
                <a:gd name="T40" fmla="*/ 6 w 36"/>
                <a:gd name="T41" fmla="*/ 5 h 21"/>
                <a:gd name="T42" fmla="*/ 6 w 36"/>
                <a:gd name="T43" fmla="*/ 5 h 21"/>
                <a:gd name="T44" fmla="*/ 4 w 36"/>
                <a:gd name="T45" fmla="*/ 5 h 21"/>
                <a:gd name="T46" fmla="*/ 3 w 36"/>
                <a:gd name="T47" fmla="*/ 4 h 21"/>
                <a:gd name="T48" fmla="*/ 2 w 36"/>
                <a:gd name="T49" fmla="*/ 4 h 21"/>
                <a:gd name="T50" fmla="*/ 2 w 36"/>
                <a:gd name="T51" fmla="*/ 4 h 21"/>
                <a:gd name="T52" fmla="*/ 2 w 36"/>
                <a:gd name="T53" fmla="*/ 5 h 21"/>
                <a:gd name="T54" fmla="*/ 2 w 36"/>
                <a:gd name="T55" fmla="*/ 5 h 21"/>
                <a:gd name="T56" fmla="*/ 2 w 36"/>
                <a:gd name="T57" fmla="*/ 5 h 21"/>
                <a:gd name="T58" fmla="*/ 2 w 36"/>
                <a:gd name="T59" fmla="*/ 6 h 21"/>
                <a:gd name="T60" fmla="*/ 1 w 36"/>
                <a:gd name="T61" fmla="*/ 5 h 21"/>
                <a:gd name="T62" fmla="*/ 1 w 36"/>
                <a:gd name="T63" fmla="*/ 4 h 21"/>
                <a:gd name="T64" fmla="*/ 1 w 36"/>
                <a:gd name="T65" fmla="*/ 4 h 21"/>
                <a:gd name="T66" fmla="*/ 0 w 36"/>
                <a:gd name="T67" fmla="*/ 4 h 21"/>
                <a:gd name="T68" fmla="*/ 0 w 36"/>
                <a:gd name="T69" fmla="*/ 3 h 21"/>
                <a:gd name="T70" fmla="*/ 1 w 36"/>
                <a:gd name="T71" fmla="*/ 3 h 21"/>
                <a:gd name="T72" fmla="*/ 1 w 36"/>
                <a:gd name="T73" fmla="*/ 3 h 21"/>
                <a:gd name="T74" fmla="*/ 2 w 36"/>
                <a:gd name="T75" fmla="*/ 2 h 21"/>
                <a:gd name="T76" fmla="*/ 2 w 36"/>
                <a:gd name="T77" fmla="*/ 2 h 21"/>
                <a:gd name="T78" fmla="*/ 2 w 36"/>
                <a:gd name="T79" fmla="*/ 2 h 21"/>
                <a:gd name="T80" fmla="*/ 2 w 36"/>
                <a:gd name="T81" fmla="*/ 1 h 21"/>
                <a:gd name="T82" fmla="*/ 2 w 36"/>
                <a:gd name="T83" fmla="*/ 1 h 21"/>
                <a:gd name="T84" fmla="*/ 2 w 36"/>
                <a:gd name="T85" fmla="*/ 1 h 21"/>
                <a:gd name="T86" fmla="*/ 3 w 36"/>
                <a:gd name="T87" fmla="*/ 1 h 21"/>
                <a:gd name="T88" fmla="*/ 3 w 36"/>
                <a:gd name="T89" fmla="*/ 1 h 21"/>
                <a:gd name="T90" fmla="*/ 3 w 36"/>
                <a:gd name="T91" fmla="*/ 2 h 21"/>
                <a:gd name="T92" fmla="*/ 5 w 36"/>
                <a:gd name="T93" fmla="*/ 2 h 21"/>
                <a:gd name="T94" fmla="*/ 5 w 36"/>
                <a:gd name="T95" fmla="*/ 2 h 21"/>
                <a:gd name="T96" fmla="*/ 5 w 36"/>
                <a:gd name="T97" fmla="*/ 2 h 21"/>
                <a:gd name="T98" fmla="*/ 5 w 36"/>
                <a:gd name="T99" fmla="*/ 3 h 21"/>
                <a:gd name="T100" fmla="*/ 5 w 36"/>
                <a:gd name="T101" fmla="*/ 3 h 21"/>
                <a:gd name="T102" fmla="*/ 6 w 36"/>
                <a:gd name="T103" fmla="*/ 2 h 21"/>
                <a:gd name="T104" fmla="*/ 6 w 36"/>
                <a:gd name="T105" fmla="*/ 2 h 21"/>
                <a:gd name="T106" fmla="*/ 6 w 36"/>
                <a:gd name="T107" fmla="*/ 1 h 21"/>
                <a:gd name="T108" fmla="*/ 6 w 36"/>
                <a:gd name="T109" fmla="*/ 1 h 21"/>
                <a:gd name="T110" fmla="*/ 6 w 36"/>
                <a:gd name="T111" fmla="*/ 1 h 21"/>
                <a:gd name="T112" fmla="*/ 6 w 36"/>
                <a:gd name="T113" fmla="*/ 1 h 21"/>
                <a:gd name="T114" fmla="*/ 6 w 36"/>
                <a:gd name="T115" fmla="*/ 0 h 2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36" h="21">
                  <a:moveTo>
                    <a:pt x="24" y="0"/>
                  </a:moveTo>
                  <a:lnTo>
                    <a:pt x="26" y="0"/>
                  </a:lnTo>
                  <a:lnTo>
                    <a:pt x="26" y="2"/>
                  </a:lnTo>
                  <a:lnTo>
                    <a:pt x="27" y="4"/>
                  </a:lnTo>
                  <a:lnTo>
                    <a:pt x="27" y="7"/>
                  </a:lnTo>
                  <a:lnTo>
                    <a:pt x="28" y="9"/>
                  </a:lnTo>
                  <a:lnTo>
                    <a:pt x="31" y="9"/>
                  </a:lnTo>
                  <a:lnTo>
                    <a:pt x="31" y="11"/>
                  </a:lnTo>
                  <a:lnTo>
                    <a:pt x="32" y="10"/>
                  </a:lnTo>
                  <a:lnTo>
                    <a:pt x="32" y="9"/>
                  </a:lnTo>
                  <a:lnTo>
                    <a:pt x="34" y="9"/>
                  </a:lnTo>
                  <a:lnTo>
                    <a:pt x="36" y="10"/>
                  </a:lnTo>
                  <a:lnTo>
                    <a:pt x="34" y="11"/>
                  </a:lnTo>
                  <a:lnTo>
                    <a:pt x="36" y="11"/>
                  </a:lnTo>
                  <a:lnTo>
                    <a:pt x="31" y="16"/>
                  </a:lnTo>
                  <a:lnTo>
                    <a:pt x="29" y="16"/>
                  </a:lnTo>
                  <a:lnTo>
                    <a:pt x="28" y="15"/>
                  </a:lnTo>
                  <a:lnTo>
                    <a:pt x="27" y="15"/>
                  </a:lnTo>
                  <a:lnTo>
                    <a:pt x="24" y="16"/>
                  </a:lnTo>
                  <a:lnTo>
                    <a:pt x="23" y="17"/>
                  </a:lnTo>
                  <a:lnTo>
                    <a:pt x="21" y="17"/>
                  </a:lnTo>
                  <a:lnTo>
                    <a:pt x="21" y="18"/>
                  </a:lnTo>
                  <a:lnTo>
                    <a:pt x="15" y="18"/>
                  </a:lnTo>
                  <a:lnTo>
                    <a:pt x="11" y="15"/>
                  </a:lnTo>
                  <a:lnTo>
                    <a:pt x="7" y="15"/>
                  </a:lnTo>
                  <a:lnTo>
                    <a:pt x="7" y="16"/>
                  </a:lnTo>
                  <a:lnTo>
                    <a:pt x="8" y="17"/>
                  </a:lnTo>
                  <a:lnTo>
                    <a:pt x="8" y="20"/>
                  </a:lnTo>
                  <a:lnTo>
                    <a:pt x="6" y="20"/>
                  </a:lnTo>
                  <a:lnTo>
                    <a:pt x="6" y="21"/>
                  </a:lnTo>
                  <a:lnTo>
                    <a:pt x="4" y="18"/>
                  </a:lnTo>
                  <a:lnTo>
                    <a:pt x="4" y="16"/>
                  </a:lnTo>
                  <a:lnTo>
                    <a:pt x="1" y="14"/>
                  </a:lnTo>
                  <a:lnTo>
                    <a:pt x="0" y="14"/>
                  </a:lnTo>
                  <a:lnTo>
                    <a:pt x="0" y="10"/>
                  </a:lnTo>
                  <a:lnTo>
                    <a:pt x="1" y="9"/>
                  </a:lnTo>
                  <a:lnTo>
                    <a:pt x="4" y="9"/>
                  </a:lnTo>
                  <a:lnTo>
                    <a:pt x="5" y="7"/>
                  </a:lnTo>
                  <a:lnTo>
                    <a:pt x="5" y="6"/>
                  </a:lnTo>
                  <a:lnTo>
                    <a:pt x="6" y="5"/>
                  </a:lnTo>
                  <a:lnTo>
                    <a:pt x="6" y="4"/>
                  </a:lnTo>
                  <a:lnTo>
                    <a:pt x="7" y="2"/>
                  </a:lnTo>
                  <a:lnTo>
                    <a:pt x="7" y="1"/>
                  </a:lnTo>
                  <a:lnTo>
                    <a:pt x="10" y="1"/>
                  </a:lnTo>
                  <a:lnTo>
                    <a:pt x="11" y="2"/>
                  </a:lnTo>
                  <a:lnTo>
                    <a:pt x="11" y="5"/>
                  </a:lnTo>
                  <a:lnTo>
                    <a:pt x="17" y="5"/>
                  </a:lnTo>
                  <a:lnTo>
                    <a:pt x="17" y="6"/>
                  </a:lnTo>
                  <a:lnTo>
                    <a:pt x="18" y="6"/>
                  </a:lnTo>
                  <a:lnTo>
                    <a:pt x="18" y="9"/>
                  </a:lnTo>
                  <a:lnTo>
                    <a:pt x="20" y="9"/>
                  </a:lnTo>
                  <a:lnTo>
                    <a:pt x="22" y="6"/>
                  </a:lnTo>
                  <a:lnTo>
                    <a:pt x="21" y="6"/>
                  </a:lnTo>
                  <a:lnTo>
                    <a:pt x="21" y="4"/>
                  </a:lnTo>
                  <a:lnTo>
                    <a:pt x="22" y="2"/>
                  </a:lnTo>
                  <a:lnTo>
                    <a:pt x="23" y="2"/>
                  </a:lnTo>
                  <a:lnTo>
                    <a:pt x="24" y="1"/>
                  </a:lnTo>
                  <a:lnTo>
                    <a:pt x="24"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16" name="Freeform 19"/>
            <p:cNvSpPr>
              <a:spLocks/>
            </p:cNvSpPr>
            <p:nvPr/>
          </p:nvSpPr>
          <p:spPr bwMode="auto">
            <a:xfrm>
              <a:off x="1906" y="15424"/>
              <a:ext cx="37" cy="36"/>
            </a:xfrm>
            <a:custGeom>
              <a:avLst/>
              <a:gdLst>
                <a:gd name="T0" fmla="*/ 13 w 75"/>
                <a:gd name="T1" fmla="*/ 0 h 74"/>
                <a:gd name="T2" fmla="*/ 14 w 75"/>
                <a:gd name="T3" fmla="*/ 0 h 74"/>
                <a:gd name="T4" fmla="*/ 15 w 75"/>
                <a:gd name="T5" fmla="*/ 0 h 74"/>
                <a:gd name="T6" fmla="*/ 15 w 75"/>
                <a:gd name="T7" fmla="*/ 0 h 74"/>
                <a:gd name="T8" fmla="*/ 17 w 75"/>
                <a:gd name="T9" fmla="*/ 0 h 74"/>
                <a:gd name="T10" fmla="*/ 18 w 75"/>
                <a:gd name="T11" fmla="*/ 0 h 74"/>
                <a:gd name="T12" fmla="*/ 18 w 75"/>
                <a:gd name="T13" fmla="*/ 1 h 74"/>
                <a:gd name="T14" fmla="*/ 17 w 75"/>
                <a:gd name="T15" fmla="*/ 1 h 74"/>
                <a:gd name="T16" fmla="*/ 16 w 75"/>
                <a:gd name="T17" fmla="*/ 1 h 74"/>
                <a:gd name="T18" fmla="*/ 14 w 75"/>
                <a:gd name="T19" fmla="*/ 1 h 74"/>
                <a:gd name="T20" fmla="*/ 13 w 75"/>
                <a:gd name="T21" fmla="*/ 3 h 74"/>
                <a:gd name="T22" fmla="*/ 12 w 75"/>
                <a:gd name="T23" fmla="*/ 5 h 74"/>
                <a:gd name="T24" fmla="*/ 12 w 75"/>
                <a:gd name="T25" fmla="*/ 6 h 74"/>
                <a:gd name="T26" fmla="*/ 12 w 75"/>
                <a:gd name="T27" fmla="*/ 6 h 74"/>
                <a:gd name="T28" fmla="*/ 11 w 75"/>
                <a:gd name="T29" fmla="*/ 8 h 74"/>
                <a:gd name="T30" fmla="*/ 11 w 75"/>
                <a:gd name="T31" fmla="*/ 9 h 74"/>
                <a:gd name="T32" fmla="*/ 10 w 75"/>
                <a:gd name="T33" fmla="*/ 10 h 74"/>
                <a:gd name="T34" fmla="*/ 9 w 75"/>
                <a:gd name="T35" fmla="*/ 11 h 74"/>
                <a:gd name="T36" fmla="*/ 9 w 75"/>
                <a:gd name="T37" fmla="*/ 11 h 74"/>
                <a:gd name="T38" fmla="*/ 8 w 75"/>
                <a:gd name="T39" fmla="*/ 12 h 74"/>
                <a:gd name="T40" fmla="*/ 8 w 75"/>
                <a:gd name="T41" fmla="*/ 13 h 74"/>
                <a:gd name="T42" fmla="*/ 7 w 75"/>
                <a:gd name="T43" fmla="*/ 14 h 74"/>
                <a:gd name="T44" fmla="*/ 6 w 75"/>
                <a:gd name="T45" fmla="*/ 14 h 74"/>
                <a:gd name="T46" fmla="*/ 3 w 75"/>
                <a:gd name="T47" fmla="*/ 16 h 74"/>
                <a:gd name="T48" fmla="*/ 2 w 75"/>
                <a:gd name="T49" fmla="*/ 17 h 74"/>
                <a:gd name="T50" fmla="*/ 1 w 75"/>
                <a:gd name="T51" fmla="*/ 18 h 74"/>
                <a:gd name="T52" fmla="*/ 0 w 75"/>
                <a:gd name="T53" fmla="*/ 17 h 74"/>
                <a:gd name="T54" fmla="*/ 0 w 75"/>
                <a:gd name="T55" fmla="*/ 15 h 74"/>
                <a:gd name="T56" fmla="*/ 0 w 75"/>
                <a:gd name="T57" fmla="*/ 13 h 74"/>
                <a:gd name="T58" fmla="*/ 1 w 75"/>
                <a:gd name="T59" fmla="*/ 12 h 74"/>
                <a:gd name="T60" fmla="*/ 1 w 75"/>
                <a:gd name="T61" fmla="*/ 10 h 74"/>
                <a:gd name="T62" fmla="*/ 2 w 75"/>
                <a:gd name="T63" fmla="*/ 9 h 74"/>
                <a:gd name="T64" fmla="*/ 2 w 75"/>
                <a:gd name="T65" fmla="*/ 9 h 74"/>
                <a:gd name="T66" fmla="*/ 3 w 75"/>
                <a:gd name="T67" fmla="*/ 9 h 74"/>
                <a:gd name="T68" fmla="*/ 4 w 75"/>
                <a:gd name="T69" fmla="*/ 10 h 74"/>
                <a:gd name="T70" fmla="*/ 5 w 75"/>
                <a:gd name="T71" fmla="*/ 11 h 74"/>
                <a:gd name="T72" fmla="*/ 6 w 75"/>
                <a:gd name="T73" fmla="*/ 10 h 74"/>
                <a:gd name="T74" fmla="*/ 7 w 75"/>
                <a:gd name="T75" fmla="*/ 9 h 74"/>
                <a:gd name="T76" fmla="*/ 7 w 75"/>
                <a:gd name="T77" fmla="*/ 7 h 74"/>
                <a:gd name="T78" fmla="*/ 8 w 75"/>
                <a:gd name="T79" fmla="*/ 6 h 74"/>
                <a:gd name="T80" fmla="*/ 10 w 75"/>
                <a:gd name="T81" fmla="*/ 5 h 74"/>
                <a:gd name="T82" fmla="*/ 10 w 75"/>
                <a:gd name="T83" fmla="*/ 7 h 74"/>
                <a:gd name="T84" fmla="*/ 11 w 75"/>
                <a:gd name="T85" fmla="*/ 6 h 74"/>
                <a:gd name="T86" fmla="*/ 11 w 75"/>
                <a:gd name="T87" fmla="*/ 5 h 74"/>
                <a:gd name="T88" fmla="*/ 12 w 75"/>
                <a:gd name="T89" fmla="*/ 1 h 7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75" h="74">
                  <a:moveTo>
                    <a:pt x="52" y="0"/>
                  </a:moveTo>
                  <a:lnTo>
                    <a:pt x="54" y="0"/>
                  </a:lnTo>
                  <a:lnTo>
                    <a:pt x="55" y="1"/>
                  </a:lnTo>
                  <a:lnTo>
                    <a:pt x="57" y="1"/>
                  </a:lnTo>
                  <a:lnTo>
                    <a:pt x="57" y="2"/>
                  </a:lnTo>
                  <a:lnTo>
                    <a:pt x="59" y="2"/>
                  </a:lnTo>
                  <a:lnTo>
                    <a:pt x="59" y="1"/>
                  </a:lnTo>
                  <a:lnTo>
                    <a:pt x="60" y="1"/>
                  </a:lnTo>
                  <a:lnTo>
                    <a:pt x="60" y="2"/>
                  </a:lnTo>
                  <a:lnTo>
                    <a:pt x="61" y="2"/>
                  </a:lnTo>
                  <a:lnTo>
                    <a:pt x="61" y="1"/>
                  </a:lnTo>
                  <a:lnTo>
                    <a:pt x="62" y="1"/>
                  </a:lnTo>
                  <a:lnTo>
                    <a:pt x="65" y="4"/>
                  </a:lnTo>
                  <a:lnTo>
                    <a:pt x="68" y="4"/>
                  </a:lnTo>
                  <a:lnTo>
                    <a:pt x="68" y="2"/>
                  </a:lnTo>
                  <a:lnTo>
                    <a:pt x="70" y="2"/>
                  </a:lnTo>
                  <a:lnTo>
                    <a:pt x="70" y="1"/>
                  </a:lnTo>
                  <a:lnTo>
                    <a:pt x="73" y="1"/>
                  </a:lnTo>
                  <a:lnTo>
                    <a:pt x="73" y="2"/>
                  </a:lnTo>
                  <a:lnTo>
                    <a:pt x="75" y="4"/>
                  </a:lnTo>
                  <a:lnTo>
                    <a:pt x="75" y="5"/>
                  </a:lnTo>
                  <a:lnTo>
                    <a:pt x="73" y="6"/>
                  </a:lnTo>
                  <a:lnTo>
                    <a:pt x="72" y="5"/>
                  </a:lnTo>
                  <a:lnTo>
                    <a:pt x="71" y="5"/>
                  </a:lnTo>
                  <a:lnTo>
                    <a:pt x="70" y="6"/>
                  </a:lnTo>
                  <a:lnTo>
                    <a:pt x="66" y="6"/>
                  </a:lnTo>
                  <a:lnTo>
                    <a:pt x="64" y="5"/>
                  </a:lnTo>
                  <a:lnTo>
                    <a:pt x="62" y="5"/>
                  </a:lnTo>
                  <a:lnTo>
                    <a:pt x="59" y="9"/>
                  </a:lnTo>
                  <a:lnTo>
                    <a:pt x="59" y="7"/>
                  </a:lnTo>
                  <a:lnTo>
                    <a:pt x="56" y="10"/>
                  </a:lnTo>
                  <a:lnTo>
                    <a:pt x="56" y="12"/>
                  </a:lnTo>
                  <a:lnTo>
                    <a:pt x="54" y="15"/>
                  </a:lnTo>
                  <a:lnTo>
                    <a:pt x="54" y="16"/>
                  </a:lnTo>
                  <a:lnTo>
                    <a:pt x="52" y="17"/>
                  </a:lnTo>
                  <a:lnTo>
                    <a:pt x="51" y="20"/>
                  </a:lnTo>
                  <a:lnTo>
                    <a:pt x="51" y="21"/>
                  </a:lnTo>
                  <a:lnTo>
                    <a:pt x="50" y="21"/>
                  </a:lnTo>
                  <a:lnTo>
                    <a:pt x="50" y="24"/>
                  </a:lnTo>
                  <a:lnTo>
                    <a:pt x="49" y="24"/>
                  </a:lnTo>
                  <a:lnTo>
                    <a:pt x="49" y="25"/>
                  </a:lnTo>
                  <a:lnTo>
                    <a:pt x="48" y="27"/>
                  </a:lnTo>
                  <a:lnTo>
                    <a:pt x="48" y="32"/>
                  </a:lnTo>
                  <a:lnTo>
                    <a:pt x="46" y="32"/>
                  </a:lnTo>
                  <a:lnTo>
                    <a:pt x="46" y="33"/>
                  </a:lnTo>
                  <a:lnTo>
                    <a:pt x="45" y="35"/>
                  </a:lnTo>
                  <a:lnTo>
                    <a:pt x="45" y="37"/>
                  </a:lnTo>
                  <a:lnTo>
                    <a:pt x="44" y="38"/>
                  </a:lnTo>
                  <a:lnTo>
                    <a:pt x="44" y="41"/>
                  </a:lnTo>
                  <a:lnTo>
                    <a:pt x="43" y="41"/>
                  </a:lnTo>
                  <a:lnTo>
                    <a:pt x="43" y="42"/>
                  </a:lnTo>
                  <a:lnTo>
                    <a:pt x="40" y="42"/>
                  </a:lnTo>
                  <a:lnTo>
                    <a:pt x="40" y="43"/>
                  </a:lnTo>
                  <a:lnTo>
                    <a:pt x="39" y="45"/>
                  </a:lnTo>
                  <a:lnTo>
                    <a:pt x="38" y="45"/>
                  </a:lnTo>
                  <a:lnTo>
                    <a:pt x="38" y="46"/>
                  </a:lnTo>
                  <a:lnTo>
                    <a:pt x="36" y="46"/>
                  </a:lnTo>
                  <a:lnTo>
                    <a:pt x="36" y="47"/>
                  </a:lnTo>
                  <a:lnTo>
                    <a:pt x="35" y="48"/>
                  </a:lnTo>
                  <a:lnTo>
                    <a:pt x="35" y="50"/>
                  </a:lnTo>
                  <a:lnTo>
                    <a:pt x="34" y="50"/>
                  </a:lnTo>
                  <a:lnTo>
                    <a:pt x="32" y="52"/>
                  </a:lnTo>
                  <a:lnTo>
                    <a:pt x="32" y="53"/>
                  </a:lnTo>
                  <a:lnTo>
                    <a:pt x="29" y="56"/>
                  </a:lnTo>
                  <a:lnTo>
                    <a:pt x="28" y="56"/>
                  </a:lnTo>
                  <a:lnTo>
                    <a:pt x="28" y="57"/>
                  </a:lnTo>
                  <a:lnTo>
                    <a:pt x="27" y="57"/>
                  </a:lnTo>
                  <a:lnTo>
                    <a:pt x="27" y="58"/>
                  </a:lnTo>
                  <a:lnTo>
                    <a:pt x="24" y="58"/>
                  </a:lnTo>
                  <a:lnTo>
                    <a:pt x="22" y="60"/>
                  </a:lnTo>
                  <a:lnTo>
                    <a:pt x="20" y="61"/>
                  </a:lnTo>
                  <a:lnTo>
                    <a:pt x="13" y="66"/>
                  </a:lnTo>
                  <a:lnTo>
                    <a:pt x="11" y="69"/>
                  </a:lnTo>
                  <a:lnTo>
                    <a:pt x="9" y="71"/>
                  </a:lnTo>
                  <a:lnTo>
                    <a:pt x="9" y="72"/>
                  </a:lnTo>
                  <a:lnTo>
                    <a:pt x="8" y="73"/>
                  </a:lnTo>
                  <a:lnTo>
                    <a:pt x="7" y="73"/>
                  </a:lnTo>
                  <a:lnTo>
                    <a:pt x="4" y="74"/>
                  </a:lnTo>
                  <a:lnTo>
                    <a:pt x="2" y="74"/>
                  </a:lnTo>
                  <a:lnTo>
                    <a:pt x="2" y="71"/>
                  </a:lnTo>
                  <a:lnTo>
                    <a:pt x="1" y="71"/>
                  </a:lnTo>
                  <a:lnTo>
                    <a:pt x="1" y="67"/>
                  </a:lnTo>
                  <a:lnTo>
                    <a:pt x="0" y="67"/>
                  </a:lnTo>
                  <a:lnTo>
                    <a:pt x="0" y="62"/>
                  </a:lnTo>
                  <a:lnTo>
                    <a:pt x="1" y="60"/>
                  </a:lnTo>
                  <a:lnTo>
                    <a:pt x="1" y="56"/>
                  </a:lnTo>
                  <a:lnTo>
                    <a:pt x="2" y="55"/>
                  </a:lnTo>
                  <a:lnTo>
                    <a:pt x="3" y="55"/>
                  </a:lnTo>
                  <a:lnTo>
                    <a:pt x="6" y="52"/>
                  </a:lnTo>
                  <a:lnTo>
                    <a:pt x="4" y="52"/>
                  </a:lnTo>
                  <a:lnTo>
                    <a:pt x="3" y="51"/>
                  </a:lnTo>
                  <a:lnTo>
                    <a:pt x="3" y="43"/>
                  </a:lnTo>
                  <a:lnTo>
                    <a:pt x="4" y="41"/>
                  </a:lnTo>
                  <a:lnTo>
                    <a:pt x="6" y="40"/>
                  </a:lnTo>
                  <a:lnTo>
                    <a:pt x="7" y="37"/>
                  </a:lnTo>
                  <a:lnTo>
                    <a:pt x="8" y="36"/>
                  </a:lnTo>
                  <a:lnTo>
                    <a:pt x="9" y="36"/>
                  </a:lnTo>
                  <a:lnTo>
                    <a:pt x="9" y="35"/>
                  </a:lnTo>
                  <a:lnTo>
                    <a:pt x="11" y="36"/>
                  </a:lnTo>
                  <a:lnTo>
                    <a:pt x="13" y="37"/>
                  </a:lnTo>
                  <a:lnTo>
                    <a:pt x="14" y="37"/>
                  </a:lnTo>
                  <a:lnTo>
                    <a:pt x="14" y="38"/>
                  </a:lnTo>
                  <a:lnTo>
                    <a:pt x="16" y="38"/>
                  </a:lnTo>
                  <a:lnTo>
                    <a:pt x="17" y="40"/>
                  </a:lnTo>
                  <a:lnTo>
                    <a:pt x="17" y="42"/>
                  </a:lnTo>
                  <a:lnTo>
                    <a:pt x="18" y="42"/>
                  </a:lnTo>
                  <a:lnTo>
                    <a:pt x="18" y="45"/>
                  </a:lnTo>
                  <a:lnTo>
                    <a:pt x="20" y="45"/>
                  </a:lnTo>
                  <a:lnTo>
                    <a:pt x="22" y="43"/>
                  </a:lnTo>
                  <a:lnTo>
                    <a:pt x="22" y="42"/>
                  </a:lnTo>
                  <a:lnTo>
                    <a:pt x="24" y="42"/>
                  </a:lnTo>
                  <a:lnTo>
                    <a:pt x="24" y="41"/>
                  </a:lnTo>
                  <a:lnTo>
                    <a:pt x="25" y="38"/>
                  </a:lnTo>
                  <a:lnTo>
                    <a:pt x="28" y="36"/>
                  </a:lnTo>
                  <a:lnTo>
                    <a:pt x="28" y="35"/>
                  </a:lnTo>
                  <a:lnTo>
                    <a:pt x="29" y="32"/>
                  </a:lnTo>
                  <a:lnTo>
                    <a:pt x="30" y="31"/>
                  </a:lnTo>
                  <a:lnTo>
                    <a:pt x="30" y="30"/>
                  </a:lnTo>
                  <a:lnTo>
                    <a:pt x="32" y="30"/>
                  </a:lnTo>
                  <a:lnTo>
                    <a:pt x="32" y="24"/>
                  </a:lnTo>
                  <a:lnTo>
                    <a:pt x="33" y="21"/>
                  </a:lnTo>
                  <a:lnTo>
                    <a:pt x="40" y="21"/>
                  </a:lnTo>
                  <a:lnTo>
                    <a:pt x="40" y="22"/>
                  </a:lnTo>
                  <a:lnTo>
                    <a:pt x="41" y="24"/>
                  </a:lnTo>
                  <a:lnTo>
                    <a:pt x="41" y="27"/>
                  </a:lnTo>
                  <a:lnTo>
                    <a:pt x="40" y="28"/>
                  </a:lnTo>
                  <a:lnTo>
                    <a:pt x="43" y="31"/>
                  </a:lnTo>
                  <a:lnTo>
                    <a:pt x="43" y="27"/>
                  </a:lnTo>
                  <a:lnTo>
                    <a:pt x="44" y="27"/>
                  </a:lnTo>
                  <a:lnTo>
                    <a:pt x="45" y="26"/>
                  </a:lnTo>
                  <a:lnTo>
                    <a:pt x="45" y="22"/>
                  </a:lnTo>
                  <a:lnTo>
                    <a:pt x="46" y="21"/>
                  </a:lnTo>
                  <a:lnTo>
                    <a:pt x="48" y="19"/>
                  </a:lnTo>
                  <a:lnTo>
                    <a:pt x="49" y="17"/>
                  </a:lnTo>
                  <a:lnTo>
                    <a:pt x="49" y="4"/>
                  </a:lnTo>
                  <a:lnTo>
                    <a:pt x="52"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17" name="Freeform 20"/>
            <p:cNvSpPr>
              <a:spLocks/>
            </p:cNvSpPr>
            <p:nvPr/>
          </p:nvSpPr>
          <p:spPr bwMode="auto">
            <a:xfrm>
              <a:off x="1919" y="15394"/>
              <a:ext cx="7" cy="5"/>
            </a:xfrm>
            <a:custGeom>
              <a:avLst/>
              <a:gdLst>
                <a:gd name="T0" fmla="*/ 3 w 9"/>
                <a:gd name="T1" fmla="*/ 0 h 10"/>
                <a:gd name="T2" fmla="*/ 5 w 9"/>
                <a:gd name="T3" fmla="*/ 0 h 10"/>
                <a:gd name="T4" fmla="*/ 5 w 9"/>
                <a:gd name="T5" fmla="*/ 1 h 10"/>
                <a:gd name="T6" fmla="*/ 5 w 9"/>
                <a:gd name="T7" fmla="*/ 1 h 10"/>
                <a:gd name="T8" fmla="*/ 5 w 9"/>
                <a:gd name="T9" fmla="*/ 2 h 10"/>
                <a:gd name="T10" fmla="*/ 5 w 9"/>
                <a:gd name="T11" fmla="*/ 3 h 10"/>
                <a:gd name="T12" fmla="*/ 4 w 9"/>
                <a:gd name="T13" fmla="*/ 3 h 10"/>
                <a:gd name="T14" fmla="*/ 2 w 9"/>
                <a:gd name="T15" fmla="*/ 2 h 10"/>
                <a:gd name="T16" fmla="*/ 2 w 9"/>
                <a:gd name="T17" fmla="*/ 2 h 10"/>
                <a:gd name="T18" fmla="*/ 2 w 9"/>
                <a:gd name="T19" fmla="*/ 2 h 10"/>
                <a:gd name="T20" fmla="*/ 1 w 9"/>
                <a:gd name="T21" fmla="*/ 2 h 10"/>
                <a:gd name="T22" fmla="*/ 1 w 9"/>
                <a:gd name="T23" fmla="*/ 1 h 10"/>
                <a:gd name="T24" fmla="*/ 0 w 9"/>
                <a:gd name="T25" fmla="*/ 1 h 10"/>
                <a:gd name="T26" fmla="*/ 0 w 9"/>
                <a:gd name="T27" fmla="*/ 1 h 10"/>
                <a:gd name="T28" fmla="*/ 1 w 9"/>
                <a:gd name="T29" fmla="*/ 1 h 10"/>
                <a:gd name="T30" fmla="*/ 1 w 9"/>
                <a:gd name="T31" fmla="*/ 1 h 10"/>
                <a:gd name="T32" fmla="*/ 2 w 9"/>
                <a:gd name="T33" fmla="*/ 1 h 10"/>
                <a:gd name="T34" fmla="*/ 3 w 9"/>
                <a:gd name="T35" fmla="*/ 0 h 1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9" h="10">
                  <a:moveTo>
                    <a:pt x="5" y="0"/>
                  </a:moveTo>
                  <a:lnTo>
                    <a:pt x="8" y="0"/>
                  </a:lnTo>
                  <a:lnTo>
                    <a:pt x="8" y="2"/>
                  </a:lnTo>
                  <a:lnTo>
                    <a:pt x="9" y="4"/>
                  </a:lnTo>
                  <a:lnTo>
                    <a:pt x="9" y="7"/>
                  </a:lnTo>
                  <a:lnTo>
                    <a:pt x="8" y="10"/>
                  </a:lnTo>
                  <a:lnTo>
                    <a:pt x="6" y="10"/>
                  </a:lnTo>
                  <a:lnTo>
                    <a:pt x="4" y="8"/>
                  </a:lnTo>
                  <a:lnTo>
                    <a:pt x="3" y="7"/>
                  </a:lnTo>
                  <a:lnTo>
                    <a:pt x="3" y="5"/>
                  </a:lnTo>
                  <a:lnTo>
                    <a:pt x="1" y="5"/>
                  </a:lnTo>
                  <a:lnTo>
                    <a:pt x="1" y="4"/>
                  </a:lnTo>
                  <a:lnTo>
                    <a:pt x="0" y="4"/>
                  </a:lnTo>
                  <a:lnTo>
                    <a:pt x="0" y="2"/>
                  </a:lnTo>
                  <a:lnTo>
                    <a:pt x="1" y="2"/>
                  </a:lnTo>
                  <a:lnTo>
                    <a:pt x="1" y="1"/>
                  </a:lnTo>
                  <a:lnTo>
                    <a:pt x="4" y="1"/>
                  </a:lnTo>
                  <a:lnTo>
                    <a:pt x="5"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18" name="Freeform 21"/>
            <p:cNvSpPr>
              <a:spLocks/>
            </p:cNvSpPr>
            <p:nvPr/>
          </p:nvSpPr>
          <p:spPr bwMode="auto">
            <a:xfrm>
              <a:off x="1908" y="15396"/>
              <a:ext cx="9" cy="9"/>
            </a:xfrm>
            <a:custGeom>
              <a:avLst/>
              <a:gdLst>
                <a:gd name="T0" fmla="*/ 2 w 20"/>
                <a:gd name="T1" fmla="*/ 0 h 18"/>
                <a:gd name="T2" fmla="*/ 2 w 20"/>
                <a:gd name="T3" fmla="*/ 1 h 18"/>
                <a:gd name="T4" fmla="*/ 3 w 20"/>
                <a:gd name="T5" fmla="*/ 1 h 18"/>
                <a:gd name="T6" fmla="*/ 3 w 20"/>
                <a:gd name="T7" fmla="*/ 1 h 18"/>
                <a:gd name="T8" fmla="*/ 2 w 20"/>
                <a:gd name="T9" fmla="*/ 1 h 18"/>
                <a:gd name="T10" fmla="*/ 2 w 20"/>
                <a:gd name="T11" fmla="*/ 3 h 18"/>
                <a:gd name="T12" fmla="*/ 3 w 20"/>
                <a:gd name="T13" fmla="*/ 3 h 18"/>
                <a:gd name="T14" fmla="*/ 3 w 20"/>
                <a:gd name="T15" fmla="*/ 3 h 18"/>
                <a:gd name="T16" fmla="*/ 3 w 20"/>
                <a:gd name="T17" fmla="*/ 3 h 18"/>
                <a:gd name="T18" fmla="*/ 4 w 20"/>
                <a:gd name="T19" fmla="*/ 4 h 18"/>
                <a:gd name="T20" fmla="*/ 4 w 20"/>
                <a:gd name="T21" fmla="*/ 4 h 18"/>
                <a:gd name="T22" fmla="*/ 4 w 20"/>
                <a:gd name="T23" fmla="*/ 5 h 18"/>
                <a:gd name="T24" fmla="*/ 4 w 20"/>
                <a:gd name="T25" fmla="*/ 5 h 18"/>
                <a:gd name="T26" fmla="*/ 4 w 20"/>
                <a:gd name="T27" fmla="*/ 5 h 18"/>
                <a:gd name="T28" fmla="*/ 3 w 20"/>
                <a:gd name="T29" fmla="*/ 4 h 18"/>
                <a:gd name="T30" fmla="*/ 3 w 20"/>
                <a:gd name="T31" fmla="*/ 4 h 18"/>
                <a:gd name="T32" fmla="*/ 2 w 20"/>
                <a:gd name="T33" fmla="*/ 4 h 18"/>
                <a:gd name="T34" fmla="*/ 2 w 20"/>
                <a:gd name="T35" fmla="*/ 3 h 18"/>
                <a:gd name="T36" fmla="*/ 2 w 20"/>
                <a:gd name="T37" fmla="*/ 3 h 18"/>
                <a:gd name="T38" fmla="*/ 1 w 20"/>
                <a:gd name="T39" fmla="*/ 3 h 18"/>
                <a:gd name="T40" fmla="*/ 1 w 20"/>
                <a:gd name="T41" fmla="*/ 3 h 18"/>
                <a:gd name="T42" fmla="*/ 1 w 20"/>
                <a:gd name="T43" fmla="*/ 3 h 18"/>
                <a:gd name="T44" fmla="*/ 0 w 20"/>
                <a:gd name="T45" fmla="*/ 4 h 18"/>
                <a:gd name="T46" fmla="*/ 0 w 20"/>
                <a:gd name="T47" fmla="*/ 4 h 18"/>
                <a:gd name="T48" fmla="*/ 0 w 20"/>
                <a:gd name="T49" fmla="*/ 4 h 18"/>
                <a:gd name="T50" fmla="*/ 0 w 20"/>
                <a:gd name="T51" fmla="*/ 3 h 18"/>
                <a:gd name="T52" fmla="*/ 0 w 20"/>
                <a:gd name="T53" fmla="*/ 3 h 18"/>
                <a:gd name="T54" fmla="*/ 0 w 20"/>
                <a:gd name="T55" fmla="*/ 3 h 18"/>
                <a:gd name="T56" fmla="*/ 0 w 20"/>
                <a:gd name="T57" fmla="*/ 3 h 18"/>
                <a:gd name="T58" fmla="*/ 0 w 20"/>
                <a:gd name="T59" fmla="*/ 2 h 18"/>
                <a:gd name="T60" fmla="*/ 1 w 20"/>
                <a:gd name="T61" fmla="*/ 2 h 18"/>
                <a:gd name="T62" fmla="*/ 1 w 20"/>
                <a:gd name="T63" fmla="*/ 2 h 18"/>
                <a:gd name="T64" fmla="*/ 2 w 20"/>
                <a:gd name="T65" fmla="*/ 2 h 18"/>
                <a:gd name="T66" fmla="*/ 2 w 20"/>
                <a:gd name="T67" fmla="*/ 2 h 18"/>
                <a:gd name="T68" fmla="*/ 2 w 20"/>
                <a:gd name="T69" fmla="*/ 1 h 18"/>
                <a:gd name="T70" fmla="*/ 2 w 20"/>
                <a:gd name="T71" fmla="*/ 0 h 1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0" h="18">
                  <a:moveTo>
                    <a:pt x="12" y="0"/>
                  </a:moveTo>
                  <a:lnTo>
                    <a:pt x="12" y="1"/>
                  </a:lnTo>
                  <a:lnTo>
                    <a:pt x="14" y="1"/>
                  </a:lnTo>
                  <a:lnTo>
                    <a:pt x="14" y="3"/>
                  </a:lnTo>
                  <a:lnTo>
                    <a:pt x="12" y="3"/>
                  </a:lnTo>
                  <a:lnTo>
                    <a:pt x="12" y="9"/>
                  </a:lnTo>
                  <a:lnTo>
                    <a:pt x="14" y="9"/>
                  </a:lnTo>
                  <a:lnTo>
                    <a:pt x="14" y="12"/>
                  </a:lnTo>
                  <a:lnTo>
                    <a:pt x="15" y="12"/>
                  </a:lnTo>
                  <a:lnTo>
                    <a:pt x="18" y="16"/>
                  </a:lnTo>
                  <a:lnTo>
                    <a:pt x="20" y="16"/>
                  </a:lnTo>
                  <a:lnTo>
                    <a:pt x="20" y="18"/>
                  </a:lnTo>
                  <a:lnTo>
                    <a:pt x="17" y="18"/>
                  </a:lnTo>
                  <a:lnTo>
                    <a:pt x="17" y="17"/>
                  </a:lnTo>
                  <a:lnTo>
                    <a:pt x="16" y="16"/>
                  </a:lnTo>
                  <a:lnTo>
                    <a:pt x="14" y="14"/>
                  </a:lnTo>
                  <a:lnTo>
                    <a:pt x="12" y="13"/>
                  </a:lnTo>
                  <a:lnTo>
                    <a:pt x="10" y="12"/>
                  </a:lnTo>
                  <a:lnTo>
                    <a:pt x="9" y="11"/>
                  </a:lnTo>
                  <a:lnTo>
                    <a:pt x="7" y="11"/>
                  </a:lnTo>
                  <a:lnTo>
                    <a:pt x="7" y="12"/>
                  </a:lnTo>
                  <a:lnTo>
                    <a:pt x="5" y="12"/>
                  </a:lnTo>
                  <a:lnTo>
                    <a:pt x="2" y="13"/>
                  </a:lnTo>
                  <a:lnTo>
                    <a:pt x="1" y="14"/>
                  </a:lnTo>
                  <a:lnTo>
                    <a:pt x="0" y="13"/>
                  </a:lnTo>
                  <a:lnTo>
                    <a:pt x="0" y="11"/>
                  </a:lnTo>
                  <a:lnTo>
                    <a:pt x="1" y="11"/>
                  </a:lnTo>
                  <a:lnTo>
                    <a:pt x="1" y="9"/>
                  </a:lnTo>
                  <a:lnTo>
                    <a:pt x="2" y="9"/>
                  </a:lnTo>
                  <a:lnTo>
                    <a:pt x="2" y="8"/>
                  </a:lnTo>
                  <a:lnTo>
                    <a:pt x="7" y="8"/>
                  </a:lnTo>
                  <a:lnTo>
                    <a:pt x="7" y="7"/>
                  </a:lnTo>
                  <a:lnTo>
                    <a:pt x="10" y="7"/>
                  </a:lnTo>
                  <a:lnTo>
                    <a:pt x="11" y="6"/>
                  </a:lnTo>
                  <a:lnTo>
                    <a:pt x="11" y="1"/>
                  </a:lnTo>
                  <a:lnTo>
                    <a:pt x="12"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19" name="Freeform 22"/>
            <p:cNvSpPr>
              <a:spLocks noEditPoints="1"/>
            </p:cNvSpPr>
            <p:nvPr/>
          </p:nvSpPr>
          <p:spPr bwMode="auto">
            <a:xfrm>
              <a:off x="1440" y="15216"/>
              <a:ext cx="182" cy="372"/>
            </a:xfrm>
            <a:custGeom>
              <a:avLst/>
              <a:gdLst>
                <a:gd name="T0" fmla="*/ 18 w 365"/>
                <a:gd name="T1" fmla="*/ 185 h 744"/>
                <a:gd name="T2" fmla="*/ 61 w 365"/>
                <a:gd name="T3" fmla="*/ 2 h 744"/>
                <a:gd name="T4" fmla="*/ 72 w 365"/>
                <a:gd name="T5" fmla="*/ 5 h 744"/>
                <a:gd name="T6" fmla="*/ 81 w 365"/>
                <a:gd name="T7" fmla="*/ 8 h 744"/>
                <a:gd name="T8" fmla="*/ 85 w 365"/>
                <a:gd name="T9" fmla="*/ 10 h 744"/>
                <a:gd name="T10" fmla="*/ 91 w 365"/>
                <a:gd name="T11" fmla="*/ 20 h 744"/>
                <a:gd name="T12" fmla="*/ 88 w 365"/>
                <a:gd name="T13" fmla="*/ 28 h 744"/>
                <a:gd name="T14" fmla="*/ 85 w 365"/>
                <a:gd name="T15" fmla="*/ 34 h 744"/>
                <a:gd name="T16" fmla="*/ 81 w 365"/>
                <a:gd name="T17" fmla="*/ 38 h 744"/>
                <a:gd name="T18" fmla="*/ 76 w 365"/>
                <a:gd name="T19" fmla="*/ 42 h 744"/>
                <a:gd name="T20" fmla="*/ 73 w 365"/>
                <a:gd name="T21" fmla="*/ 48 h 744"/>
                <a:gd name="T22" fmla="*/ 69 w 365"/>
                <a:gd name="T23" fmla="*/ 57 h 744"/>
                <a:gd name="T24" fmla="*/ 65 w 365"/>
                <a:gd name="T25" fmla="*/ 67 h 744"/>
                <a:gd name="T26" fmla="*/ 56 w 365"/>
                <a:gd name="T27" fmla="*/ 85 h 744"/>
                <a:gd name="T28" fmla="*/ 51 w 365"/>
                <a:gd name="T29" fmla="*/ 94 h 744"/>
                <a:gd name="T30" fmla="*/ 48 w 365"/>
                <a:gd name="T31" fmla="*/ 103 h 744"/>
                <a:gd name="T32" fmla="*/ 45 w 365"/>
                <a:gd name="T33" fmla="*/ 114 h 744"/>
                <a:gd name="T34" fmla="*/ 42 w 365"/>
                <a:gd name="T35" fmla="*/ 125 h 744"/>
                <a:gd name="T36" fmla="*/ 39 w 365"/>
                <a:gd name="T37" fmla="*/ 138 h 744"/>
                <a:gd name="T38" fmla="*/ 36 w 365"/>
                <a:gd name="T39" fmla="*/ 144 h 744"/>
                <a:gd name="T40" fmla="*/ 32 w 365"/>
                <a:gd name="T41" fmla="*/ 145 h 744"/>
                <a:gd name="T42" fmla="*/ 32 w 365"/>
                <a:gd name="T43" fmla="*/ 147 h 744"/>
                <a:gd name="T44" fmla="*/ 35 w 365"/>
                <a:gd name="T45" fmla="*/ 146 h 744"/>
                <a:gd name="T46" fmla="*/ 33 w 365"/>
                <a:gd name="T47" fmla="*/ 153 h 744"/>
                <a:gd name="T48" fmla="*/ 29 w 365"/>
                <a:gd name="T49" fmla="*/ 161 h 744"/>
                <a:gd name="T50" fmla="*/ 27 w 365"/>
                <a:gd name="T51" fmla="*/ 164 h 744"/>
                <a:gd name="T52" fmla="*/ 26 w 365"/>
                <a:gd name="T53" fmla="*/ 168 h 744"/>
                <a:gd name="T54" fmla="*/ 26 w 365"/>
                <a:gd name="T55" fmla="*/ 173 h 744"/>
                <a:gd name="T56" fmla="*/ 23 w 365"/>
                <a:gd name="T57" fmla="*/ 185 h 744"/>
                <a:gd name="T58" fmla="*/ 22 w 365"/>
                <a:gd name="T59" fmla="*/ 181 h 744"/>
                <a:gd name="T60" fmla="*/ 20 w 365"/>
                <a:gd name="T61" fmla="*/ 180 h 744"/>
                <a:gd name="T62" fmla="*/ 17 w 365"/>
                <a:gd name="T63" fmla="*/ 185 h 744"/>
                <a:gd name="T64" fmla="*/ 15 w 365"/>
                <a:gd name="T65" fmla="*/ 180 h 744"/>
                <a:gd name="T66" fmla="*/ 11 w 365"/>
                <a:gd name="T67" fmla="*/ 174 h 744"/>
                <a:gd name="T68" fmla="*/ 11 w 365"/>
                <a:gd name="T69" fmla="*/ 169 h 744"/>
                <a:gd name="T70" fmla="*/ 11 w 365"/>
                <a:gd name="T71" fmla="*/ 164 h 744"/>
                <a:gd name="T72" fmla="*/ 8 w 365"/>
                <a:gd name="T73" fmla="*/ 162 h 744"/>
                <a:gd name="T74" fmla="*/ 10 w 365"/>
                <a:gd name="T75" fmla="*/ 160 h 744"/>
                <a:gd name="T76" fmla="*/ 9 w 365"/>
                <a:gd name="T77" fmla="*/ 154 h 744"/>
                <a:gd name="T78" fmla="*/ 11 w 365"/>
                <a:gd name="T79" fmla="*/ 151 h 744"/>
                <a:gd name="T80" fmla="*/ 7 w 365"/>
                <a:gd name="T81" fmla="*/ 148 h 744"/>
                <a:gd name="T82" fmla="*/ 4 w 365"/>
                <a:gd name="T83" fmla="*/ 152 h 744"/>
                <a:gd name="T84" fmla="*/ 4 w 365"/>
                <a:gd name="T85" fmla="*/ 155 h 744"/>
                <a:gd name="T86" fmla="*/ 3 w 365"/>
                <a:gd name="T87" fmla="*/ 145 h 744"/>
                <a:gd name="T88" fmla="*/ 4 w 365"/>
                <a:gd name="T89" fmla="*/ 136 h 744"/>
                <a:gd name="T90" fmla="*/ 1 w 365"/>
                <a:gd name="T91" fmla="*/ 129 h 744"/>
                <a:gd name="T92" fmla="*/ 1 w 365"/>
                <a:gd name="T93" fmla="*/ 117 h 744"/>
                <a:gd name="T94" fmla="*/ 2 w 365"/>
                <a:gd name="T95" fmla="*/ 96 h 744"/>
                <a:gd name="T96" fmla="*/ 3 w 365"/>
                <a:gd name="T97" fmla="*/ 84 h 744"/>
                <a:gd name="T98" fmla="*/ 6 w 365"/>
                <a:gd name="T99" fmla="*/ 77 h 744"/>
                <a:gd name="T100" fmla="*/ 9 w 365"/>
                <a:gd name="T101" fmla="*/ 69 h 744"/>
                <a:gd name="T102" fmla="*/ 11 w 365"/>
                <a:gd name="T103" fmla="*/ 60 h 744"/>
                <a:gd name="T104" fmla="*/ 14 w 365"/>
                <a:gd name="T105" fmla="*/ 41 h 744"/>
                <a:gd name="T106" fmla="*/ 16 w 365"/>
                <a:gd name="T107" fmla="*/ 34 h 744"/>
                <a:gd name="T108" fmla="*/ 19 w 365"/>
                <a:gd name="T109" fmla="*/ 30 h 744"/>
                <a:gd name="T110" fmla="*/ 21 w 365"/>
                <a:gd name="T111" fmla="*/ 27 h 744"/>
                <a:gd name="T112" fmla="*/ 27 w 365"/>
                <a:gd name="T113" fmla="*/ 20 h 744"/>
                <a:gd name="T114" fmla="*/ 33 w 365"/>
                <a:gd name="T115" fmla="*/ 15 h 744"/>
                <a:gd name="T116" fmla="*/ 36 w 365"/>
                <a:gd name="T117" fmla="*/ 13 h 744"/>
                <a:gd name="T118" fmla="*/ 42 w 365"/>
                <a:gd name="T119" fmla="*/ 8 h 744"/>
                <a:gd name="T120" fmla="*/ 47 w 365"/>
                <a:gd name="T121" fmla="*/ 3 h 74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365" h="744">
                  <a:moveTo>
                    <a:pt x="82" y="738"/>
                  </a:moveTo>
                  <a:lnTo>
                    <a:pt x="85" y="738"/>
                  </a:lnTo>
                  <a:lnTo>
                    <a:pt x="84" y="739"/>
                  </a:lnTo>
                  <a:lnTo>
                    <a:pt x="82" y="739"/>
                  </a:lnTo>
                  <a:lnTo>
                    <a:pt x="80" y="740"/>
                  </a:lnTo>
                  <a:lnTo>
                    <a:pt x="78" y="740"/>
                  </a:lnTo>
                  <a:lnTo>
                    <a:pt x="78" y="742"/>
                  </a:lnTo>
                  <a:lnTo>
                    <a:pt x="76" y="742"/>
                  </a:lnTo>
                  <a:lnTo>
                    <a:pt x="76" y="743"/>
                  </a:lnTo>
                  <a:lnTo>
                    <a:pt x="74" y="743"/>
                  </a:lnTo>
                  <a:lnTo>
                    <a:pt x="73" y="744"/>
                  </a:lnTo>
                  <a:lnTo>
                    <a:pt x="71" y="744"/>
                  </a:lnTo>
                  <a:lnTo>
                    <a:pt x="71" y="742"/>
                  </a:lnTo>
                  <a:lnTo>
                    <a:pt x="73" y="740"/>
                  </a:lnTo>
                  <a:lnTo>
                    <a:pt x="74" y="740"/>
                  </a:lnTo>
                  <a:lnTo>
                    <a:pt x="74" y="739"/>
                  </a:lnTo>
                  <a:lnTo>
                    <a:pt x="80" y="739"/>
                  </a:lnTo>
                  <a:lnTo>
                    <a:pt x="82" y="738"/>
                  </a:lnTo>
                  <a:close/>
                  <a:moveTo>
                    <a:pt x="210" y="0"/>
                  </a:moveTo>
                  <a:lnTo>
                    <a:pt x="218" y="0"/>
                  </a:lnTo>
                  <a:lnTo>
                    <a:pt x="218" y="2"/>
                  </a:lnTo>
                  <a:lnTo>
                    <a:pt x="229" y="2"/>
                  </a:lnTo>
                  <a:lnTo>
                    <a:pt x="229" y="3"/>
                  </a:lnTo>
                  <a:lnTo>
                    <a:pt x="236" y="3"/>
                  </a:lnTo>
                  <a:lnTo>
                    <a:pt x="236" y="4"/>
                  </a:lnTo>
                  <a:lnTo>
                    <a:pt x="239" y="4"/>
                  </a:lnTo>
                  <a:lnTo>
                    <a:pt x="241" y="5"/>
                  </a:lnTo>
                  <a:lnTo>
                    <a:pt x="247" y="5"/>
                  </a:lnTo>
                  <a:lnTo>
                    <a:pt x="249" y="7"/>
                  </a:lnTo>
                  <a:lnTo>
                    <a:pt x="251" y="7"/>
                  </a:lnTo>
                  <a:lnTo>
                    <a:pt x="252" y="8"/>
                  </a:lnTo>
                  <a:lnTo>
                    <a:pt x="256" y="8"/>
                  </a:lnTo>
                  <a:lnTo>
                    <a:pt x="262" y="9"/>
                  </a:lnTo>
                  <a:lnTo>
                    <a:pt x="267" y="10"/>
                  </a:lnTo>
                  <a:lnTo>
                    <a:pt x="273" y="13"/>
                  </a:lnTo>
                  <a:lnTo>
                    <a:pt x="274" y="14"/>
                  </a:lnTo>
                  <a:lnTo>
                    <a:pt x="278" y="14"/>
                  </a:lnTo>
                  <a:lnTo>
                    <a:pt x="279" y="15"/>
                  </a:lnTo>
                  <a:lnTo>
                    <a:pt x="282" y="15"/>
                  </a:lnTo>
                  <a:lnTo>
                    <a:pt x="283" y="17"/>
                  </a:lnTo>
                  <a:lnTo>
                    <a:pt x="287" y="18"/>
                  </a:lnTo>
                  <a:lnTo>
                    <a:pt x="290" y="18"/>
                  </a:lnTo>
                  <a:lnTo>
                    <a:pt x="292" y="19"/>
                  </a:lnTo>
                  <a:lnTo>
                    <a:pt x="298" y="19"/>
                  </a:lnTo>
                  <a:lnTo>
                    <a:pt x="298" y="20"/>
                  </a:lnTo>
                  <a:lnTo>
                    <a:pt x="301" y="20"/>
                  </a:lnTo>
                  <a:lnTo>
                    <a:pt x="301" y="22"/>
                  </a:lnTo>
                  <a:lnTo>
                    <a:pt x="305" y="22"/>
                  </a:lnTo>
                  <a:lnTo>
                    <a:pt x="305" y="23"/>
                  </a:lnTo>
                  <a:lnTo>
                    <a:pt x="308" y="23"/>
                  </a:lnTo>
                  <a:lnTo>
                    <a:pt x="309" y="24"/>
                  </a:lnTo>
                  <a:lnTo>
                    <a:pt x="310" y="24"/>
                  </a:lnTo>
                  <a:lnTo>
                    <a:pt x="317" y="28"/>
                  </a:lnTo>
                  <a:lnTo>
                    <a:pt x="320" y="28"/>
                  </a:lnTo>
                  <a:lnTo>
                    <a:pt x="321" y="29"/>
                  </a:lnTo>
                  <a:lnTo>
                    <a:pt x="324" y="30"/>
                  </a:lnTo>
                  <a:lnTo>
                    <a:pt x="325" y="30"/>
                  </a:lnTo>
                  <a:lnTo>
                    <a:pt x="327" y="31"/>
                  </a:lnTo>
                  <a:lnTo>
                    <a:pt x="328" y="31"/>
                  </a:lnTo>
                  <a:lnTo>
                    <a:pt x="328" y="33"/>
                  </a:lnTo>
                  <a:lnTo>
                    <a:pt x="331" y="33"/>
                  </a:lnTo>
                  <a:lnTo>
                    <a:pt x="331" y="34"/>
                  </a:lnTo>
                  <a:lnTo>
                    <a:pt x="332" y="34"/>
                  </a:lnTo>
                  <a:lnTo>
                    <a:pt x="333" y="35"/>
                  </a:lnTo>
                  <a:lnTo>
                    <a:pt x="336" y="35"/>
                  </a:lnTo>
                  <a:lnTo>
                    <a:pt x="336" y="36"/>
                  </a:lnTo>
                  <a:lnTo>
                    <a:pt x="338" y="36"/>
                  </a:lnTo>
                  <a:lnTo>
                    <a:pt x="341" y="39"/>
                  </a:lnTo>
                  <a:lnTo>
                    <a:pt x="343" y="39"/>
                  </a:lnTo>
                  <a:lnTo>
                    <a:pt x="343" y="40"/>
                  </a:lnTo>
                  <a:lnTo>
                    <a:pt x="344" y="41"/>
                  </a:lnTo>
                  <a:lnTo>
                    <a:pt x="347" y="43"/>
                  </a:lnTo>
                  <a:lnTo>
                    <a:pt x="351" y="46"/>
                  </a:lnTo>
                  <a:lnTo>
                    <a:pt x="353" y="48"/>
                  </a:lnTo>
                  <a:lnTo>
                    <a:pt x="358" y="53"/>
                  </a:lnTo>
                  <a:lnTo>
                    <a:pt x="359" y="53"/>
                  </a:lnTo>
                  <a:lnTo>
                    <a:pt x="362" y="55"/>
                  </a:lnTo>
                  <a:lnTo>
                    <a:pt x="362" y="56"/>
                  </a:lnTo>
                  <a:lnTo>
                    <a:pt x="364" y="59"/>
                  </a:lnTo>
                  <a:lnTo>
                    <a:pt x="364" y="60"/>
                  </a:lnTo>
                  <a:lnTo>
                    <a:pt x="365" y="63"/>
                  </a:lnTo>
                  <a:lnTo>
                    <a:pt x="365" y="64"/>
                  </a:lnTo>
                  <a:lnTo>
                    <a:pt x="364" y="65"/>
                  </a:lnTo>
                  <a:lnTo>
                    <a:pt x="364" y="77"/>
                  </a:lnTo>
                  <a:lnTo>
                    <a:pt x="363" y="80"/>
                  </a:lnTo>
                  <a:lnTo>
                    <a:pt x="363" y="84"/>
                  </a:lnTo>
                  <a:lnTo>
                    <a:pt x="362" y="84"/>
                  </a:lnTo>
                  <a:lnTo>
                    <a:pt x="362" y="86"/>
                  </a:lnTo>
                  <a:lnTo>
                    <a:pt x="359" y="91"/>
                  </a:lnTo>
                  <a:lnTo>
                    <a:pt x="359" y="99"/>
                  </a:lnTo>
                  <a:lnTo>
                    <a:pt x="358" y="99"/>
                  </a:lnTo>
                  <a:lnTo>
                    <a:pt x="358" y="101"/>
                  </a:lnTo>
                  <a:lnTo>
                    <a:pt x="357" y="102"/>
                  </a:lnTo>
                  <a:lnTo>
                    <a:pt x="357" y="106"/>
                  </a:lnTo>
                  <a:lnTo>
                    <a:pt x="356" y="106"/>
                  </a:lnTo>
                  <a:lnTo>
                    <a:pt x="356" y="108"/>
                  </a:lnTo>
                  <a:lnTo>
                    <a:pt x="354" y="110"/>
                  </a:lnTo>
                  <a:lnTo>
                    <a:pt x="354" y="111"/>
                  </a:lnTo>
                  <a:lnTo>
                    <a:pt x="353" y="112"/>
                  </a:lnTo>
                  <a:lnTo>
                    <a:pt x="353" y="115"/>
                  </a:lnTo>
                  <a:lnTo>
                    <a:pt x="352" y="115"/>
                  </a:lnTo>
                  <a:lnTo>
                    <a:pt x="352" y="118"/>
                  </a:lnTo>
                  <a:lnTo>
                    <a:pt x="349" y="121"/>
                  </a:lnTo>
                  <a:lnTo>
                    <a:pt x="349" y="123"/>
                  </a:lnTo>
                  <a:lnTo>
                    <a:pt x="346" y="127"/>
                  </a:lnTo>
                  <a:lnTo>
                    <a:pt x="344" y="127"/>
                  </a:lnTo>
                  <a:lnTo>
                    <a:pt x="344" y="130"/>
                  </a:lnTo>
                  <a:lnTo>
                    <a:pt x="342" y="132"/>
                  </a:lnTo>
                  <a:lnTo>
                    <a:pt x="342" y="135"/>
                  </a:lnTo>
                  <a:lnTo>
                    <a:pt x="341" y="135"/>
                  </a:lnTo>
                  <a:lnTo>
                    <a:pt x="341" y="136"/>
                  </a:lnTo>
                  <a:lnTo>
                    <a:pt x="340" y="136"/>
                  </a:lnTo>
                  <a:lnTo>
                    <a:pt x="340" y="137"/>
                  </a:lnTo>
                  <a:lnTo>
                    <a:pt x="338" y="137"/>
                  </a:lnTo>
                  <a:lnTo>
                    <a:pt x="338" y="138"/>
                  </a:lnTo>
                  <a:lnTo>
                    <a:pt x="337" y="140"/>
                  </a:lnTo>
                  <a:lnTo>
                    <a:pt x="337" y="141"/>
                  </a:lnTo>
                  <a:lnTo>
                    <a:pt x="336" y="141"/>
                  </a:lnTo>
                  <a:lnTo>
                    <a:pt x="333" y="143"/>
                  </a:lnTo>
                  <a:lnTo>
                    <a:pt x="333" y="144"/>
                  </a:lnTo>
                  <a:lnTo>
                    <a:pt x="332" y="144"/>
                  </a:lnTo>
                  <a:lnTo>
                    <a:pt x="332" y="146"/>
                  </a:lnTo>
                  <a:lnTo>
                    <a:pt x="331" y="146"/>
                  </a:lnTo>
                  <a:lnTo>
                    <a:pt x="331" y="147"/>
                  </a:lnTo>
                  <a:lnTo>
                    <a:pt x="328" y="147"/>
                  </a:lnTo>
                  <a:lnTo>
                    <a:pt x="326" y="149"/>
                  </a:lnTo>
                  <a:lnTo>
                    <a:pt x="324" y="151"/>
                  </a:lnTo>
                  <a:lnTo>
                    <a:pt x="322" y="152"/>
                  </a:lnTo>
                  <a:lnTo>
                    <a:pt x="322" y="154"/>
                  </a:lnTo>
                  <a:lnTo>
                    <a:pt x="320" y="154"/>
                  </a:lnTo>
                  <a:lnTo>
                    <a:pt x="320" y="156"/>
                  </a:lnTo>
                  <a:lnTo>
                    <a:pt x="316" y="159"/>
                  </a:lnTo>
                  <a:lnTo>
                    <a:pt x="315" y="159"/>
                  </a:lnTo>
                  <a:lnTo>
                    <a:pt x="315" y="161"/>
                  </a:lnTo>
                  <a:lnTo>
                    <a:pt x="310" y="166"/>
                  </a:lnTo>
                  <a:lnTo>
                    <a:pt x="309" y="166"/>
                  </a:lnTo>
                  <a:lnTo>
                    <a:pt x="309" y="167"/>
                  </a:lnTo>
                  <a:lnTo>
                    <a:pt x="308" y="167"/>
                  </a:lnTo>
                  <a:lnTo>
                    <a:pt x="308" y="168"/>
                  </a:lnTo>
                  <a:lnTo>
                    <a:pt x="306" y="168"/>
                  </a:lnTo>
                  <a:lnTo>
                    <a:pt x="306" y="169"/>
                  </a:lnTo>
                  <a:lnTo>
                    <a:pt x="305" y="169"/>
                  </a:lnTo>
                  <a:lnTo>
                    <a:pt x="305" y="171"/>
                  </a:lnTo>
                  <a:lnTo>
                    <a:pt x="304" y="171"/>
                  </a:lnTo>
                  <a:lnTo>
                    <a:pt x="304" y="172"/>
                  </a:lnTo>
                  <a:lnTo>
                    <a:pt x="303" y="173"/>
                  </a:lnTo>
                  <a:lnTo>
                    <a:pt x="301" y="173"/>
                  </a:lnTo>
                  <a:lnTo>
                    <a:pt x="301" y="174"/>
                  </a:lnTo>
                  <a:lnTo>
                    <a:pt x="297" y="179"/>
                  </a:lnTo>
                  <a:lnTo>
                    <a:pt x="295" y="183"/>
                  </a:lnTo>
                  <a:lnTo>
                    <a:pt x="293" y="185"/>
                  </a:lnTo>
                  <a:lnTo>
                    <a:pt x="293" y="188"/>
                  </a:lnTo>
                  <a:lnTo>
                    <a:pt x="292" y="188"/>
                  </a:lnTo>
                  <a:lnTo>
                    <a:pt x="292" y="190"/>
                  </a:lnTo>
                  <a:lnTo>
                    <a:pt x="290" y="190"/>
                  </a:lnTo>
                  <a:lnTo>
                    <a:pt x="290" y="192"/>
                  </a:lnTo>
                  <a:lnTo>
                    <a:pt x="289" y="193"/>
                  </a:lnTo>
                  <a:lnTo>
                    <a:pt x="289" y="194"/>
                  </a:lnTo>
                  <a:lnTo>
                    <a:pt x="288" y="197"/>
                  </a:lnTo>
                  <a:lnTo>
                    <a:pt x="288" y="198"/>
                  </a:lnTo>
                  <a:lnTo>
                    <a:pt x="287" y="200"/>
                  </a:lnTo>
                  <a:lnTo>
                    <a:pt x="287" y="203"/>
                  </a:lnTo>
                  <a:lnTo>
                    <a:pt x="285" y="204"/>
                  </a:lnTo>
                  <a:lnTo>
                    <a:pt x="283" y="209"/>
                  </a:lnTo>
                  <a:lnTo>
                    <a:pt x="283" y="210"/>
                  </a:lnTo>
                  <a:lnTo>
                    <a:pt x="282" y="212"/>
                  </a:lnTo>
                  <a:lnTo>
                    <a:pt x="278" y="223"/>
                  </a:lnTo>
                  <a:lnTo>
                    <a:pt x="277" y="225"/>
                  </a:lnTo>
                  <a:lnTo>
                    <a:pt x="274" y="231"/>
                  </a:lnTo>
                  <a:lnTo>
                    <a:pt x="273" y="236"/>
                  </a:lnTo>
                  <a:lnTo>
                    <a:pt x="271" y="241"/>
                  </a:lnTo>
                  <a:lnTo>
                    <a:pt x="269" y="243"/>
                  </a:lnTo>
                  <a:lnTo>
                    <a:pt x="269" y="245"/>
                  </a:lnTo>
                  <a:lnTo>
                    <a:pt x="268" y="245"/>
                  </a:lnTo>
                  <a:lnTo>
                    <a:pt x="268" y="248"/>
                  </a:lnTo>
                  <a:lnTo>
                    <a:pt x="267" y="249"/>
                  </a:lnTo>
                  <a:lnTo>
                    <a:pt x="267" y="251"/>
                  </a:lnTo>
                  <a:lnTo>
                    <a:pt x="266" y="253"/>
                  </a:lnTo>
                  <a:lnTo>
                    <a:pt x="266" y="259"/>
                  </a:lnTo>
                  <a:lnTo>
                    <a:pt x="263" y="266"/>
                  </a:lnTo>
                  <a:lnTo>
                    <a:pt x="263" y="267"/>
                  </a:lnTo>
                  <a:lnTo>
                    <a:pt x="262" y="267"/>
                  </a:lnTo>
                  <a:lnTo>
                    <a:pt x="262" y="272"/>
                  </a:lnTo>
                  <a:lnTo>
                    <a:pt x="252" y="292"/>
                  </a:lnTo>
                  <a:lnTo>
                    <a:pt x="249" y="298"/>
                  </a:lnTo>
                  <a:lnTo>
                    <a:pt x="245" y="306"/>
                  </a:lnTo>
                  <a:lnTo>
                    <a:pt x="242" y="307"/>
                  </a:lnTo>
                  <a:lnTo>
                    <a:pt x="236" y="320"/>
                  </a:lnTo>
                  <a:lnTo>
                    <a:pt x="234" y="323"/>
                  </a:lnTo>
                  <a:lnTo>
                    <a:pt x="233" y="326"/>
                  </a:lnTo>
                  <a:lnTo>
                    <a:pt x="230" y="328"/>
                  </a:lnTo>
                  <a:lnTo>
                    <a:pt x="229" y="332"/>
                  </a:lnTo>
                  <a:lnTo>
                    <a:pt x="229" y="333"/>
                  </a:lnTo>
                  <a:lnTo>
                    <a:pt x="228" y="336"/>
                  </a:lnTo>
                  <a:lnTo>
                    <a:pt x="226" y="337"/>
                  </a:lnTo>
                  <a:lnTo>
                    <a:pt x="226" y="338"/>
                  </a:lnTo>
                  <a:lnTo>
                    <a:pt x="225" y="338"/>
                  </a:lnTo>
                  <a:lnTo>
                    <a:pt x="225" y="339"/>
                  </a:lnTo>
                  <a:lnTo>
                    <a:pt x="223" y="343"/>
                  </a:lnTo>
                  <a:lnTo>
                    <a:pt x="221" y="346"/>
                  </a:lnTo>
                  <a:lnTo>
                    <a:pt x="214" y="358"/>
                  </a:lnTo>
                  <a:lnTo>
                    <a:pt x="212" y="361"/>
                  </a:lnTo>
                  <a:lnTo>
                    <a:pt x="212" y="364"/>
                  </a:lnTo>
                  <a:lnTo>
                    <a:pt x="210" y="364"/>
                  </a:lnTo>
                  <a:lnTo>
                    <a:pt x="210" y="367"/>
                  </a:lnTo>
                  <a:lnTo>
                    <a:pt x="209" y="368"/>
                  </a:lnTo>
                  <a:lnTo>
                    <a:pt x="209" y="370"/>
                  </a:lnTo>
                  <a:lnTo>
                    <a:pt x="208" y="370"/>
                  </a:lnTo>
                  <a:lnTo>
                    <a:pt x="207" y="372"/>
                  </a:lnTo>
                  <a:lnTo>
                    <a:pt x="207" y="375"/>
                  </a:lnTo>
                  <a:lnTo>
                    <a:pt x="204" y="380"/>
                  </a:lnTo>
                  <a:lnTo>
                    <a:pt x="204" y="383"/>
                  </a:lnTo>
                  <a:lnTo>
                    <a:pt x="203" y="384"/>
                  </a:lnTo>
                  <a:lnTo>
                    <a:pt x="202" y="387"/>
                  </a:lnTo>
                  <a:lnTo>
                    <a:pt x="202" y="388"/>
                  </a:lnTo>
                  <a:lnTo>
                    <a:pt x="201" y="390"/>
                  </a:lnTo>
                  <a:lnTo>
                    <a:pt x="201" y="393"/>
                  </a:lnTo>
                  <a:lnTo>
                    <a:pt x="198" y="395"/>
                  </a:lnTo>
                  <a:lnTo>
                    <a:pt x="198" y="398"/>
                  </a:lnTo>
                  <a:lnTo>
                    <a:pt x="197" y="399"/>
                  </a:lnTo>
                  <a:lnTo>
                    <a:pt x="197" y="402"/>
                  </a:lnTo>
                  <a:lnTo>
                    <a:pt x="194" y="404"/>
                  </a:lnTo>
                  <a:lnTo>
                    <a:pt x="194" y="406"/>
                  </a:lnTo>
                  <a:lnTo>
                    <a:pt x="193" y="409"/>
                  </a:lnTo>
                  <a:lnTo>
                    <a:pt x="191" y="413"/>
                  </a:lnTo>
                  <a:lnTo>
                    <a:pt x="189" y="418"/>
                  </a:lnTo>
                  <a:lnTo>
                    <a:pt x="188" y="419"/>
                  </a:lnTo>
                  <a:lnTo>
                    <a:pt x="188" y="425"/>
                  </a:lnTo>
                  <a:lnTo>
                    <a:pt x="187" y="426"/>
                  </a:lnTo>
                  <a:lnTo>
                    <a:pt x="187" y="429"/>
                  </a:lnTo>
                  <a:lnTo>
                    <a:pt x="186" y="433"/>
                  </a:lnTo>
                  <a:lnTo>
                    <a:pt x="185" y="434"/>
                  </a:lnTo>
                  <a:lnTo>
                    <a:pt x="185" y="440"/>
                  </a:lnTo>
                  <a:lnTo>
                    <a:pt x="183" y="444"/>
                  </a:lnTo>
                  <a:lnTo>
                    <a:pt x="183" y="450"/>
                  </a:lnTo>
                  <a:lnTo>
                    <a:pt x="182" y="451"/>
                  </a:lnTo>
                  <a:lnTo>
                    <a:pt x="182" y="454"/>
                  </a:lnTo>
                  <a:lnTo>
                    <a:pt x="181" y="456"/>
                  </a:lnTo>
                  <a:lnTo>
                    <a:pt x="178" y="464"/>
                  </a:lnTo>
                  <a:lnTo>
                    <a:pt x="178" y="469"/>
                  </a:lnTo>
                  <a:lnTo>
                    <a:pt x="177" y="470"/>
                  </a:lnTo>
                  <a:lnTo>
                    <a:pt x="177" y="472"/>
                  </a:lnTo>
                  <a:lnTo>
                    <a:pt x="176" y="472"/>
                  </a:lnTo>
                  <a:lnTo>
                    <a:pt x="176" y="477"/>
                  </a:lnTo>
                  <a:lnTo>
                    <a:pt x="175" y="478"/>
                  </a:lnTo>
                  <a:lnTo>
                    <a:pt x="175" y="481"/>
                  </a:lnTo>
                  <a:lnTo>
                    <a:pt x="172" y="488"/>
                  </a:lnTo>
                  <a:lnTo>
                    <a:pt x="171" y="491"/>
                  </a:lnTo>
                  <a:lnTo>
                    <a:pt x="171" y="492"/>
                  </a:lnTo>
                  <a:lnTo>
                    <a:pt x="170" y="495"/>
                  </a:lnTo>
                  <a:lnTo>
                    <a:pt x="169" y="496"/>
                  </a:lnTo>
                  <a:lnTo>
                    <a:pt x="169" y="498"/>
                  </a:lnTo>
                  <a:lnTo>
                    <a:pt x="166" y="503"/>
                  </a:lnTo>
                  <a:lnTo>
                    <a:pt x="166" y="506"/>
                  </a:lnTo>
                  <a:lnTo>
                    <a:pt x="162" y="517"/>
                  </a:lnTo>
                  <a:lnTo>
                    <a:pt x="162" y="521"/>
                  </a:lnTo>
                  <a:lnTo>
                    <a:pt x="161" y="524"/>
                  </a:lnTo>
                  <a:lnTo>
                    <a:pt x="161" y="528"/>
                  </a:lnTo>
                  <a:lnTo>
                    <a:pt x="160" y="528"/>
                  </a:lnTo>
                  <a:lnTo>
                    <a:pt x="160" y="534"/>
                  </a:lnTo>
                  <a:lnTo>
                    <a:pt x="159" y="536"/>
                  </a:lnTo>
                  <a:lnTo>
                    <a:pt x="159" y="538"/>
                  </a:lnTo>
                  <a:lnTo>
                    <a:pt x="157" y="538"/>
                  </a:lnTo>
                  <a:lnTo>
                    <a:pt x="157" y="543"/>
                  </a:lnTo>
                  <a:lnTo>
                    <a:pt x="156" y="546"/>
                  </a:lnTo>
                  <a:lnTo>
                    <a:pt x="156" y="549"/>
                  </a:lnTo>
                  <a:lnTo>
                    <a:pt x="155" y="551"/>
                  </a:lnTo>
                  <a:lnTo>
                    <a:pt x="154" y="553"/>
                  </a:lnTo>
                  <a:lnTo>
                    <a:pt x="154" y="554"/>
                  </a:lnTo>
                  <a:lnTo>
                    <a:pt x="153" y="555"/>
                  </a:lnTo>
                  <a:lnTo>
                    <a:pt x="153" y="558"/>
                  </a:lnTo>
                  <a:lnTo>
                    <a:pt x="151" y="559"/>
                  </a:lnTo>
                  <a:lnTo>
                    <a:pt x="151" y="560"/>
                  </a:lnTo>
                  <a:lnTo>
                    <a:pt x="150" y="562"/>
                  </a:lnTo>
                  <a:lnTo>
                    <a:pt x="150" y="563"/>
                  </a:lnTo>
                  <a:lnTo>
                    <a:pt x="149" y="565"/>
                  </a:lnTo>
                  <a:lnTo>
                    <a:pt x="148" y="567"/>
                  </a:lnTo>
                  <a:lnTo>
                    <a:pt x="148" y="568"/>
                  </a:lnTo>
                  <a:lnTo>
                    <a:pt x="146" y="569"/>
                  </a:lnTo>
                  <a:lnTo>
                    <a:pt x="146" y="573"/>
                  </a:lnTo>
                  <a:lnTo>
                    <a:pt x="145" y="574"/>
                  </a:lnTo>
                  <a:lnTo>
                    <a:pt x="145" y="577"/>
                  </a:lnTo>
                  <a:lnTo>
                    <a:pt x="143" y="577"/>
                  </a:lnTo>
                  <a:lnTo>
                    <a:pt x="143" y="575"/>
                  </a:lnTo>
                  <a:lnTo>
                    <a:pt x="140" y="575"/>
                  </a:lnTo>
                  <a:lnTo>
                    <a:pt x="139" y="574"/>
                  </a:lnTo>
                  <a:lnTo>
                    <a:pt x="135" y="574"/>
                  </a:lnTo>
                  <a:lnTo>
                    <a:pt x="135" y="575"/>
                  </a:lnTo>
                  <a:lnTo>
                    <a:pt x="133" y="575"/>
                  </a:lnTo>
                  <a:lnTo>
                    <a:pt x="133" y="577"/>
                  </a:lnTo>
                  <a:lnTo>
                    <a:pt x="130" y="577"/>
                  </a:lnTo>
                  <a:lnTo>
                    <a:pt x="130" y="578"/>
                  </a:lnTo>
                  <a:lnTo>
                    <a:pt x="128" y="578"/>
                  </a:lnTo>
                  <a:lnTo>
                    <a:pt x="128" y="579"/>
                  </a:lnTo>
                  <a:lnTo>
                    <a:pt x="127" y="579"/>
                  </a:lnTo>
                  <a:lnTo>
                    <a:pt x="127" y="580"/>
                  </a:lnTo>
                  <a:lnTo>
                    <a:pt x="125" y="580"/>
                  </a:lnTo>
                  <a:lnTo>
                    <a:pt x="125" y="582"/>
                  </a:lnTo>
                  <a:lnTo>
                    <a:pt x="124" y="582"/>
                  </a:lnTo>
                  <a:lnTo>
                    <a:pt x="124" y="584"/>
                  </a:lnTo>
                  <a:lnTo>
                    <a:pt x="123" y="584"/>
                  </a:lnTo>
                  <a:lnTo>
                    <a:pt x="123" y="588"/>
                  </a:lnTo>
                  <a:lnTo>
                    <a:pt x="127" y="588"/>
                  </a:lnTo>
                  <a:lnTo>
                    <a:pt x="127" y="587"/>
                  </a:lnTo>
                  <a:lnTo>
                    <a:pt x="128" y="587"/>
                  </a:lnTo>
                  <a:lnTo>
                    <a:pt x="128" y="585"/>
                  </a:lnTo>
                  <a:lnTo>
                    <a:pt x="130" y="585"/>
                  </a:lnTo>
                  <a:lnTo>
                    <a:pt x="130" y="587"/>
                  </a:lnTo>
                  <a:lnTo>
                    <a:pt x="132" y="587"/>
                  </a:lnTo>
                  <a:lnTo>
                    <a:pt x="132" y="585"/>
                  </a:lnTo>
                  <a:lnTo>
                    <a:pt x="135" y="585"/>
                  </a:lnTo>
                  <a:lnTo>
                    <a:pt x="135" y="584"/>
                  </a:lnTo>
                  <a:lnTo>
                    <a:pt x="137" y="584"/>
                  </a:lnTo>
                  <a:lnTo>
                    <a:pt x="137" y="583"/>
                  </a:lnTo>
                  <a:lnTo>
                    <a:pt x="138" y="583"/>
                  </a:lnTo>
                  <a:lnTo>
                    <a:pt x="138" y="582"/>
                  </a:lnTo>
                  <a:lnTo>
                    <a:pt x="139" y="582"/>
                  </a:lnTo>
                  <a:lnTo>
                    <a:pt x="140" y="580"/>
                  </a:lnTo>
                  <a:lnTo>
                    <a:pt x="140" y="578"/>
                  </a:lnTo>
                  <a:lnTo>
                    <a:pt x="144" y="578"/>
                  </a:lnTo>
                  <a:lnTo>
                    <a:pt x="144" y="584"/>
                  </a:lnTo>
                  <a:lnTo>
                    <a:pt x="143" y="584"/>
                  </a:lnTo>
                  <a:lnTo>
                    <a:pt x="143" y="587"/>
                  </a:lnTo>
                  <a:lnTo>
                    <a:pt x="141" y="589"/>
                  </a:lnTo>
                  <a:lnTo>
                    <a:pt x="140" y="590"/>
                  </a:lnTo>
                  <a:lnTo>
                    <a:pt x="140" y="593"/>
                  </a:lnTo>
                  <a:lnTo>
                    <a:pt x="139" y="593"/>
                  </a:lnTo>
                  <a:lnTo>
                    <a:pt x="139" y="596"/>
                  </a:lnTo>
                  <a:lnTo>
                    <a:pt x="138" y="598"/>
                  </a:lnTo>
                  <a:lnTo>
                    <a:pt x="137" y="600"/>
                  </a:lnTo>
                  <a:lnTo>
                    <a:pt x="137" y="601"/>
                  </a:lnTo>
                  <a:lnTo>
                    <a:pt x="135" y="604"/>
                  </a:lnTo>
                  <a:lnTo>
                    <a:pt x="134" y="605"/>
                  </a:lnTo>
                  <a:lnTo>
                    <a:pt x="134" y="606"/>
                  </a:lnTo>
                  <a:lnTo>
                    <a:pt x="133" y="608"/>
                  </a:lnTo>
                  <a:lnTo>
                    <a:pt x="133" y="610"/>
                  </a:lnTo>
                  <a:lnTo>
                    <a:pt x="130" y="615"/>
                  </a:lnTo>
                  <a:lnTo>
                    <a:pt x="130" y="620"/>
                  </a:lnTo>
                  <a:lnTo>
                    <a:pt x="129" y="623"/>
                  </a:lnTo>
                  <a:lnTo>
                    <a:pt x="129" y="626"/>
                  </a:lnTo>
                  <a:lnTo>
                    <a:pt x="122" y="626"/>
                  </a:lnTo>
                  <a:lnTo>
                    <a:pt x="121" y="629"/>
                  </a:lnTo>
                  <a:lnTo>
                    <a:pt x="119" y="630"/>
                  </a:lnTo>
                  <a:lnTo>
                    <a:pt x="119" y="631"/>
                  </a:lnTo>
                  <a:lnTo>
                    <a:pt x="121" y="634"/>
                  </a:lnTo>
                  <a:lnTo>
                    <a:pt x="122" y="635"/>
                  </a:lnTo>
                  <a:lnTo>
                    <a:pt x="122" y="636"/>
                  </a:lnTo>
                  <a:lnTo>
                    <a:pt x="121" y="639"/>
                  </a:lnTo>
                  <a:lnTo>
                    <a:pt x="121" y="642"/>
                  </a:lnTo>
                  <a:lnTo>
                    <a:pt x="119" y="644"/>
                  </a:lnTo>
                  <a:lnTo>
                    <a:pt x="119" y="650"/>
                  </a:lnTo>
                  <a:lnTo>
                    <a:pt x="118" y="650"/>
                  </a:lnTo>
                  <a:lnTo>
                    <a:pt x="118" y="652"/>
                  </a:lnTo>
                  <a:lnTo>
                    <a:pt x="117" y="654"/>
                  </a:lnTo>
                  <a:lnTo>
                    <a:pt x="114" y="654"/>
                  </a:lnTo>
                  <a:lnTo>
                    <a:pt x="114" y="650"/>
                  </a:lnTo>
                  <a:lnTo>
                    <a:pt x="113" y="649"/>
                  </a:lnTo>
                  <a:lnTo>
                    <a:pt x="113" y="647"/>
                  </a:lnTo>
                  <a:lnTo>
                    <a:pt x="112" y="647"/>
                  </a:lnTo>
                  <a:lnTo>
                    <a:pt x="112" y="654"/>
                  </a:lnTo>
                  <a:lnTo>
                    <a:pt x="109" y="654"/>
                  </a:lnTo>
                  <a:lnTo>
                    <a:pt x="108" y="655"/>
                  </a:lnTo>
                  <a:lnTo>
                    <a:pt x="108" y="656"/>
                  </a:lnTo>
                  <a:lnTo>
                    <a:pt x="109" y="656"/>
                  </a:lnTo>
                  <a:lnTo>
                    <a:pt x="111" y="655"/>
                  </a:lnTo>
                  <a:lnTo>
                    <a:pt x="112" y="655"/>
                  </a:lnTo>
                  <a:lnTo>
                    <a:pt x="113" y="656"/>
                  </a:lnTo>
                  <a:lnTo>
                    <a:pt x="113" y="657"/>
                  </a:lnTo>
                  <a:lnTo>
                    <a:pt x="114" y="657"/>
                  </a:lnTo>
                  <a:lnTo>
                    <a:pt x="116" y="659"/>
                  </a:lnTo>
                  <a:lnTo>
                    <a:pt x="116" y="661"/>
                  </a:lnTo>
                  <a:lnTo>
                    <a:pt x="114" y="662"/>
                  </a:lnTo>
                  <a:lnTo>
                    <a:pt x="114" y="666"/>
                  </a:lnTo>
                  <a:lnTo>
                    <a:pt x="113" y="667"/>
                  </a:lnTo>
                  <a:lnTo>
                    <a:pt x="113" y="672"/>
                  </a:lnTo>
                  <a:lnTo>
                    <a:pt x="112" y="672"/>
                  </a:lnTo>
                  <a:lnTo>
                    <a:pt x="112" y="671"/>
                  </a:lnTo>
                  <a:lnTo>
                    <a:pt x="107" y="671"/>
                  </a:lnTo>
                  <a:lnTo>
                    <a:pt x="105" y="672"/>
                  </a:lnTo>
                  <a:lnTo>
                    <a:pt x="103" y="673"/>
                  </a:lnTo>
                  <a:lnTo>
                    <a:pt x="103" y="676"/>
                  </a:lnTo>
                  <a:lnTo>
                    <a:pt x="105" y="676"/>
                  </a:lnTo>
                  <a:lnTo>
                    <a:pt x="105" y="677"/>
                  </a:lnTo>
                  <a:lnTo>
                    <a:pt x="107" y="677"/>
                  </a:lnTo>
                  <a:lnTo>
                    <a:pt x="108" y="676"/>
                  </a:lnTo>
                  <a:lnTo>
                    <a:pt x="109" y="676"/>
                  </a:lnTo>
                  <a:lnTo>
                    <a:pt x="109" y="680"/>
                  </a:lnTo>
                  <a:lnTo>
                    <a:pt x="108" y="682"/>
                  </a:lnTo>
                  <a:lnTo>
                    <a:pt x="108" y="683"/>
                  </a:lnTo>
                  <a:lnTo>
                    <a:pt x="107" y="685"/>
                  </a:lnTo>
                  <a:lnTo>
                    <a:pt x="107" y="688"/>
                  </a:lnTo>
                  <a:lnTo>
                    <a:pt x="106" y="691"/>
                  </a:lnTo>
                  <a:lnTo>
                    <a:pt x="106" y="695"/>
                  </a:lnTo>
                  <a:lnTo>
                    <a:pt x="105" y="697"/>
                  </a:lnTo>
                  <a:lnTo>
                    <a:pt x="105" y="698"/>
                  </a:lnTo>
                  <a:lnTo>
                    <a:pt x="103" y="701"/>
                  </a:lnTo>
                  <a:lnTo>
                    <a:pt x="102" y="702"/>
                  </a:lnTo>
                  <a:lnTo>
                    <a:pt x="102" y="716"/>
                  </a:lnTo>
                  <a:lnTo>
                    <a:pt x="101" y="719"/>
                  </a:lnTo>
                  <a:lnTo>
                    <a:pt x="101" y="722"/>
                  </a:lnTo>
                  <a:lnTo>
                    <a:pt x="100" y="726"/>
                  </a:lnTo>
                  <a:lnTo>
                    <a:pt x="100" y="732"/>
                  </a:lnTo>
                  <a:lnTo>
                    <a:pt x="98" y="734"/>
                  </a:lnTo>
                  <a:lnTo>
                    <a:pt x="98" y="736"/>
                  </a:lnTo>
                  <a:lnTo>
                    <a:pt x="96" y="736"/>
                  </a:lnTo>
                  <a:lnTo>
                    <a:pt x="94" y="738"/>
                  </a:lnTo>
                  <a:lnTo>
                    <a:pt x="85" y="738"/>
                  </a:lnTo>
                  <a:lnTo>
                    <a:pt x="86" y="737"/>
                  </a:lnTo>
                  <a:lnTo>
                    <a:pt x="86" y="736"/>
                  </a:lnTo>
                  <a:lnTo>
                    <a:pt x="82" y="736"/>
                  </a:lnTo>
                  <a:lnTo>
                    <a:pt x="82" y="733"/>
                  </a:lnTo>
                  <a:lnTo>
                    <a:pt x="84" y="732"/>
                  </a:lnTo>
                  <a:lnTo>
                    <a:pt x="86" y="732"/>
                  </a:lnTo>
                  <a:lnTo>
                    <a:pt x="87" y="731"/>
                  </a:lnTo>
                  <a:lnTo>
                    <a:pt x="87" y="728"/>
                  </a:lnTo>
                  <a:lnTo>
                    <a:pt x="89" y="728"/>
                  </a:lnTo>
                  <a:lnTo>
                    <a:pt x="90" y="727"/>
                  </a:lnTo>
                  <a:lnTo>
                    <a:pt x="92" y="726"/>
                  </a:lnTo>
                  <a:lnTo>
                    <a:pt x="92" y="723"/>
                  </a:lnTo>
                  <a:lnTo>
                    <a:pt x="91" y="721"/>
                  </a:lnTo>
                  <a:lnTo>
                    <a:pt x="91" y="719"/>
                  </a:lnTo>
                  <a:lnTo>
                    <a:pt x="90" y="719"/>
                  </a:lnTo>
                  <a:lnTo>
                    <a:pt x="89" y="718"/>
                  </a:lnTo>
                  <a:lnTo>
                    <a:pt x="89" y="717"/>
                  </a:lnTo>
                  <a:lnTo>
                    <a:pt x="87" y="717"/>
                  </a:lnTo>
                  <a:lnTo>
                    <a:pt x="87" y="712"/>
                  </a:lnTo>
                  <a:lnTo>
                    <a:pt x="85" y="712"/>
                  </a:lnTo>
                  <a:lnTo>
                    <a:pt x="84" y="713"/>
                  </a:lnTo>
                  <a:lnTo>
                    <a:pt x="81" y="713"/>
                  </a:lnTo>
                  <a:lnTo>
                    <a:pt x="79" y="714"/>
                  </a:lnTo>
                  <a:lnTo>
                    <a:pt x="78" y="714"/>
                  </a:lnTo>
                  <a:lnTo>
                    <a:pt x="78" y="717"/>
                  </a:lnTo>
                  <a:lnTo>
                    <a:pt x="79" y="718"/>
                  </a:lnTo>
                  <a:lnTo>
                    <a:pt x="82" y="718"/>
                  </a:lnTo>
                  <a:lnTo>
                    <a:pt x="81" y="719"/>
                  </a:lnTo>
                  <a:lnTo>
                    <a:pt x="80" y="719"/>
                  </a:lnTo>
                  <a:lnTo>
                    <a:pt x="80" y="721"/>
                  </a:lnTo>
                  <a:lnTo>
                    <a:pt x="79" y="721"/>
                  </a:lnTo>
                  <a:lnTo>
                    <a:pt x="79" y="723"/>
                  </a:lnTo>
                  <a:lnTo>
                    <a:pt x="78" y="723"/>
                  </a:lnTo>
                  <a:lnTo>
                    <a:pt x="78" y="724"/>
                  </a:lnTo>
                  <a:lnTo>
                    <a:pt x="76" y="726"/>
                  </a:lnTo>
                  <a:lnTo>
                    <a:pt x="74" y="727"/>
                  </a:lnTo>
                  <a:lnTo>
                    <a:pt x="73" y="728"/>
                  </a:lnTo>
                  <a:lnTo>
                    <a:pt x="73" y="734"/>
                  </a:lnTo>
                  <a:lnTo>
                    <a:pt x="71" y="736"/>
                  </a:lnTo>
                  <a:lnTo>
                    <a:pt x="71" y="738"/>
                  </a:lnTo>
                  <a:lnTo>
                    <a:pt x="70" y="738"/>
                  </a:lnTo>
                  <a:lnTo>
                    <a:pt x="70" y="737"/>
                  </a:lnTo>
                  <a:lnTo>
                    <a:pt x="69" y="737"/>
                  </a:lnTo>
                  <a:lnTo>
                    <a:pt x="69" y="736"/>
                  </a:lnTo>
                  <a:lnTo>
                    <a:pt x="68" y="736"/>
                  </a:lnTo>
                  <a:lnTo>
                    <a:pt x="68" y="734"/>
                  </a:lnTo>
                  <a:lnTo>
                    <a:pt x="66" y="734"/>
                  </a:lnTo>
                  <a:lnTo>
                    <a:pt x="66" y="733"/>
                  </a:lnTo>
                  <a:lnTo>
                    <a:pt x="65" y="733"/>
                  </a:lnTo>
                  <a:lnTo>
                    <a:pt x="64" y="732"/>
                  </a:lnTo>
                  <a:lnTo>
                    <a:pt x="64" y="723"/>
                  </a:lnTo>
                  <a:lnTo>
                    <a:pt x="63" y="723"/>
                  </a:lnTo>
                  <a:lnTo>
                    <a:pt x="63" y="721"/>
                  </a:lnTo>
                  <a:lnTo>
                    <a:pt x="62" y="721"/>
                  </a:lnTo>
                  <a:lnTo>
                    <a:pt x="62" y="719"/>
                  </a:lnTo>
                  <a:lnTo>
                    <a:pt x="59" y="719"/>
                  </a:lnTo>
                  <a:lnTo>
                    <a:pt x="58" y="721"/>
                  </a:lnTo>
                  <a:lnTo>
                    <a:pt x="58" y="719"/>
                  </a:lnTo>
                  <a:lnTo>
                    <a:pt x="57" y="718"/>
                  </a:lnTo>
                  <a:lnTo>
                    <a:pt x="57" y="713"/>
                  </a:lnTo>
                  <a:lnTo>
                    <a:pt x="55" y="712"/>
                  </a:lnTo>
                  <a:lnTo>
                    <a:pt x="55" y="709"/>
                  </a:lnTo>
                  <a:lnTo>
                    <a:pt x="54" y="708"/>
                  </a:lnTo>
                  <a:lnTo>
                    <a:pt x="53" y="706"/>
                  </a:lnTo>
                  <a:lnTo>
                    <a:pt x="52" y="704"/>
                  </a:lnTo>
                  <a:lnTo>
                    <a:pt x="50" y="702"/>
                  </a:lnTo>
                  <a:lnTo>
                    <a:pt x="50" y="701"/>
                  </a:lnTo>
                  <a:lnTo>
                    <a:pt x="49" y="698"/>
                  </a:lnTo>
                  <a:lnTo>
                    <a:pt x="47" y="696"/>
                  </a:lnTo>
                  <a:lnTo>
                    <a:pt x="47" y="691"/>
                  </a:lnTo>
                  <a:lnTo>
                    <a:pt x="46" y="691"/>
                  </a:lnTo>
                  <a:lnTo>
                    <a:pt x="46" y="690"/>
                  </a:lnTo>
                  <a:lnTo>
                    <a:pt x="43" y="690"/>
                  </a:lnTo>
                  <a:lnTo>
                    <a:pt x="43" y="688"/>
                  </a:lnTo>
                  <a:lnTo>
                    <a:pt x="41" y="688"/>
                  </a:lnTo>
                  <a:lnTo>
                    <a:pt x="41" y="687"/>
                  </a:lnTo>
                  <a:lnTo>
                    <a:pt x="39" y="686"/>
                  </a:lnTo>
                  <a:lnTo>
                    <a:pt x="39" y="681"/>
                  </a:lnTo>
                  <a:lnTo>
                    <a:pt x="41" y="678"/>
                  </a:lnTo>
                  <a:lnTo>
                    <a:pt x="42" y="677"/>
                  </a:lnTo>
                  <a:lnTo>
                    <a:pt x="43" y="677"/>
                  </a:lnTo>
                  <a:lnTo>
                    <a:pt x="43" y="676"/>
                  </a:lnTo>
                  <a:lnTo>
                    <a:pt x="44" y="676"/>
                  </a:lnTo>
                  <a:lnTo>
                    <a:pt x="44" y="675"/>
                  </a:lnTo>
                  <a:lnTo>
                    <a:pt x="46" y="675"/>
                  </a:lnTo>
                  <a:lnTo>
                    <a:pt x="46" y="670"/>
                  </a:lnTo>
                  <a:lnTo>
                    <a:pt x="47" y="670"/>
                  </a:lnTo>
                  <a:lnTo>
                    <a:pt x="48" y="668"/>
                  </a:lnTo>
                  <a:lnTo>
                    <a:pt x="52" y="668"/>
                  </a:lnTo>
                  <a:lnTo>
                    <a:pt x="52" y="667"/>
                  </a:lnTo>
                  <a:lnTo>
                    <a:pt x="54" y="665"/>
                  </a:lnTo>
                  <a:lnTo>
                    <a:pt x="55" y="662"/>
                  </a:lnTo>
                  <a:lnTo>
                    <a:pt x="53" y="661"/>
                  </a:lnTo>
                  <a:lnTo>
                    <a:pt x="52" y="661"/>
                  </a:lnTo>
                  <a:lnTo>
                    <a:pt x="52" y="660"/>
                  </a:lnTo>
                  <a:lnTo>
                    <a:pt x="48" y="656"/>
                  </a:lnTo>
                  <a:lnTo>
                    <a:pt x="46" y="656"/>
                  </a:lnTo>
                  <a:lnTo>
                    <a:pt x="44" y="655"/>
                  </a:lnTo>
                  <a:lnTo>
                    <a:pt x="44" y="654"/>
                  </a:lnTo>
                  <a:lnTo>
                    <a:pt x="43" y="654"/>
                  </a:lnTo>
                  <a:lnTo>
                    <a:pt x="43" y="649"/>
                  </a:lnTo>
                  <a:lnTo>
                    <a:pt x="42" y="647"/>
                  </a:lnTo>
                  <a:lnTo>
                    <a:pt x="41" y="645"/>
                  </a:lnTo>
                  <a:lnTo>
                    <a:pt x="41" y="644"/>
                  </a:lnTo>
                  <a:lnTo>
                    <a:pt x="39" y="642"/>
                  </a:lnTo>
                  <a:lnTo>
                    <a:pt x="38" y="644"/>
                  </a:lnTo>
                  <a:lnTo>
                    <a:pt x="37" y="644"/>
                  </a:lnTo>
                  <a:lnTo>
                    <a:pt x="37" y="645"/>
                  </a:lnTo>
                  <a:lnTo>
                    <a:pt x="36" y="645"/>
                  </a:lnTo>
                  <a:lnTo>
                    <a:pt x="36" y="646"/>
                  </a:lnTo>
                  <a:lnTo>
                    <a:pt x="33" y="646"/>
                  </a:lnTo>
                  <a:lnTo>
                    <a:pt x="32" y="645"/>
                  </a:lnTo>
                  <a:lnTo>
                    <a:pt x="31" y="645"/>
                  </a:lnTo>
                  <a:lnTo>
                    <a:pt x="31" y="642"/>
                  </a:lnTo>
                  <a:lnTo>
                    <a:pt x="32" y="642"/>
                  </a:lnTo>
                  <a:lnTo>
                    <a:pt x="32" y="641"/>
                  </a:lnTo>
                  <a:lnTo>
                    <a:pt x="33" y="641"/>
                  </a:lnTo>
                  <a:lnTo>
                    <a:pt x="34" y="640"/>
                  </a:lnTo>
                  <a:lnTo>
                    <a:pt x="34" y="639"/>
                  </a:lnTo>
                  <a:lnTo>
                    <a:pt x="36" y="637"/>
                  </a:lnTo>
                  <a:lnTo>
                    <a:pt x="37" y="639"/>
                  </a:lnTo>
                  <a:lnTo>
                    <a:pt x="38" y="639"/>
                  </a:lnTo>
                  <a:lnTo>
                    <a:pt x="39" y="640"/>
                  </a:lnTo>
                  <a:lnTo>
                    <a:pt x="41" y="639"/>
                  </a:lnTo>
                  <a:lnTo>
                    <a:pt x="42" y="639"/>
                  </a:lnTo>
                  <a:lnTo>
                    <a:pt x="42" y="634"/>
                  </a:lnTo>
                  <a:lnTo>
                    <a:pt x="39" y="631"/>
                  </a:lnTo>
                  <a:lnTo>
                    <a:pt x="39" y="630"/>
                  </a:lnTo>
                  <a:lnTo>
                    <a:pt x="38" y="630"/>
                  </a:lnTo>
                  <a:lnTo>
                    <a:pt x="38" y="627"/>
                  </a:lnTo>
                  <a:lnTo>
                    <a:pt x="37" y="627"/>
                  </a:lnTo>
                  <a:lnTo>
                    <a:pt x="37" y="626"/>
                  </a:lnTo>
                  <a:lnTo>
                    <a:pt x="36" y="625"/>
                  </a:lnTo>
                  <a:lnTo>
                    <a:pt x="34" y="625"/>
                  </a:lnTo>
                  <a:lnTo>
                    <a:pt x="33" y="623"/>
                  </a:lnTo>
                  <a:lnTo>
                    <a:pt x="33" y="618"/>
                  </a:lnTo>
                  <a:lnTo>
                    <a:pt x="32" y="618"/>
                  </a:lnTo>
                  <a:lnTo>
                    <a:pt x="32" y="613"/>
                  </a:lnTo>
                  <a:lnTo>
                    <a:pt x="36" y="613"/>
                  </a:lnTo>
                  <a:lnTo>
                    <a:pt x="37" y="611"/>
                  </a:lnTo>
                  <a:lnTo>
                    <a:pt x="38" y="611"/>
                  </a:lnTo>
                  <a:lnTo>
                    <a:pt x="38" y="613"/>
                  </a:lnTo>
                  <a:lnTo>
                    <a:pt x="39" y="613"/>
                  </a:lnTo>
                  <a:lnTo>
                    <a:pt x="39" y="611"/>
                  </a:lnTo>
                  <a:lnTo>
                    <a:pt x="44" y="611"/>
                  </a:lnTo>
                  <a:lnTo>
                    <a:pt x="44" y="610"/>
                  </a:lnTo>
                  <a:lnTo>
                    <a:pt x="47" y="610"/>
                  </a:lnTo>
                  <a:lnTo>
                    <a:pt x="47" y="609"/>
                  </a:lnTo>
                  <a:lnTo>
                    <a:pt x="48" y="608"/>
                  </a:lnTo>
                  <a:lnTo>
                    <a:pt x="48" y="606"/>
                  </a:lnTo>
                  <a:lnTo>
                    <a:pt x="46" y="605"/>
                  </a:lnTo>
                  <a:lnTo>
                    <a:pt x="44" y="604"/>
                  </a:lnTo>
                  <a:lnTo>
                    <a:pt x="44" y="603"/>
                  </a:lnTo>
                  <a:lnTo>
                    <a:pt x="43" y="603"/>
                  </a:lnTo>
                  <a:lnTo>
                    <a:pt x="43" y="601"/>
                  </a:lnTo>
                  <a:lnTo>
                    <a:pt x="42" y="600"/>
                  </a:lnTo>
                  <a:lnTo>
                    <a:pt x="42" y="598"/>
                  </a:lnTo>
                  <a:lnTo>
                    <a:pt x="41" y="598"/>
                  </a:lnTo>
                  <a:lnTo>
                    <a:pt x="39" y="596"/>
                  </a:lnTo>
                  <a:lnTo>
                    <a:pt x="39" y="594"/>
                  </a:lnTo>
                  <a:lnTo>
                    <a:pt x="38" y="594"/>
                  </a:lnTo>
                  <a:lnTo>
                    <a:pt x="38" y="593"/>
                  </a:lnTo>
                  <a:lnTo>
                    <a:pt x="37" y="593"/>
                  </a:lnTo>
                  <a:lnTo>
                    <a:pt x="36" y="591"/>
                  </a:lnTo>
                  <a:lnTo>
                    <a:pt x="34" y="591"/>
                  </a:lnTo>
                  <a:lnTo>
                    <a:pt x="34" y="590"/>
                  </a:lnTo>
                  <a:lnTo>
                    <a:pt x="28" y="590"/>
                  </a:lnTo>
                  <a:lnTo>
                    <a:pt x="28" y="588"/>
                  </a:lnTo>
                  <a:lnTo>
                    <a:pt x="25" y="588"/>
                  </a:lnTo>
                  <a:lnTo>
                    <a:pt x="22" y="587"/>
                  </a:lnTo>
                  <a:lnTo>
                    <a:pt x="21" y="587"/>
                  </a:lnTo>
                  <a:lnTo>
                    <a:pt x="21" y="580"/>
                  </a:lnTo>
                  <a:lnTo>
                    <a:pt x="20" y="580"/>
                  </a:lnTo>
                  <a:lnTo>
                    <a:pt x="17" y="582"/>
                  </a:lnTo>
                  <a:lnTo>
                    <a:pt x="15" y="584"/>
                  </a:lnTo>
                  <a:lnTo>
                    <a:pt x="15" y="596"/>
                  </a:lnTo>
                  <a:lnTo>
                    <a:pt x="14" y="598"/>
                  </a:lnTo>
                  <a:lnTo>
                    <a:pt x="14" y="601"/>
                  </a:lnTo>
                  <a:lnTo>
                    <a:pt x="15" y="601"/>
                  </a:lnTo>
                  <a:lnTo>
                    <a:pt x="15" y="604"/>
                  </a:lnTo>
                  <a:lnTo>
                    <a:pt x="16" y="606"/>
                  </a:lnTo>
                  <a:lnTo>
                    <a:pt x="16" y="609"/>
                  </a:lnTo>
                  <a:lnTo>
                    <a:pt x="17" y="611"/>
                  </a:lnTo>
                  <a:lnTo>
                    <a:pt x="18" y="613"/>
                  </a:lnTo>
                  <a:lnTo>
                    <a:pt x="18" y="621"/>
                  </a:lnTo>
                  <a:lnTo>
                    <a:pt x="20" y="624"/>
                  </a:lnTo>
                  <a:lnTo>
                    <a:pt x="21" y="624"/>
                  </a:lnTo>
                  <a:lnTo>
                    <a:pt x="22" y="625"/>
                  </a:lnTo>
                  <a:lnTo>
                    <a:pt x="22" y="627"/>
                  </a:lnTo>
                  <a:lnTo>
                    <a:pt x="20" y="627"/>
                  </a:lnTo>
                  <a:lnTo>
                    <a:pt x="18" y="626"/>
                  </a:lnTo>
                  <a:lnTo>
                    <a:pt x="18" y="623"/>
                  </a:lnTo>
                  <a:lnTo>
                    <a:pt x="17" y="623"/>
                  </a:lnTo>
                  <a:lnTo>
                    <a:pt x="17" y="621"/>
                  </a:lnTo>
                  <a:lnTo>
                    <a:pt x="16" y="619"/>
                  </a:lnTo>
                  <a:lnTo>
                    <a:pt x="16" y="611"/>
                  </a:lnTo>
                  <a:lnTo>
                    <a:pt x="15" y="608"/>
                  </a:lnTo>
                  <a:lnTo>
                    <a:pt x="15" y="605"/>
                  </a:lnTo>
                  <a:lnTo>
                    <a:pt x="14" y="604"/>
                  </a:lnTo>
                  <a:lnTo>
                    <a:pt x="12" y="601"/>
                  </a:lnTo>
                  <a:lnTo>
                    <a:pt x="12" y="596"/>
                  </a:lnTo>
                  <a:lnTo>
                    <a:pt x="11" y="596"/>
                  </a:lnTo>
                  <a:lnTo>
                    <a:pt x="11" y="593"/>
                  </a:lnTo>
                  <a:lnTo>
                    <a:pt x="10" y="590"/>
                  </a:lnTo>
                  <a:lnTo>
                    <a:pt x="11" y="589"/>
                  </a:lnTo>
                  <a:lnTo>
                    <a:pt x="11" y="587"/>
                  </a:lnTo>
                  <a:lnTo>
                    <a:pt x="12" y="584"/>
                  </a:lnTo>
                  <a:lnTo>
                    <a:pt x="12" y="580"/>
                  </a:lnTo>
                  <a:lnTo>
                    <a:pt x="14" y="578"/>
                  </a:lnTo>
                  <a:lnTo>
                    <a:pt x="14" y="577"/>
                  </a:lnTo>
                  <a:lnTo>
                    <a:pt x="15" y="574"/>
                  </a:lnTo>
                  <a:lnTo>
                    <a:pt x="16" y="574"/>
                  </a:lnTo>
                  <a:lnTo>
                    <a:pt x="16" y="573"/>
                  </a:lnTo>
                  <a:lnTo>
                    <a:pt x="18" y="568"/>
                  </a:lnTo>
                  <a:lnTo>
                    <a:pt x="18" y="567"/>
                  </a:lnTo>
                  <a:lnTo>
                    <a:pt x="20" y="565"/>
                  </a:lnTo>
                  <a:lnTo>
                    <a:pt x="21" y="563"/>
                  </a:lnTo>
                  <a:lnTo>
                    <a:pt x="21" y="562"/>
                  </a:lnTo>
                  <a:lnTo>
                    <a:pt x="22" y="562"/>
                  </a:lnTo>
                  <a:lnTo>
                    <a:pt x="22" y="546"/>
                  </a:lnTo>
                  <a:lnTo>
                    <a:pt x="20" y="543"/>
                  </a:lnTo>
                  <a:lnTo>
                    <a:pt x="18" y="541"/>
                  </a:lnTo>
                  <a:lnTo>
                    <a:pt x="17" y="541"/>
                  </a:lnTo>
                  <a:lnTo>
                    <a:pt x="17" y="539"/>
                  </a:lnTo>
                  <a:lnTo>
                    <a:pt x="16" y="538"/>
                  </a:lnTo>
                  <a:lnTo>
                    <a:pt x="14" y="534"/>
                  </a:lnTo>
                  <a:lnTo>
                    <a:pt x="12" y="532"/>
                  </a:lnTo>
                  <a:lnTo>
                    <a:pt x="11" y="531"/>
                  </a:lnTo>
                  <a:lnTo>
                    <a:pt x="10" y="528"/>
                  </a:lnTo>
                  <a:lnTo>
                    <a:pt x="9" y="527"/>
                  </a:lnTo>
                  <a:lnTo>
                    <a:pt x="9" y="523"/>
                  </a:lnTo>
                  <a:lnTo>
                    <a:pt x="7" y="522"/>
                  </a:lnTo>
                  <a:lnTo>
                    <a:pt x="7" y="519"/>
                  </a:lnTo>
                  <a:lnTo>
                    <a:pt x="6" y="519"/>
                  </a:lnTo>
                  <a:lnTo>
                    <a:pt x="6" y="518"/>
                  </a:lnTo>
                  <a:lnTo>
                    <a:pt x="5" y="518"/>
                  </a:lnTo>
                  <a:lnTo>
                    <a:pt x="5" y="516"/>
                  </a:lnTo>
                  <a:lnTo>
                    <a:pt x="1" y="512"/>
                  </a:lnTo>
                  <a:lnTo>
                    <a:pt x="1" y="505"/>
                  </a:lnTo>
                  <a:lnTo>
                    <a:pt x="0" y="503"/>
                  </a:lnTo>
                  <a:lnTo>
                    <a:pt x="0" y="498"/>
                  </a:lnTo>
                  <a:lnTo>
                    <a:pt x="1" y="497"/>
                  </a:lnTo>
                  <a:lnTo>
                    <a:pt x="1" y="491"/>
                  </a:lnTo>
                  <a:lnTo>
                    <a:pt x="0" y="491"/>
                  </a:lnTo>
                  <a:lnTo>
                    <a:pt x="0" y="490"/>
                  </a:lnTo>
                  <a:lnTo>
                    <a:pt x="1" y="488"/>
                  </a:lnTo>
                  <a:lnTo>
                    <a:pt x="1" y="480"/>
                  </a:lnTo>
                  <a:lnTo>
                    <a:pt x="2" y="477"/>
                  </a:lnTo>
                  <a:lnTo>
                    <a:pt x="2" y="474"/>
                  </a:lnTo>
                  <a:lnTo>
                    <a:pt x="4" y="474"/>
                  </a:lnTo>
                  <a:lnTo>
                    <a:pt x="4" y="466"/>
                  </a:lnTo>
                  <a:lnTo>
                    <a:pt x="5" y="465"/>
                  </a:lnTo>
                  <a:lnTo>
                    <a:pt x="5" y="449"/>
                  </a:lnTo>
                  <a:lnTo>
                    <a:pt x="6" y="447"/>
                  </a:lnTo>
                  <a:lnTo>
                    <a:pt x="6" y="426"/>
                  </a:lnTo>
                  <a:lnTo>
                    <a:pt x="7" y="423"/>
                  </a:lnTo>
                  <a:lnTo>
                    <a:pt x="7" y="403"/>
                  </a:lnTo>
                  <a:lnTo>
                    <a:pt x="9" y="400"/>
                  </a:lnTo>
                  <a:lnTo>
                    <a:pt x="9" y="398"/>
                  </a:lnTo>
                  <a:lnTo>
                    <a:pt x="7" y="398"/>
                  </a:lnTo>
                  <a:lnTo>
                    <a:pt x="7" y="397"/>
                  </a:lnTo>
                  <a:lnTo>
                    <a:pt x="9" y="397"/>
                  </a:lnTo>
                  <a:lnTo>
                    <a:pt x="9" y="387"/>
                  </a:lnTo>
                  <a:lnTo>
                    <a:pt x="10" y="385"/>
                  </a:lnTo>
                  <a:lnTo>
                    <a:pt x="9" y="384"/>
                  </a:lnTo>
                  <a:lnTo>
                    <a:pt x="9" y="383"/>
                  </a:lnTo>
                  <a:lnTo>
                    <a:pt x="10" y="383"/>
                  </a:lnTo>
                  <a:lnTo>
                    <a:pt x="10" y="373"/>
                  </a:lnTo>
                  <a:lnTo>
                    <a:pt x="11" y="373"/>
                  </a:lnTo>
                  <a:lnTo>
                    <a:pt x="11" y="363"/>
                  </a:lnTo>
                  <a:lnTo>
                    <a:pt x="12" y="363"/>
                  </a:lnTo>
                  <a:lnTo>
                    <a:pt x="12" y="354"/>
                  </a:lnTo>
                  <a:lnTo>
                    <a:pt x="14" y="353"/>
                  </a:lnTo>
                  <a:lnTo>
                    <a:pt x="14" y="342"/>
                  </a:lnTo>
                  <a:lnTo>
                    <a:pt x="15" y="342"/>
                  </a:lnTo>
                  <a:lnTo>
                    <a:pt x="15" y="341"/>
                  </a:lnTo>
                  <a:lnTo>
                    <a:pt x="16" y="339"/>
                  </a:lnTo>
                  <a:lnTo>
                    <a:pt x="16" y="337"/>
                  </a:lnTo>
                  <a:lnTo>
                    <a:pt x="15" y="336"/>
                  </a:lnTo>
                  <a:lnTo>
                    <a:pt x="16" y="336"/>
                  </a:lnTo>
                  <a:lnTo>
                    <a:pt x="16" y="332"/>
                  </a:lnTo>
                  <a:lnTo>
                    <a:pt x="17" y="331"/>
                  </a:lnTo>
                  <a:lnTo>
                    <a:pt x="17" y="328"/>
                  </a:lnTo>
                  <a:lnTo>
                    <a:pt x="18" y="327"/>
                  </a:lnTo>
                  <a:lnTo>
                    <a:pt x="18" y="326"/>
                  </a:lnTo>
                  <a:lnTo>
                    <a:pt x="20" y="326"/>
                  </a:lnTo>
                  <a:lnTo>
                    <a:pt x="20" y="323"/>
                  </a:lnTo>
                  <a:lnTo>
                    <a:pt x="21" y="322"/>
                  </a:lnTo>
                  <a:lnTo>
                    <a:pt x="22" y="318"/>
                  </a:lnTo>
                  <a:lnTo>
                    <a:pt x="22" y="315"/>
                  </a:lnTo>
                  <a:lnTo>
                    <a:pt x="23" y="312"/>
                  </a:lnTo>
                  <a:lnTo>
                    <a:pt x="23" y="307"/>
                  </a:lnTo>
                  <a:lnTo>
                    <a:pt x="25" y="306"/>
                  </a:lnTo>
                  <a:lnTo>
                    <a:pt x="25" y="303"/>
                  </a:lnTo>
                  <a:lnTo>
                    <a:pt x="23" y="302"/>
                  </a:lnTo>
                  <a:lnTo>
                    <a:pt x="25" y="301"/>
                  </a:lnTo>
                  <a:lnTo>
                    <a:pt x="25" y="300"/>
                  </a:lnTo>
                  <a:lnTo>
                    <a:pt x="26" y="298"/>
                  </a:lnTo>
                  <a:lnTo>
                    <a:pt x="26" y="297"/>
                  </a:lnTo>
                  <a:lnTo>
                    <a:pt x="27" y="293"/>
                  </a:lnTo>
                  <a:lnTo>
                    <a:pt x="30" y="291"/>
                  </a:lnTo>
                  <a:lnTo>
                    <a:pt x="33" y="285"/>
                  </a:lnTo>
                  <a:lnTo>
                    <a:pt x="36" y="280"/>
                  </a:lnTo>
                  <a:lnTo>
                    <a:pt x="36" y="277"/>
                  </a:lnTo>
                  <a:lnTo>
                    <a:pt x="37" y="277"/>
                  </a:lnTo>
                  <a:lnTo>
                    <a:pt x="38" y="275"/>
                  </a:lnTo>
                  <a:lnTo>
                    <a:pt x="38" y="274"/>
                  </a:lnTo>
                  <a:lnTo>
                    <a:pt x="39" y="272"/>
                  </a:lnTo>
                  <a:lnTo>
                    <a:pt x="39" y="266"/>
                  </a:lnTo>
                  <a:lnTo>
                    <a:pt x="41" y="265"/>
                  </a:lnTo>
                  <a:lnTo>
                    <a:pt x="41" y="256"/>
                  </a:lnTo>
                  <a:lnTo>
                    <a:pt x="42" y="256"/>
                  </a:lnTo>
                  <a:lnTo>
                    <a:pt x="42" y="254"/>
                  </a:lnTo>
                  <a:lnTo>
                    <a:pt x="43" y="253"/>
                  </a:lnTo>
                  <a:lnTo>
                    <a:pt x="43" y="251"/>
                  </a:lnTo>
                  <a:lnTo>
                    <a:pt x="44" y="250"/>
                  </a:lnTo>
                  <a:lnTo>
                    <a:pt x="44" y="246"/>
                  </a:lnTo>
                  <a:lnTo>
                    <a:pt x="46" y="245"/>
                  </a:lnTo>
                  <a:lnTo>
                    <a:pt x="46" y="243"/>
                  </a:lnTo>
                  <a:lnTo>
                    <a:pt x="47" y="241"/>
                  </a:lnTo>
                  <a:lnTo>
                    <a:pt x="47" y="239"/>
                  </a:lnTo>
                  <a:lnTo>
                    <a:pt x="48" y="239"/>
                  </a:lnTo>
                  <a:lnTo>
                    <a:pt x="48" y="238"/>
                  </a:lnTo>
                  <a:lnTo>
                    <a:pt x="50" y="230"/>
                  </a:lnTo>
                  <a:lnTo>
                    <a:pt x="50" y="228"/>
                  </a:lnTo>
                  <a:lnTo>
                    <a:pt x="52" y="226"/>
                  </a:lnTo>
                  <a:lnTo>
                    <a:pt x="53" y="224"/>
                  </a:lnTo>
                  <a:lnTo>
                    <a:pt x="54" y="223"/>
                  </a:lnTo>
                  <a:lnTo>
                    <a:pt x="54" y="219"/>
                  </a:lnTo>
                  <a:lnTo>
                    <a:pt x="55" y="219"/>
                  </a:lnTo>
                  <a:lnTo>
                    <a:pt x="55" y="214"/>
                  </a:lnTo>
                  <a:lnTo>
                    <a:pt x="57" y="213"/>
                  </a:lnTo>
                  <a:lnTo>
                    <a:pt x="57" y="203"/>
                  </a:lnTo>
                  <a:lnTo>
                    <a:pt x="58" y="203"/>
                  </a:lnTo>
                  <a:lnTo>
                    <a:pt x="58" y="164"/>
                  </a:lnTo>
                  <a:lnTo>
                    <a:pt x="59" y="163"/>
                  </a:lnTo>
                  <a:lnTo>
                    <a:pt x="59" y="158"/>
                  </a:lnTo>
                  <a:lnTo>
                    <a:pt x="60" y="157"/>
                  </a:lnTo>
                  <a:lnTo>
                    <a:pt x="60" y="154"/>
                  </a:lnTo>
                  <a:lnTo>
                    <a:pt x="62" y="152"/>
                  </a:lnTo>
                  <a:lnTo>
                    <a:pt x="62" y="149"/>
                  </a:lnTo>
                  <a:lnTo>
                    <a:pt x="63" y="148"/>
                  </a:lnTo>
                  <a:lnTo>
                    <a:pt x="63" y="146"/>
                  </a:lnTo>
                  <a:lnTo>
                    <a:pt x="64" y="146"/>
                  </a:lnTo>
                  <a:lnTo>
                    <a:pt x="64" y="141"/>
                  </a:lnTo>
                  <a:lnTo>
                    <a:pt x="65" y="141"/>
                  </a:lnTo>
                  <a:lnTo>
                    <a:pt x="65" y="138"/>
                  </a:lnTo>
                  <a:lnTo>
                    <a:pt x="66" y="136"/>
                  </a:lnTo>
                  <a:lnTo>
                    <a:pt x="66" y="133"/>
                  </a:lnTo>
                  <a:lnTo>
                    <a:pt x="68" y="132"/>
                  </a:lnTo>
                  <a:lnTo>
                    <a:pt x="68" y="130"/>
                  </a:lnTo>
                  <a:lnTo>
                    <a:pt x="69" y="130"/>
                  </a:lnTo>
                  <a:lnTo>
                    <a:pt x="69" y="128"/>
                  </a:lnTo>
                  <a:lnTo>
                    <a:pt x="70" y="128"/>
                  </a:lnTo>
                  <a:lnTo>
                    <a:pt x="70" y="127"/>
                  </a:lnTo>
                  <a:lnTo>
                    <a:pt x="71" y="126"/>
                  </a:lnTo>
                  <a:lnTo>
                    <a:pt x="71" y="125"/>
                  </a:lnTo>
                  <a:lnTo>
                    <a:pt x="73" y="123"/>
                  </a:lnTo>
                  <a:lnTo>
                    <a:pt x="73" y="122"/>
                  </a:lnTo>
                  <a:lnTo>
                    <a:pt x="74" y="122"/>
                  </a:lnTo>
                  <a:lnTo>
                    <a:pt x="74" y="121"/>
                  </a:lnTo>
                  <a:lnTo>
                    <a:pt x="78" y="117"/>
                  </a:lnTo>
                  <a:lnTo>
                    <a:pt x="79" y="117"/>
                  </a:lnTo>
                  <a:lnTo>
                    <a:pt x="79" y="116"/>
                  </a:lnTo>
                  <a:lnTo>
                    <a:pt x="80" y="116"/>
                  </a:lnTo>
                  <a:lnTo>
                    <a:pt x="80" y="115"/>
                  </a:lnTo>
                  <a:lnTo>
                    <a:pt x="81" y="115"/>
                  </a:lnTo>
                  <a:lnTo>
                    <a:pt x="81" y="113"/>
                  </a:lnTo>
                  <a:lnTo>
                    <a:pt x="82" y="113"/>
                  </a:lnTo>
                  <a:lnTo>
                    <a:pt x="84" y="112"/>
                  </a:lnTo>
                  <a:lnTo>
                    <a:pt x="84" y="111"/>
                  </a:lnTo>
                  <a:lnTo>
                    <a:pt x="85" y="111"/>
                  </a:lnTo>
                  <a:lnTo>
                    <a:pt x="85" y="108"/>
                  </a:lnTo>
                  <a:lnTo>
                    <a:pt x="86" y="107"/>
                  </a:lnTo>
                  <a:lnTo>
                    <a:pt x="86" y="106"/>
                  </a:lnTo>
                  <a:lnTo>
                    <a:pt x="87" y="106"/>
                  </a:lnTo>
                  <a:lnTo>
                    <a:pt x="87" y="105"/>
                  </a:lnTo>
                  <a:lnTo>
                    <a:pt x="91" y="101"/>
                  </a:lnTo>
                  <a:lnTo>
                    <a:pt x="92" y="101"/>
                  </a:lnTo>
                  <a:lnTo>
                    <a:pt x="92" y="99"/>
                  </a:lnTo>
                  <a:lnTo>
                    <a:pt x="94" y="99"/>
                  </a:lnTo>
                  <a:lnTo>
                    <a:pt x="94" y="96"/>
                  </a:lnTo>
                  <a:lnTo>
                    <a:pt x="97" y="92"/>
                  </a:lnTo>
                  <a:lnTo>
                    <a:pt x="97" y="91"/>
                  </a:lnTo>
                  <a:lnTo>
                    <a:pt x="102" y="86"/>
                  </a:lnTo>
                  <a:lnTo>
                    <a:pt x="102" y="85"/>
                  </a:lnTo>
                  <a:lnTo>
                    <a:pt x="103" y="85"/>
                  </a:lnTo>
                  <a:lnTo>
                    <a:pt x="105" y="84"/>
                  </a:lnTo>
                  <a:lnTo>
                    <a:pt x="105" y="82"/>
                  </a:lnTo>
                  <a:lnTo>
                    <a:pt x="107" y="80"/>
                  </a:lnTo>
                  <a:lnTo>
                    <a:pt x="108" y="80"/>
                  </a:lnTo>
                  <a:lnTo>
                    <a:pt x="112" y="76"/>
                  </a:lnTo>
                  <a:lnTo>
                    <a:pt x="111" y="76"/>
                  </a:lnTo>
                  <a:lnTo>
                    <a:pt x="111" y="75"/>
                  </a:lnTo>
                  <a:lnTo>
                    <a:pt x="113" y="75"/>
                  </a:lnTo>
                  <a:lnTo>
                    <a:pt x="113" y="72"/>
                  </a:lnTo>
                  <a:lnTo>
                    <a:pt x="114" y="72"/>
                  </a:lnTo>
                  <a:lnTo>
                    <a:pt x="118" y="69"/>
                  </a:lnTo>
                  <a:lnTo>
                    <a:pt x="121" y="69"/>
                  </a:lnTo>
                  <a:lnTo>
                    <a:pt x="125" y="64"/>
                  </a:lnTo>
                  <a:lnTo>
                    <a:pt x="127" y="64"/>
                  </a:lnTo>
                  <a:lnTo>
                    <a:pt x="129" y="63"/>
                  </a:lnTo>
                  <a:lnTo>
                    <a:pt x="130" y="61"/>
                  </a:lnTo>
                  <a:lnTo>
                    <a:pt x="130" y="60"/>
                  </a:lnTo>
                  <a:lnTo>
                    <a:pt x="132" y="60"/>
                  </a:lnTo>
                  <a:lnTo>
                    <a:pt x="132" y="59"/>
                  </a:lnTo>
                  <a:lnTo>
                    <a:pt x="133" y="59"/>
                  </a:lnTo>
                  <a:lnTo>
                    <a:pt x="134" y="58"/>
                  </a:lnTo>
                  <a:lnTo>
                    <a:pt x="134" y="56"/>
                  </a:lnTo>
                  <a:lnTo>
                    <a:pt x="135" y="56"/>
                  </a:lnTo>
                  <a:lnTo>
                    <a:pt x="135" y="55"/>
                  </a:lnTo>
                  <a:lnTo>
                    <a:pt x="137" y="55"/>
                  </a:lnTo>
                  <a:lnTo>
                    <a:pt x="137" y="54"/>
                  </a:lnTo>
                  <a:lnTo>
                    <a:pt x="138" y="54"/>
                  </a:lnTo>
                  <a:lnTo>
                    <a:pt x="141" y="51"/>
                  </a:lnTo>
                  <a:lnTo>
                    <a:pt x="144" y="50"/>
                  </a:lnTo>
                  <a:lnTo>
                    <a:pt x="148" y="50"/>
                  </a:lnTo>
                  <a:lnTo>
                    <a:pt x="148" y="49"/>
                  </a:lnTo>
                  <a:lnTo>
                    <a:pt x="145" y="49"/>
                  </a:lnTo>
                  <a:lnTo>
                    <a:pt x="149" y="45"/>
                  </a:lnTo>
                  <a:lnTo>
                    <a:pt x="151" y="45"/>
                  </a:lnTo>
                  <a:lnTo>
                    <a:pt x="153" y="44"/>
                  </a:lnTo>
                  <a:lnTo>
                    <a:pt x="155" y="43"/>
                  </a:lnTo>
                  <a:lnTo>
                    <a:pt x="157" y="40"/>
                  </a:lnTo>
                  <a:lnTo>
                    <a:pt x="159" y="40"/>
                  </a:lnTo>
                  <a:lnTo>
                    <a:pt x="160" y="39"/>
                  </a:lnTo>
                  <a:lnTo>
                    <a:pt x="160" y="38"/>
                  </a:lnTo>
                  <a:lnTo>
                    <a:pt x="162" y="38"/>
                  </a:lnTo>
                  <a:lnTo>
                    <a:pt x="162" y="36"/>
                  </a:lnTo>
                  <a:lnTo>
                    <a:pt x="164" y="35"/>
                  </a:lnTo>
                  <a:lnTo>
                    <a:pt x="166" y="35"/>
                  </a:lnTo>
                  <a:lnTo>
                    <a:pt x="166" y="34"/>
                  </a:lnTo>
                  <a:lnTo>
                    <a:pt x="171" y="29"/>
                  </a:lnTo>
                  <a:lnTo>
                    <a:pt x="173" y="28"/>
                  </a:lnTo>
                  <a:lnTo>
                    <a:pt x="175" y="27"/>
                  </a:lnTo>
                  <a:lnTo>
                    <a:pt x="176" y="24"/>
                  </a:lnTo>
                  <a:lnTo>
                    <a:pt x="176" y="22"/>
                  </a:lnTo>
                  <a:lnTo>
                    <a:pt x="177" y="22"/>
                  </a:lnTo>
                  <a:lnTo>
                    <a:pt x="177" y="18"/>
                  </a:lnTo>
                  <a:lnTo>
                    <a:pt x="180" y="15"/>
                  </a:lnTo>
                  <a:lnTo>
                    <a:pt x="181" y="15"/>
                  </a:lnTo>
                  <a:lnTo>
                    <a:pt x="181" y="14"/>
                  </a:lnTo>
                  <a:lnTo>
                    <a:pt x="183" y="12"/>
                  </a:lnTo>
                  <a:lnTo>
                    <a:pt x="186" y="10"/>
                  </a:lnTo>
                  <a:lnTo>
                    <a:pt x="187" y="10"/>
                  </a:lnTo>
                  <a:lnTo>
                    <a:pt x="187" y="9"/>
                  </a:lnTo>
                  <a:lnTo>
                    <a:pt x="188" y="9"/>
                  </a:lnTo>
                  <a:lnTo>
                    <a:pt x="189" y="8"/>
                  </a:lnTo>
                  <a:lnTo>
                    <a:pt x="192" y="7"/>
                  </a:lnTo>
                  <a:lnTo>
                    <a:pt x="193" y="5"/>
                  </a:lnTo>
                  <a:lnTo>
                    <a:pt x="194" y="5"/>
                  </a:lnTo>
                  <a:lnTo>
                    <a:pt x="196" y="4"/>
                  </a:lnTo>
                  <a:lnTo>
                    <a:pt x="198" y="4"/>
                  </a:lnTo>
                  <a:lnTo>
                    <a:pt x="203" y="3"/>
                  </a:lnTo>
                  <a:lnTo>
                    <a:pt x="210"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20" name="Freeform 23"/>
            <p:cNvSpPr>
              <a:spLocks/>
            </p:cNvSpPr>
            <p:nvPr/>
          </p:nvSpPr>
          <p:spPr bwMode="auto">
            <a:xfrm>
              <a:off x="1474" y="15636"/>
              <a:ext cx="12" cy="16"/>
            </a:xfrm>
            <a:custGeom>
              <a:avLst/>
              <a:gdLst>
                <a:gd name="T0" fmla="*/ 3 w 23"/>
                <a:gd name="T1" fmla="*/ 0 h 32"/>
                <a:gd name="T2" fmla="*/ 3 w 23"/>
                <a:gd name="T3" fmla="*/ 0 h 32"/>
                <a:gd name="T4" fmla="*/ 4 w 23"/>
                <a:gd name="T5" fmla="*/ 1 h 32"/>
                <a:gd name="T6" fmla="*/ 4 w 23"/>
                <a:gd name="T7" fmla="*/ 1 h 32"/>
                <a:gd name="T8" fmla="*/ 5 w 23"/>
                <a:gd name="T9" fmla="*/ 0 h 32"/>
                <a:gd name="T10" fmla="*/ 6 w 23"/>
                <a:gd name="T11" fmla="*/ 0 h 32"/>
                <a:gd name="T12" fmla="*/ 6 w 23"/>
                <a:gd name="T13" fmla="*/ 1 h 32"/>
                <a:gd name="T14" fmla="*/ 5 w 23"/>
                <a:gd name="T15" fmla="*/ 2 h 32"/>
                <a:gd name="T16" fmla="*/ 6 w 23"/>
                <a:gd name="T17" fmla="*/ 2 h 32"/>
                <a:gd name="T18" fmla="*/ 6 w 23"/>
                <a:gd name="T19" fmla="*/ 2 h 32"/>
                <a:gd name="T20" fmla="*/ 6 w 23"/>
                <a:gd name="T21" fmla="*/ 2 h 32"/>
                <a:gd name="T22" fmla="*/ 6 w 23"/>
                <a:gd name="T23" fmla="*/ 3 h 32"/>
                <a:gd name="T24" fmla="*/ 6 w 23"/>
                <a:gd name="T25" fmla="*/ 3 h 32"/>
                <a:gd name="T26" fmla="*/ 6 w 23"/>
                <a:gd name="T27" fmla="*/ 4 h 32"/>
                <a:gd name="T28" fmla="*/ 6 w 23"/>
                <a:gd name="T29" fmla="*/ 4 h 32"/>
                <a:gd name="T30" fmla="*/ 6 w 23"/>
                <a:gd name="T31" fmla="*/ 4 h 32"/>
                <a:gd name="T32" fmla="*/ 6 w 23"/>
                <a:gd name="T33" fmla="*/ 4 h 32"/>
                <a:gd name="T34" fmla="*/ 5 w 23"/>
                <a:gd name="T35" fmla="*/ 4 h 32"/>
                <a:gd name="T36" fmla="*/ 5 w 23"/>
                <a:gd name="T37" fmla="*/ 3 h 32"/>
                <a:gd name="T38" fmla="*/ 5 w 23"/>
                <a:gd name="T39" fmla="*/ 4 h 32"/>
                <a:gd name="T40" fmla="*/ 5 w 23"/>
                <a:gd name="T41" fmla="*/ 4 h 32"/>
                <a:gd name="T42" fmla="*/ 5 w 23"/>
                <a:gd name="T43" fmla="*/ 4 h 32"/>
                <a:gd name="T44" fmla="*/ 5 w 23"/>
                <a:gd name="T45" fmla="*/ 5 h 32"/>
                <a:gd name="T46" fmla="*/ 3 w 23"/>
                <a:gd name="T47" fmla="*/ 5 h 32"/>
                <a:gd name="T48" fmla="*/ 3 w 23"/>
                <a:gd name="T49" fmla="*/ 5 h 32"/>
                <a:gd name="T50" fmla="*/ 3 w 23"/>
                <a:gd name="T51" fmla="*/ 5 h 32"/>
                <a:gd name="T52" fmla="*/ 3 w 23"/>
                <a:gd name="T53" fmla="*/ 6 h 32"/>
                <a:gd name="T54" fmla="*/ 3 w 23"/>
                <a:gd name="T55" fmla="*/ 6 h 32"/>
                <a:gd name="T56" fmla="*/ 4 w 23"/>
                <a:gd name="T57" fmla="*/ 6 h 32"/>
                <a:gd name="T58" fmla="*/ 4 w 23"/>
                <a:gd name="T59" fmla="*/ 6 h 32"/>
                <a:gd name="T60" fmla="*/ 4 w 23"/>
                <a:gd name="T61" fmla="*/ 7 h 32"/>
                <a:gd name="T62" fmla="*/ 4 w 23"/>
                <a:gd name="T63" fmla="*/ 7 h 32"/>
                <a:gd name="T64" fmla="*/ 4 w 23"/>
                <a:gd name="T65" fmla="*/ 7 h 32"/>
                <a:gd name="T66" fmla="*/ 3 w 23"/>
                <a:gd name="T67" fmla="*/ 7 h 32"/>
                <a:gd name="T68" fmla="*/ 3 w 23"/>
                <a:gd name="T69" fmla="*/ 7 h 32"/>
                <a:gd name="T70" fmla="*/ 2 w 23"/>
                <a:gd name="T71" fmla="*/ 7 h 32"/>
                <a:gd name="T72" fmla="*/ 2 w 23"/>
                <a:gd name="T73" fmla="*/ 7 h 32"/>
                <a:gd name="T74" fmla="*/ 2 w 23"/>
                <a:gd name="T75" fmla="*/ 7 h 32"/>
                <a:gd name="T76" fmla="*/ 2 w 23"/>
                <a:gd name="T77" fmla="*/ 7 h 32"/>
                <a:gd name="T78" fmla="*/ 1 w 23"/>
                <a:gd name="T79" fmla="*/ 7 h 32"/>
                <a:gd name="T80" fmla="*/ 1 w 23"/>
                <a:gd name="T81" fmla="*/ 7 h 32"/>
                <a:gd name="T82" fmla="*/ 2 w 23"/>
                <a:gd name="T83" fmla="*/ 8 h 32"/>
                <a:gd name="T84" fmla="*/ 2 w 23"/>
                <a:gd name="T85" fmla="*/ 8 h 32"/>
                <a:gd name="T86" fmla="*/ 1 w 23"/>
                <a:gd name="T87" fmla="*/ 8 h 32"/>
                <a:gd name="T88" fmla="*/ 1 w 23"/>
                <a:gd name="T89" fmla="*/ 8 h 32"/>
                <a:gd name="T90" fmla="*/ 1 w 23"/>
                <a:gd name="T91" fmla="*/ 8 h 32"/>
                <a:gd name="T92" fmla="*/ 1 w 23"/>
                <a:gd name="T93" fmla="*/ 7 h 32"/>
                <a:gd name="T94" fmla="*/ 0 w 23"/>
                <a:gd name="T95" fmla="*/ 7 h 32"/>
                <a:gd name="T96" fmla="*/ 0 w 23"/>
                <a:gd name="T97" fmla="*/ 6 h 32"/>
                <a:gd name="T98" fmla="*/ 1 w 23"/>
                <a:gd name="T99" fmla="*/ 6 h 32"/>
                <a:gd name="T100" fmla="*/ 1 w 23"/>
                <a:gd name="T101" fmla="*/ 6 h 32"/>
                <a:gd name="T102" fmla="*/ 1 w 23"/>
                <a:gd name="T103" fmla="*/ 5 h 32"/>
                <a:gd name="T104" fmla="*/ 1 w 23"/>
                <a:gd name="T105" fmla="*/ 4 h 32"/>
                <a:gd name="T106" fmla="*/ 1 w 23"/>
                <a:gd name="T107" fmla="*/ 4 h 32"/>
                <a:gd name="T108" fmla="*/ 2 w 23"/>
                <a:gd name="T109" fmla="*/ 3 h 32"/>
                <a:gd name="T110" fmla="*/ 2 w 23"/>
                <a:gd name="T111" fmla="*/ 2 h 32"/>
                <a:gd name="T112" fmla="*/ 3 w 23"/>
                <a:gd name="T113" fmla="*/ 2 h 32"/>
                <a:gd name="T114" fmla="*/ 4 w 23"/>
                <a:gd name="T115" fmla="*/ 2 h 32"/>
                <a:gd name="T116" fmla="*/ 3 w 23"/>
                <a:gd name="T117" fmla="*/ 2 h 32"/>
                <a:gd name="T118" fmla="*/ 2 w 23"/>
                <a:gd name="T119" fmla="*/ 1 h 32"/>
                <a:gd name="T120" fmla="*/ 2 w 23"/>
                <a:gd name="T121" fmla="*/ 1 h 32"/>
                <a:gd name="T122" fmla="*/ 3 w 23"/>
                <a:gd name="T123" fmla="*/ 0 h 3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 h="32">
                  <a:moveTo>
                    <a:pt x="10" y="0"/>
                  </a:moveTo>
                  <a:lnTo>
                    <a:pt x="12" y="0"/>
                  </a:lnTo>
                  <a:lnTo>
                    <a:pt x="13" y="1"/>
                  </a:lnTo>
                  <a:lnTo>
                    <a:pt x="16" y="1"/>
                  </a:lnTo>
                  <a:lnTo>
                    <a:pt x="17" y="0"/>
                  </a:lnTo>
                  <a:lnTo>
                    <a:pt x="21" y="0"/>
                  </a:lnTo>
                  <a:lnTo>
                    <a:pt x="21" y="4"/>
                  </a:lnTo>
                  <a:lnTo>
                    <a:pt x="19" y="5"/>
                  </a:lnTo>
                  <a:lnTo>
                    <a:pt x="21" y="6"/>
                  </a:lnTo>
                  <a:lnTo>
                    <a:pt x="21" y="8"/>
                  </a:lnTo>
                  <a:lnTo>
                    <a:pt x="22" y="8"/>
                  </a:lnTo>
                  <a:lnTo>
                    <a:pt x="22" y="10"/>
                  </a:lnTo>
                  <a:lnTo>
                    <a:pt x="23" y="12"/>
                  </a:lnTo>
                  <a:lnTo>
                    <a:pt x="23" y="13"/>
                  </a:lnTo>
                  <a:lnTo>
                    <a:pt x="22" y="15"/>
                  </a:lnTo>
                  <a:lnTo>
                    <a:pt x="21" y="15"/>
                  </a:lnTo>
                  <a:lnTo>
                    <a:pt x="21" y="13"/>
                  </a:lnTo>
                  <a:lnTo>
                    <a:pt x="19" y="13"/>
                  </a:lnTo>
                  <a:lnTo>
                    <a:pt x="19" y="12"/>
                  </a:lnTo>
                  <a:lnTo>
                    <a:pt x="18" y="13"/>
                  </a:lnTo>
                  <a:lnTo>
                    <a:pt x="18" y="15"/>
                  </a:lnTo>
                  <a:lnTo>
                    <a:pt x="17" y="16"/>
                  </a:lnTo>
                  <a:lnTo>
                    <a:pt x="17" y="18"/>
                  </a:lnTo>
                  <a:lnTo>
                    <a:pt x="12" y="18"/>
                  </a:lnTo>
                  <a:lnTo>
                    <a:pt x="12" y="20"/>
                  </a:lnTo>
                  <a:lnTo>
                    <a:pt x="11" y="20"/>
                  </a:lnTo>
                  <a:lnTo>
                    <a:pt x="11" y="21"/>
                  </a:lnTo>
                  <a:lnTo>
                    <a:pt x="12" y="22"/>
                  </a:lnTo>
                  <a:lnTo>
                    <a:pt x="14" y="22"/>
                  </a:lnTo>
                  <a:lnTo>
                    <a:pt x="14" y="23"/>
                  </a:lnTo>
                  <a:lnTo>
                    <a:pt x="16" y="25"/>
                  </a:lnTo>
                  <a:lnTo>
                    <a:pt x="14" y="26"/>
                  </a:lnTo>
                  <a:lnTo>
                    <a:pt x="14" y="27"/>
                  </a:lnTo>
                  <a:lnTo>
                    <a:pt x="10" y="27"/>
                  </a:lnTo>
                  <a:lnTo>
                    <a:pt x="10" y="26"/>
                  </a:lnTo>
                  <a:lnTo>
                    <a:pt x="6" y="26"/>
                  </a:lnTo>
                  <a:lnTo>
                    <a:pt x="6" y="27"/>
                  </a:lnTo>
                  <a:lnTo>
                    <a:pt x="5" y="28"/>
                  </a:lnTo>
                  <a:lnTo>
                    <a:pt x="5" y="27"/>
                  </a:lnTo>
                  <a:lnTo>
                    <a:pt x="3" y="27"/>
                  </a:lnTo>
                  <a:lnTo>
                    <a:pt x="3" y="28"/>
                  </a:lnTo>
                  <a:lnTo>
                    <a:pt x="5" y="30"/>
                  </a:lnTo>
                  <a:lnTo>
                    <a:pt x="5" y="31"/>
                  </a:lnTo>
                  <a:lnTo>
                    <a:pt x="3" y="31"/>
                  </a:lnTo>
                  <a:lnTo>
                    <a:pt x="3" y="32"/>
                  </a:lnTo>
                  <a:lnTo>
                    <a:pt x="1" y="32"/>
                  </a:lnTo>
                  <a:lnTo>
                    <a:pt x="1" y="28"/>
                  </a:lnTo>
                  <a:lnTo>
                    <a:pt x="0" y="27"/>
                  </a:lnTo>
                  <a:lnTo>
                    <a:pt x="0" y="23"/>
                  </a:lnTo>
                  <a:lnTo>
                    <a:pt x="1" y="23"/>
                  </a:lnTo>
                  <a:lnTo>
                    <a:pt x="2" y="22"/>
                  </a:lnTo>
                  <a:lnTo>
                    <a:pt x="2" y="17"/>
                  </a:lnTo>
                  <a:lnTo>
                    <a:pt x="3" y="16"/>
                  </a:lnTo>
                  <a:lnTo>
                    <a:pt x="3" y="13"/>
                  </a:lnTo>
                  <a:lnTo>
                    <a:pt x="5" y="11"/>
                  </a:lnTo>
                  <a:lnTo>
                    <a:pt x="7" y="8"/>
                  </a:lnTo>
                  <a:lnTo>
                    <a:pt x="10" y="8"/>
                  </a:lnTo>
                  <a:lnTo>
                    <a:pt x="13" y="5"/>
                  </a:lnTo>
                  <a:lnTo>
                    <a:pt x="10" y="5"/>
                  </a:lnTo>
                  <a:lnTo>
                    <a:pt x="8" y="4"/>
                  </a:lnTo>
                  <a:lnTo>
                    <a:pt x="8" y="1"/>
                  </a:lnTo>
                  <a:lnTo>
                    <a:pt x="10"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21" name="Freeform 24"/>
            <p:cNvSpPr>
              <a:spLocks/>
            </p:cNvSpPr>
            <p:nvPr/>
          </p:nvSpPr>
          <p:spPr bwMode="auto">
            <a:xfrm>
              <a:off x="1448" y="15570"/>
              <a:ext cx="18" cy="50"/>
            </a:xfrm>
            <a:custGeom>
              <a:avLst/>
              <a:gdLst>
                <a:gd name="T0" fmla="*/ 1 w 37"/>
                <a:gd name="T1" fmla="*/ 1 h 100"/>
                <a:gd name="T2" fmla="*/ 1 w 37"/>
                <a:gd name="T3" fmla="*/ 1 h 100"/>
                <a:gd name="T4" fmla="*/ 2 w 37"/>
                <a:gd name="T5" fmla="*/ 1 h 100"/>
                <a:gd name="T6" fmla="*/ 3 w 37"/>
                <a:gd name="T7" fmla="*/ 2 h 100"/>
                <a:gd name="T8" fmla="*/ 4 w 37"/>
                <a:gd name="T9" fmla="*/ 3 h 100"/>
                <a:gd name="T10" fmla="*/ 4 w 37"/>
                <a:gd name="T11" fmla="*/ 3 h 100"/>
                <a:gd name="T12" fmla="*/ 5 w 37"/>
                <a:gd name="T13" fmla="*/ 4 h 100"/>
                <a:gd name="T14" fmla="*/ 5 w 37"/>
                <a:gd name="T15" fmla="*/ 4 h 100"/>
                <a:gd name="T16" fmla="*/ 6 w 37"/>
                <a:gd name="T17" fmla="*/ 5 h 100"/>
                <a:gd name="T18" fmla="*/ 7 w 37"/>
                <a:gd name="T19" fmla="*/ 7 h 100"/>
                <a:gd name="T20" fmla="*/ 6 w 37"/>
                <a:gd name="T21" fmla="*/ 8 h 100"/>
                <a:gd name="T22" fmla="*/ 5 w 37"/>
                <a:gd name="T23" fmla="*/ 8 h 100"/>
                <a:gd name="T24" fmla="*/ 4 w 37"/>
                <a:gd name="T25" fmla="*/ 10 h 100"/>
                <a:gd name="T26" fmla="*/ 5 w 37"/>
                <a:gd name="T27" fmla="*/ 11 h 100"/>
                <a:gd name="T28" fmla="*/ 5 w 37"/>
                <a:gd name="T29" fmla="*/ 12 h 100"/>
                <a:gd name="T30" fmla="*/ 6 w 37"/>
                <a:gd name="T31" fmla="*/ 13 h 100"/>
                <a:gd name="T32" fmla="*/ 7 w 37"/>
                <a:gd name="T33" fmla="*/ 15 h 100"/>
                <a:gd name="T34" fmla="*/ 6 w 37"/>
                <a:gd name="T35" fmla="*/ 15 h 100"/>
                <a:gd name="T36" fmla="*/ 5 w 37"/>
                <a:gd name="T37" fmla="*/ 15 h 100"/>
                <a:gd name="T38" fmla="*/ 4 w 37"/>
                <a:gd name="T39" fmla="*/ 15 h 100"/>
                <a:gd name="T40" fmla="*/ 5 w 37"/>
                <a:gd name="T41" fmla="*/ 16 h 100"/>
                <a:gd name="T42" fmla="*/ 5 w 37"/>
                <a:gd name="T43" fmla="*/ 17 h 100"/>
                <a:gd name="T44" fmla="*/ 6 w 37"/>
                <a:gd name="T45" fmla="*/ 18 h 100"/>
                <a:gd name="T46" fmla="*/ 6 w 37"/>
                <a:gd name="T47" fmla="*/ 18 h 100"/>
                <a:gd name="T48" fmla="*/ 8 w 37"/>
                <a:gd name="T49" fmla="*/ 19 h 100"/>
                <a:gd name="T50" fmla="*/ 8 w 37"/>
                <a:gd name="T51" fmla="*/ 20 h 100"/>
                <a:gd name="T52" fmla="*/ 9 w 37"/>
                <a:gd name="T53" fmla="*/ 21 h 100"/>
                <a:gd name="T54" fmla="*/ 8 w 37"/>
                <a:gd name="T55" fmla="*/ 22 h 100"/>
                <a:gd name="T56" fmla="*/ 8 w 37"/>
                <a:gd name="T57" fmla="*/ 22 h 100"/>
                <a:gd name="T58" fmla="*/ 7 w 37"/>
                <a:gd name="T59" fmla="*/ 23 h 100"/>
                <a:gd name="T60" fmla="*/ 6 w 37"/>
                <a:gd name="T61" fmla="*/ 23 h 100"/>
                <a:gd name="T62" fmla="*/ 6 w 37"/>
                <a:gd name="T63" fmla="*/ 24 h 100"/>
                <a:gd name="T64" fmla="*/ 5 w 37"/>
                <a:gd name="T65" fmla="*/ 25 h 100"/>
                <a:gd name="T66" fmla="*/ 5 w 37"/>
                <a:gd name="T67" fmla="*/ 25 h 100"/>
                <a:gd name="T68" fmla="*/ 6 w 37"/>
                <a:gd name="T69" fmla="*/ 23 h 100"/>
                <a:gd name="T70" fmla="*/ 7 w 37"/>
                <a:gd name="T71" fmla="*/ 22 h 100"/>
                <a:gd name="T72" fmla="*/ 6 w 37"/>
                <a:gd name="T73" fmla="*/ 21 h 100"/>
                <a:gd name="T74" fmla="*/ 6 w 37"/>
                <a:gd name="T75" fmla="*/ 20 h 100"/>
                <a:gd name="T76" fmla="*/ 5 w 37"/>
                <a:gd name="T77" fmla="*/ 19 h 100"/>
                <a:gd name="T78" fmla="*/ 5 w 37"/>
                <a:gd name="T79" fmla="*/ 18 h 100"/>
                <a:gd name="T80" fmla="*/ 5 w 37"/>
                <a:gd name="T81" fmla="*/ 17 h 100"/>
                <a:gd name="T82" fmla="*/ 4 w 37"/>
                <a:gd name="T83" fmla="*/ 17 h 100"/>
                <a:gd name="T84" fmla="*/ 3 w 37"/>
                <a:gd name="T85" fmla="*/ 16 h 100"/>
                <a:gd name="T86" fmla="*/ 1 w 37"/>
                <a:gd name="T87" fmla="*/ 12 h 100"/>
                <a:gd name="T88" fmla="*/ 1 w 37"/>
                <a:gd name="T89" fmla="*/ 10 h 100"/>
                <a:gd name="T90" fmla="*/ 0 w 37"/>
                <a:gd name="T91" fmla="*/ 8 h 100"/>
                <a:gd name="T92" fmla="*/ 1 w 37"/>
                <a:gd name="T93" fmla="*/ 5 h 100"/>
                <a:gd name="T94" fmla="*/ 0 w 37"/>
                <a:gd name="T95" fmla="*/ 3 h 1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37" h="100">
                  <a:moveTo>
                    <a:pt x="1" y="0"/>
                  </a:moveTo>
                  <a:lnTo>
                    <a:pt x="2" y="0"/>
                  </a:lnTo>
                  <a:lnTo>
                    <a:pt x="4" y="1"/>
                  </a:lnTo>
                  <a:lnTo>
                    <a:pt x="4" y="3"/>
                  </a:lnTo>
                  <a:lnTo>
                    <a:pt x="5" y="3"/>
                  </a:lnTo>
                  <a:lnTo>
                    <a:pt x="5" y="1"/>
                  </a:lnTo>
                  <a:lnTo>
                    <a:pt x="7" y="1"/>
                  </a:lnTo>
                  <a:lnTo>
                    <a:pt x="9" y="3"/>
                  </a:lnTo>
                  <a:lnTo>
                    <a:pt x="10" y="3"/>
                  </a:lnTo>
                  <a:lnTo>
                    <a:pt x="11" y="4"/>
                  </a:lnTo>
                  <a:lnTo>
                    <a:pt x="12" y="4"/>
                  </a:lnTo>
                  <a:lnTo>
                    <a:pt x="14" y="6"/>
                  </a:lnTo>
                  <a:lnTo>
                    <a:pt x="16" y="9"/>
                  </a:lnTo>
                  <a:lnTo>
                    <a:pt x="17" y="9"/>
                  </a:lnTo>
                  <a:lnTo>
                    <a:pt x="17" y="10"/>
                  </a:lnTo>
                  <a:lnTo>
                    <a:pt x="18" y="10"/>
                  </a:lnTo>
                  <a:lnTo>
                    <a:pt x="18" y="11"/>
                  </a:lnTo>
                  <a:lnTo>
                    <a:pt x="17" y="11"/>
                  </a:lnTo>
                  <a:lnTo>
                    <a:pt x="17" y="14"/>
                  </a:lnTo>
                  <a:lnTo>
                    <a:pt x="18" y="15"/>
                  </a:lnTo>
                  <a:lnTo>
                    <a:pt x="20" y="14"/>
                  </a:lnTo>
                  <a:lnTo>
                    <a:pt x="22" y="14"/>
                  </a:lnTo>
                  <a:lnTo>
                    <a:pt x="23" y="15"/>
                  </a:lnTo>
                  <a:lnTo>
                    <a:pt x="23" y="16"/>
                  </a:lnTo>
                  <a:lnTo>
                    <a:pt x="25" y="16"/>
                  </a:lnTo>
                  <a:lnTo>
                    <a:pt x="25" y="18"/>
                  </a:lnTo>
                  <a:lnTo>
                    <a:pt x="27" y="18"/>
                  </a:lnTo>
                  <a:lnTo>
                    <a:pt x="30" y="21"/>
                  </a:lnTo>
                  <a:lnTo>
                    <a:pt x="32" y="26"/>
                  </a:lnTo>
                  <a:lnTo>
                    <a:pt x="31" y="26"/>
                  </a:lnTo>
                  <a:lnTo>
                    <a:pt x="31" y="28"/>
                  </a:lnTo>
                  <a:lnTo>
                    <a:pt x="28" y="29"/>
                  </a:lnTo>
                  <a:lnTo>
                    <a:pt x="27" y="29"/>
                  </a:lnTo>
                  <a:lnTo>
                    <a:pt x="25" y="31"/>
                  </a:lnTo>
                  <a:lnTo>
                    <a:pt x="23" y="31"/>
                  </a:lnTo>
                  <a:lnTo>
                    <a:pt x="22" y="30"/>
                  </a:lnTo>
                  <a:lnTo>
                    <a:pt x="18" y="30"/>
                  </a:lnTo>
                  <a:lnTo>
                    <a:pt x="17" y="31"/>
                  </a:lnTo>
                  <a:lnTo>
                    <a:pt x="17" y="37"/>
                  </a:lnTo>
                  <a:lnTo>
                    <a:pt x="18" y="40"/>
                  </a:lnTo>
                  <a:lnTo>
                    <a:pt x="20" y="41"/>
                  </a:lnTo>
                  <a:lnTo>
                    <a:pt x="20" y="42"/>
                  </a:lnTo>
                  <a:lnTo>
                    <a:pt x="21" y="42"/>
                  </a:lnTo>
                  <a:lnTo>
                    <a:pt x="21" y="44"/>
                  </a:lnTo>
                  <a:lnTo>
                    <a:pt x="22" y="46"/>
                  </a:lnTo>
                  <a:lnTo>
                    <a:pt x="25" y="49"/>
                  </a:lnTo>
                  <a:lnTo>
                    <a:pt x="25" y="50"/>
                  </a:lnTo>
                  <a:lnTo>
                    <a:pt x="26" y="50"/>
                  </a:lnTo>
                  <a:lnTo>
                    <a:pt x="28" y="52"/>
                  </a:lnTo>
                  <a:lnTo>
                    <a:pt x="30" y="55"/>
                  </a:lnTo>
                  <a:lnTo>
                    <a:pt x="30" y="57"/>
                  </a:lnTo>
                  <a:lnTo>
                    <a:pt x="28" y="57"/>
                  </a:lnTo>
                  <a:lnTo>
                    <a:pt x="28" y="59"/>
                  </a:lnTo>
                  <a:lnTo>
                    <a:pt x="27" y="60"/>
                  </a:lnTo>
                  <a:lnTo>
                    <a:pt x="26" y="60"/>
                  </a:lnTo>
                  <a:lnTo>
                    <a:pt x="26" y="61"/>
                  </a:lnTo>
                  <a:lnTo>
                    <a:pt x="21" y="59"/>
                  </a:lnTo>
                  <a:lnTo>
                    <a:pt x="20" y="57"/>
                  </a:lnTo>
                  <a:lnTo>
                    <a:pt x="17" y="57"/>
                  </a:lnTo>
                  <a:lnTo>
                    <a:pt x="17" y="59"/>
                  </a:lnTo>
                  <a:lnTo>
                    <a:pt x="18" y="60"/>
                  </a:lnTo>
                  <a:lnTo>
                    <a:pt x="20" y="60"/>
                  </a:lnTo>
                  <a:lnTo>
                    <a:pt x="20" y="62"/>
                  </a:lnTo>
                  <a:lnTo>
                    <a:pt x="21" y="64"/>
                  </a:lnTo>
                  <a:lnTo>
                    <a:pt x="21" y="65"/>
                  </a:lnTo>
                  <a:lnTo>
                    <a:pt x="22" y="65"/>
                  </a:lnTo>
                  <a:lnTo>
                    <a:pt x="23" y="66"/>
                  </a:lnTo>
                  <a:lnTo>
                    <a:pt x="23" y="67"/>
                  </a:lnTo>
                  <a:lnTo>
                    <a:pt x="25" y="70"/>
                  </a:lnTo>
                  <a:lnTo>
                    <a:pt x="26" y="71"/>
                  </a:lnTo>
                  <a:lnTo>
                    <a:pt x="26" y="72"/>
                  </a:lnTo>
                  <a:lnTo>
                    <a:pt x="27" y="72"/>
                  </a:lnTo>
                  <a:lnTo>
                    <a:pt x="28" y="73"/>
                  </a:lnTo>
                  <a:lnTo>
                    <a:pt x="30" y="73"/>
                  </a:lnTo>
                  <a:lnTo>
                    <a:pt x="32" y="75"/>
                  </a:lnTo>
                  <a:lnTo>
                    <a:pt x="33" y="76"/>
                  </a:lnTo>
                  <a:lnTo>
                    <a:pt x="34" y="76"/>
                  </a:lnTo>
                  <a:lnTo>
                    <a:pt x="34" y="77"/>
                  </a:lnTo>
                  <a:lnTo>
                    <a:pt x="36" y="78"/>
                  </a:lnTo>
                  <a:lnTo>
                    <a:pt x="36" y="80"/>
                  </a:lnTo>
                  <a:lnTo>
                    <a:pt x="37" y="81"/>
                  </a:lnTo>
                  <a:lnTo>
                    <a:pt x="37" y="83"/>
                  </a:lnTo>
                  <a:lnTo>
                    <a:pt x="36" y="85"/>
                  </a:lnTo>
                  <a:lnTo>
                    <a:pt x="34" y="85"/>
                  </a:lnTo>
                  <a:lnTo>
                    <a:pt x="34" y="86"/>
                  </a:lnTo>
                  <a:lnTo>
                    <a:pt x="33" y="86"/>
                  </a:lnTo>
                  <a:lnTo>
                    <a:pt x="32" y="87"/>
                  </a:lnTo>
                  <a:lnTo>
                    <a:pt x="32" y="88"/>
                  </a:lnTo>
                  <a:lnTo>
                    <a:pt x="31" y="88"/>
                  </a:lnTo>
                  <a:lnTo>
                    <a:pt x="31" y="91"/>
                  </a:lnTo>
                  <a:lnTo>
                    <a:pt x="28" y="91"/>
                  </a:lnTo>
                  <a:lnTo>
                    <a:pt x="28" y="92"/>
                  </a:lnTo>
                  <a:lnTo>
                    <a:pt x="27" y="92"/>
                  </a:lnTo>
                  <a:lnTo>
                    <a:pt x="27" y="93"/>
                  </a:lnTo>
                  <a:lnTo>
                    <a:pt x="26" y="95"/>
                  </a:lnTo>
                  <a:lnTo>
                    <a:pt x="27" y="96"/>
                  </a:lnTo>
                  <a:lnTo>
                    <a:pt x="27" y="98"/>
                  </a:lnTo>
                  <a:lnTo>
                    <a:pt x="26" y="100"/>
                  </a:lnTo>
                  <a:lnTo>
                    <a:pt x="21" y="100"/>
                  </a:lnTo>
                  <a:lnTo>
                    <a:pt x="21" y="98"/>
                  </a:lnTo>
                  <a:lnTo>
                    <a:pt x="22" y="97"/>
                  </a:lnTo>
                  <a:lnTo>
                    <a:pt x="23" y="97"/>
                  </a:lnTo>
                  <a:lnTo>
                    <a:pt x="23" y="92"/>
                  </a:lnTo>
                  <a:lnTo>
                    <a:pt x="25" y="92"/>
                  </a:lnTo>
                  <a:lnTo>
                    <a:pt x="26" y="91"/>
                  </a:lnTo>
                  <a:lnTo>
                    <a:pt x="27" y="88"/>
                  </a:lnTo>
                  <a:lnTo>
                    <a:pt x="27" y="85"/>
                  </a:lnTo>
                  <a:lnTo>
                    <a:pt x="28" y="86"/>
                  </a:lnTo>
                  <a:lnTo>
                    <a:pt x="28" y="85"/>
                  </a:lnTo>
                  <a:lnTo>
                    <a:pt x="27" y="82"/>
                  </a:lnTo>
                  <a:lnTo>
                    <a:pt x="27" y="81"/>
                  </a:lnTo>
                  <a:lnTo>
                    <a:pt x="26" y="81"/>
                  </a:lnTo>
                  <a:lnTo>
                    <a:pt x="26" y="80"/>
                  </a:lnTo>
                  <a:lnTo>
                    <a:pt x="25" y="80"/>
                  </a:lnTo>
                  <a:lnTo>
                    <a:pt x="25" y="77"/>
                  </a:lnTo>
                  <a:lnTo>
                    <a:pt x="23" y="76"/>
                  </a:lnTo>
                  <a:lnTo>
                    <a:pt x="23" y="75"/>
                  </a:lnTo>
                  <a:lnTo>
                    <a:pt x="22" y="75"/>
                  </a:lnTo>
                  <a:lnTo>
                    <a:pt x="22" y="72"/>
                  </a:lnTo>
                  <a:lnTo>
                    <a:pt x="21" y="72"/>
                  </a:lnTo>
                  <a:lnTo>
                    <a:pt x="21" y="70"/>
                  </a:lnTo>
                  <a:lnTo>
                    <a:pt x="20" y="70"/>
                  </a:lnTo>
                  <a:lnTo>
                    <a:pt x="20" y="68"/>
                  </a:lnTo>
                  <a:lnTo>
                    <a:pt x="18" y="67"/>
                  </a:lnTo>
                  <a:lnTo>
                    <a:pt x="18" y="66"/>
                  </a:lnTo>
                  <a:lnTo>
                    <a:pt x="17" y="65"/>
                  </a:lnTo>
                  <a:lnTo>
                    <a:pt x="17" y="64"/>
                  </a:lnTo>
                  <a:lnTo>
                    <a:pt x="15" y="64"/>
                  </a:lnTo>
                  <a:lnTo>
                    <a:pt x="15" y="62"/>
                  </a:lnTo>
                  <a:lnTo>
                    <a:pt x="9" y="56"/>
                  </a:lnTo>
                  <a:lnTo>
                    <a:pt x="7" y="54"/>
                  </a:lnTo>
                  <a:lnTo>
                    <a:pt x="7" y="46"/>
                  </a:lnTo>
                  <a:lnTo>
                    <a:pt x="6" y="45"/>
                  </a:lnTo>
                  <a:lnTo>
                    <a:pt x="6" y="40"/>
                  </a:lnTo>
                  <a:lnTo>
                    <a:pt x="5" y="39"/>
                  </a:lnTo>
                  <a:lnTo>
                    <a:pt x="4" y="36"/>
                  </a:lnTo>
                  <a:lnTo>
                    <a:pt x="4" y="34"/>
                  </a:lnTo>
                  <a:lnTo>
                    <a:pt x="2" y="31"/>
                  </a:lnTo>
                  <a:lnTo>
                    <a:pt x="2" y="29"/>
                  </a:lnTo>
                  <a:lnTo>
                    <a:pt x="4" y="28"/>
                  </a:lnTo>
                  <a:lnTo>
                    <a:pt x="4" y="19"/>
                  </a:lnTo>
                  <a:lnTo>
                    <a:pt x="2" y="15"/>
                  </a:lnTo>
                  <a:lnTo>
                    <a:pt x="1" y="10"/>
                  </a:lnTo>
                  <a:lnTo>
                    <a:pt x="0" y="9"/>
                  </a:lnTo>
                  <a:lnTo>
                    <a:pt x="0" y="3"/>
                  </a:lnTo>
                  <a:lnTo>
                    <a:pt x="1"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22" name="Freeform 25"/>
            <p:cNvSpPr>
              <a:spLocks/>
            </p:cNvSpPr>
            <p:nvPr/>
          </p:nvSpPr>
          <p:spPr bwMode="auto">
            <a:xfrm>
              <a:off x="1492" y="15614"/>
              <a:ext cx="6" cy="2"/>
            </a:xfrm>
            <a:custGeom>
              <a:avLst/>
              <a:gdLst>
                <a:gd name="T0" fmla="*/ 3 w 11"/>
                <a:gd name="T1" fmla="*/ 0 h 9"/>
                <a:gd name="T2" fmla="*/ 3 w 11"/>
                <a:gd name="T3" fmla="*/ 0 h 9"/>
                <a:gd name="T4" fmla="*/ 3 w 11"/>
                <a:gd name="T5" fmla="*/ 0 h 9"/>
                <a:gd name="T6" fmla="*/ 3 w 11"/>
                <a:gd name="T7" fmla="*/ 0 h 9"/>
                <a:gd name="T8" fmla="*/ 3 w 11"/>
                <a:gd name="T9" fmla="*/ 0 h 9"/>
                <a:gd name="T10" fmla="*/ 3 w 11"/>
                <a:gd name="T11" fmla="*/ 0 h 9"/>
                <a:gd name="T12" fmla="*/ 2 w 11"/>
                <a:gd name="T13" fmla="*/ 0 h 9"/>
                <a:gd name="T14" fmla="*/ 2 w 11"/>
                <a:gd name="T15" fmla="*/ 0 h 9"/>
                <a:gd name="T16" fmla="*/ 2 w 11"/>
                <a:gd name="T17" fmla="*/ 0 h 9"/>
                <a:gd name="T18" fmla="*/ 1 w 11"/>
                <a:gd name="T19" fmla="*/ 0 h 9"/>
                <a:gd name="T20" fmla="*/ 1 w 11"/>
                <a:gd name="T21" fmla="*/ 0 h 9"/>
                <a:gd name="T22" fmla="*/ 0 w 11"/>
                <a:gd name="T23" fmla="*/ 0 h 9"/>
                <a:gd name="T24" fmla="*/ 1 w 11"/>
                <a:gd name="T25" fmla="*/ 0 h 9"/>
                <a:gd name="T26" fmla="*/ 3 w 11"/>
                <a:gd name="T27" fmla="*/ 0 h 9"/>
                <a:gd name="T28" fmla="*/ 3 w 11"/>
                <a:gd name="T29" fmla="*/ 0 h 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 h="9">
                  <a:moveTo>
                    <a:pt x="10" y="0"/>
                  </a:moveTo>
                  <a:lnTo>
                    <a:pt x="11" y="0"/>
                  </a:lnTo>
                  <a:lnTo>
                    <a:pt x="11" y="4"/>
                  </a:lnTo>
                  <a:lnTo>
                    <a:pt x="10" y="5"/>
                  </a:lnTo>
                  <a:lnTo>
                    <a:pt x="10" y="8"/>
                  </a:lnTo>
                  <a:lnTo>
                    <a:pt x="9" y="9"/>
                  </a:lnTo>
                  <a:lnTo>
                    <a:pt x="8" y="8"/>
                  </a:lnTo>
                  <a:lnTo>
                    <a:pt x="6" y="8"/>
                  </a:lnTo>
                  <a:lnTo>
                    <a:pt x="5" y="6"/>
                  </a:lnTo>
                  <a:lnTo>
                    <a:pt x="4" y="6"/>
                  </a:lnTo>
                  <a:lnTo>
                    <a:pt x="2" y="5"/>
                  </a:lnTo>
                  <a:lnTo>
                    <a:pt x="0" y="4"/>
                  </a:lnTo>
                  <a:lnTo>
                    <a:pt x="3" y="1"/>
                  </a:lnTo>
                  <a:lnTo>
                    <a:pt x="9" y="1"/>
                  </a:lnTo>
                  <a:lnTo>
                    <a:pt x="10"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23" name="Freeform 26"/>
            <p:cNvSpPr>
              <a:spLocks/>
            </p:cNvSpPr>
            <p:nvPr/>
          </p:nvSpPr>
          <p:spPr bwMode="auto">
            <a:xfrm>
              <a:off x="1488" y="15601"/>
              <a:ext cx="9" cy="8"/>
            </a:xfrm>
            <a:custGeom>
              <a:avLst/>
              <a:gdLst>
                <a:gd name="T0" fmla="*/ 3 w 20"/>
                <a:gd name="T1" fmla="*/ 0 h 16"/>
                <a:gd name="T2" fmla="*/ 3 w 20"/>
                <a:gd name="T3" fmla="*/ 0 h 16"/>
                <a:gd name="T4" fmla="*/ 4 w 20"/>
                <a:gd name="T5" fmla="*/ 1 h 16"/>
                <a:gd name="T6" fmla="*/ 4 w 20"/>
                <a:gd name="T7" fmla="*/ 2 h 16"/>
                <a:gd name="T8" fmla="*/ 3 w 20"/>
                <a:gd name="T9" fmla="*/ 2 h 16"/>
                <a:gd name="T10" fmla="*/ 3 w 20"/>
                <a:gd name="T11" fmla="*/ 4 h 16"/>
                <a:gd name="T12" fmla="*/ 4 w 20"/>
                <a:gd name="T13" fmla="*/ 4 h 16"/>
                <a:gd name="T14" fmla="*/ 4 w 20"/>
                <a:gd name="T15" fmla="*/ 4 h 16"/>
                <a:gd name="T16" fmla="*/ 4 w 20"/>
                <a:gd name="T17" fmla="*/ 4 h 16"/>
                <a:gd name="T18" fmla="*/ 4 w 20"/>
                <a:gd name="T19" fmla="*/ 4 h 16"/>
                <a:gd name="T20" fmla="*/ 4 w 20"/>
                <a:gd name="T21" fmla="*/ 4 h 16"/>
                <a:gd name="T22" fmla="*/ 4 w 20"/>
                <a:gd name="T23" fmla="*/ 4 h 16"/>
                <a:gd name="T24" fmla="*/ 3 w 20"/>
                <a:gd name="T25" fmla="*/ 4 h 16"/>
                <a:gd name="T26" fmla="*/ 3 w 20"/>
                <a:gd name="T27" fmla="*/ 4 h 16"/>
                <a:gd name="T28" fmla="*/ 3 w 20"/>
                <a:gd name="T29" fmla="*/ 4 h 16"/>
                <a:gd name="T30" fmla="*/ 3 w 20"/>
                <a:gd name="T31" fmla="*/ 4 h 16"/>
                <a:gd name="T32" fmla="*/ 2 w 20"/>
                <a:gd name="T33" fmla="*/ 4 h 16"/>
                <a:gd name="T34" fmla="*/ 2 w 20"/>
                <a:gd name="T35" fmla="*/ 3 h 16"/>
                <a:gd name="T36" fmla="*/ 2 w 20"/>
                <a:gd name="T37" fmla="*/ 3 h 16"/>
                <a:gd name="T38" fmla="*/ 1 w 20"/>
                <a:gd name="T39" fmla="*/ 4 h 16"/>
                <a:gd name="T40" fmla="*/ 1 w 20"/>
                <a:gd name="T41" fmla="*/ 4 h 16"/>
                <a:gd name="T42" fmla="*/ 0 w 20"/>
                <a:gd name="T43" fmla="*/ 4 h 16"/>
                <a:gd name="T44" fmla="*/ 0 w 20"/>
                <a:gd name="T45" fmla="*/ 4 h 16"/>
                <a:gd name="T46" fmla="*/ 0 w 20"/>
                <a:gd name="T47" fmla="*/ 3 h 16"/>
                <a:gd name="T48" fmla="*/ 1 w 20"/>
                <a:gd name="T49" fmla="*/ 3 h 16"/>
                <a:gd name="T50" fmla="*/ 1 w 20"/>
                <a:gd name="T51" fmla="*/ 3 h 16"/>
                <a:gd name="T52" fmla="*/ 2 w 20"/>
                <a:gd name="T53" fmla="*/ 3 h 16"/>
                <a:gd name="T54" fmla="*/ 3 w 20"/>
                <a:gd name="T55" fmla="*/ 3 h 16"/>
                <a:gd name="T56" fmla="*/ 3 w 20"/>
                <a:gd name="T57" fmla="*/ 2 h 16"/>
                <a:gd name="T58" fmla="*/ 3 w 20"/>
                <a:gd name="T59" fmla="*/ 2 h 16"/>
                <a:gd name="T60" fmla="*/ 3 w 20"/>
                <a:gd name="T61" fmla="*/ 0 h 1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0" h="16">
                  <a:moveTo>
                    <a:pt x="14" y="0"/>
                  </a:moveTo>
                  <a:lnTo>
                    <a:pt x="16" y="0"/>
                  </a:lnTo>
                  <a:lnTo>
                    <a:pt x="18" y="2"/>
                  </a:lnTo>
                  <a:lnTo>
                    <a:pt x="18" y="5"/>
                  </a:lnTo>
                  <a:lnTo>
                    <a:pt x="16" y="5"/>
                  </a:lnTo>
                  <a:lnTo>
                    <a:pt x="16" y="13"/>
                  </a:lnTo>
                  <a:lnTo>
                    <a:pt x="18" y="14"/>
                  </a:lnTo>
                  <a:lnTo>
                    <a:pt x="19" y="14"/>
                  </a:lnTo>
                  <a:lnTo>
                    <a:pt x="20" y="15"/>
                  </a:lnTo>
                  <a:lnTo>
                    <a:pt x="20" y="16"/>
                  </a:lnTo>
                  <a:lnTo>
                    <a:pt x="18" y="16"/>
                  </a:lnTo>
                  <a:lnTo>
                    <a:pt x="18" y="15"/>
                  </a:lnTo>
                  <a:lnTo>
                    <a:pt x="16" y="15"/>
                  </a:lnTo>
                  <a:lnTo>
                    <a:pt x="16" y="14"/>
                  </a:lnTo>
                  <a:lnTo>
                    <a:pt x="15" y="14"/>
                  </a:lnTo>
                  <a:lnTo>
                    <a:pt x="14" y="13"/>
                  </a:lnTo>
                  <a:lnTo>
                    <a:pt x="9" y="13"/>
                  </a:lnTo>
                  <a:lnTo>
                    <a:pt x="9" y="11"/>
                  </a:lnTo>
                  <a:lnTo>
                    <a:pt x="8" y="11"/>
                  </a:lnTo>
                  <a:lnTo>
                    <a:pt x="5" y="13"/>
                  </a:lnTo>
                  <a:lnTo>
                    <a:pt x="4" y="14"/>
                  </a:lnTo>
                  <a:lnTo>
                    <a:pt x="0" y="14"/>
                  </a:lnTo>
                  <a:lnTo>
                    <a:pt x="0" y="13"/>
                  </a:lnTo>
                  <a:lnTo>
                    <a:pt x="2" y="11"/>
                  </a:lnTo>
                  <a:lnTo>
                    <a:pt x="5" y="11"/>
                  </a:lnTo>
                  <a:lnTo>
                    <a:pt x="7" y="10"/>
                  </a:lnTo>
                  <a:lnTo>
                    <a:pt x="9" y="9"/>
                  </a:lnTo>
                  <a:lnTo>
                    <a:pt x="13" y="9"/>
                  </a:lnTo>
                  <a:lnTo>
                    <a:pt x="13" y="6"/>
                  </a:lnTo>
                  <a:lnTo>
                    <a:pt x="14" y="6"/>
                  </a:lnTo>
                  <a:lnTo>
                    <a:pt x="14"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24" name="Freeform 27"/>
            <p:cNvSpPr>
              <a:spLocks/>
            </p:cNvSpPr>
            <p:nvPr/>
          </p:nvSpPr>
          <p:spPr bwMode="auto">
            <a:xfrm>
              <a:off x="2036" y="15429"/>
              <a:ext cx="164" cy="247"/>
            </a:xfrm>
            <a:custGeom>
              <a:avLst/>
              <a:gdLst>
                <a:gd name="T0" fmla="*/ 9 w 327"/>
                <a:gd name="T1" fmla="*/ 0 h 494"/>
                <a:gd name="T2" fmla="*/ 16 w 327"/>
                <a:gd name="T3" fmla="*/ 1 h 494"/>
                <a:gd name="T4" fmla="*/ 21 w 327"/>
                <a:gd name="T5" fmla="*/ 1 h 494"/>
                <a:gd name="T6" fmla="*/ 26 w 327"/>
                <a:gd name="T7" fmla="*/ 1 h 494"/>
                <a:gd name="T8" fmla="*/ 31 w 327"/>
                <a:gd name="T9" fmla="*/ 1 h 494"/>
                <a:gd name="T10" fmla="*/ 35 w 327"/>
                <a:gd name="T11" fmla="*/ 1 h 494"/>
                <a:gd name="T12" fmla="*/ 43 w 327"/>
                <a:gd name="T13" fmla="*/ 0 h 494"/>
                <a:gd name="T14" fmla="*/ 40 w 327"/>
                <a:gd name="T15" fmla="*/ 24 h 494"/>
                <a:gd name="T16" fmla="*/ 39 w 327"/>
                <a:gd name="T17" fmla="*/ 36 h 494"/>
                <a:gd name="T18" fmla="*/ 38 w 327"/>
                <a:gd name="T19" fmla="*/ 50 h 494"/>
                <a:gd name="T20" fmla="*/ 36 w 327"/>
                <a:gd name="T21" fmla="*/ 75 h 494"/>
                <a:gd name="T22" fmla="*/ 35 w 327"/>
                <a:gd name="T23" fmla="*/ 94 h 494"/>
                <a:gd name="T24" fmla="*/ 35 w 327"/>
                <a:gd name="T25" fmla="*/ 103 h 494"/>
                <a:gd name="T26" fmla="*/ 34 w 327"/>
                <a:gd name="T27" fmla="*/ 111 h 494"/>
                <a:gd name="T28" fmla="*/ 46 w 327"/>
                <a:gd name="T29" fmla="*/ 111 h 494"/>
                <a:gd name="T30" fmla="*/ 58 w 327"/>
                <a:gd name="T31" fmla="*/ 110 h 494"/>
                <a:gd name="T32" fmla="*/ 70 w 327"/>
                <a:gd name="T33" fmla="*/ 110 h 494"/>
                <a:gd name="T34" fmla="*/ 82 w 327"/>
                <a:gd name="T35" fmla="*/ 108 h 494"/>
                <a:gd name="T36" fmla="*/ 81 w 327"/>
                <a:gd name="T37" fmla="*/ 111 h 494"/>
                <a:gd name="T38" fmla="*/ 81 w 327"/>
                <a:gd name="T39" fmla="*/ 112 h 494"/>
                <a:gd name="T40" fmla="*/ 81 w 327"/>
                <a:gd name="T41" fmla="*/ 115 h 494"/>
                <a:gd name="T42" fmla="*/ 81 w 327"/>
                <a:gd name="T43" fmla="*/ 123 h 494"/>
                <a:gd name="T44" fmla="*/ 81 w 327"/>
                <a:gd name="T45" fmla="*/ 124 h 494"/>
                <a:gd name="T46" fmla="*/ 75 w 327"/>
                <a:gd name="T47" fmla="*/ 124 h 494"/>
                <a:gd name="T48" fmla="*/ 67 w 327"/>
                <a:gd name="T49" fmla="*/ 124 h 494"/>
                <a:gd name="T50" fmla="*/ 61 w 327"/>
                <a:gd name="T51" fmla="*/ 123 h 494"/>
                <a:gd name="T52" fmla="*/ 7 w 327"/>
                <a:gd name="T53" fmla="*/ 123 h 494"/>
                <a:gd name="T54" fmla="*/ 4 w 327"/>
                <a:gd name="T55" fmla="*/ 124 h 494"/>
                <a:gd name="T56" fmla="*/ 2 w 327"/>
                <a:gd name="T57" fmla="*/ 124 h 494"/>
                <a:gd name="T58" fmla="*/ 0 w 327"/>
                <a:gd name="T59" fmla="*/ 124 h 494"/>
                <a:gd name="T60" fmla="*/ 2 w 327"/>
                <a:gd name="T61" fmla="*/ 112 h 494"/>
                <a:gd name="T62" fmla="*/ 3 w 327"/>
                <a:gd name="T63" fmla="*/ 101 h 494"/>
                <a:gd name="T64" fmla="*/ 4 w 327"/>
                <a:gd name="T65" fmla="*/ 89 h 494"/>
                <a:gd name="T66" fmla="*/ 5 w 327"/>
                <a:gd name="T67" fmla="*/ 75 h 494"/>
                <a:gd name="T68" fmla="*/ 7 w 327"/>
                <a:gd name="T69" fmla="*/ 50 h 494"/>
                <a:gd name="T70" fmla="*/ 8 w 327"/>
                <a:gd name="T71" fmla="*/ 36 h 494"/>
                <a:gd name="T72" fmla="*/ 8 w 327"/>
                <a:gd name="T73" fmla="*/ 24 h 494"/>
                <a:gd name="T74" fmla="*/ 9 w 327"/>
                <a:gd name="T75" fmla="*/ 0 h 49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327" h="494">
                  <a:moveTo>
                    <a:pt x="33" y="0"/>
                  </a:moveTo>
                  <a:lnTo>
                    <a:pt x="64" y="3"/>
                  </a:lnTo>
                  <a:lnTo>
                    <a:pt x="81" y="3"/>
                  </a:lnTo>
                  <a:lnTo>
                    <a:pt x="101" y="4"/>
                  </a:lnTo>
                  <a:lnTo>
                    <a:pt x="122" y="3"/>
                  </a:lnTo>
                  <a:lnTo>
                    <a:pt x="139" y="3"/>
                  </a:lnTo>
                  <a:lnTo>
                    <a:pt x="170" y="0"/>
                  </a:lnTo>
                  <a:lnTo>
                    <a:pt x="159" y="93"/>
                  </a:lnTo>
                  <a:lnTo>
                    <a:pt x="154" y="143"/>
                  </a:lnTo>
                  <a:lnTo>
                    <a:pt x="150" y="199"/>
                  </a:lnTo>
                  <a:lnTo>
                    <a:pt x="144" y="297"/>
                  </a:lnTo>
                  <a:lnTo>
                    <a:pt x="139" y="376"/>
                  </a:lnTo>
                  <a:lnTo>
                    <a:pt x="137" y="411"/>
                  </a:lnTo>
                  <a:lnTo>
                    <a:pt x="135" y="442"/>
                  </a:lnTo>
                  <a:lnTo>
                    <a:pt x="182" y="441"/>
                  </a:lnTo>
                  <a:lnTo>
                    <a:pt x="230" y="440"/>
                  </a:lnTo>
                  <a:lnTo>
                    <a:pt x="278" y="437"/>
                  </a:lnTo>
                  <a:lnTo>
                    <a:pt x="327" y="432"/>
                  </a:lnTo>
                  <a:lnTo>
                    <a:pt x="324" y="443"/>
                  </a:lnTo>
                  <a:lnTo>
                    <a:pt x="324" y="447"/>
                  </a:lnTo>
                  <a:lnTo>
                    <a:pt x="321" y="457"/>
                  </a:lnTo>
                  <a:lnTo>
                    <a:pt x="321" y="489"/>
                  </a:lnTo>
                  <a:lnTo>
                    <a:pt x="323" y="494"/>
                  </a:lnTo>
                  <a:lnTo>
                    <a:pt x="298" y="493"/>
                  </a:lnTo>
                  <a:lnTo>
                    <a:pt x="267" y="493"/>
                  </a:lnTo>
                  <a:lnTo>
                    <a:pt x="243" y="492"/>
                  </a:lnTo>
                  <a:lnTo>
                    <a:pt x="28" y="492"/>
                  </a:lnTo>
                  <a:lnTo>
                    <a:pt x="16" y="493"/>
                  </a:lnTo>
                  <a:lnTo>
                    <a:pt x="8" y="493"/>
                  </a:lnTo>
                  <a:lnTo>
                    <a:pt x="0" y="494"/>
                  </a:lnTo>
                  <a:lnTo>
                    <a:pt x="6" y="448"/>
                  </a:lnTo>
                  <a:lnTo>
                    <a:pt x="11" y="402"/>
                  </a:lnTo>
                  <a:lnTo>
                    <a:pt x="16" y="353"/>
                  </a:lnTo>
                  <a:lnTo>
                    <a:pt x="20" y="297"/>
                  </a:lnTo>
                  <a:lnTo>
                    <a:pt x="27" y="199"/>
                  </a:lnTo>
                  <a:lnTo>
                    <a:pt x="30" y="143"/>
                  </a:lnTo>
                  <a:lnTo>
                    <a:pt x="32" y="93"/>
                  </a:lnTo>
                  <a:lnTo>
                    <a:pt x="33"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25" name="Freeform 28"/>
            <p:cNvSpPr>
              <a:spLocks/>
            </p:cNvSpPr>
            <p:nvPr/>
          </p:nvSpPr>
          <p:spPr bwMode="auto">
            <a:xfrm>
              <a:off x="2171" y="15503"/>
              <a:ext cx="193" cy="267"/>
            </a:xfrm>
            <a:custGeom>
              <a:avLst/>
              <a:gdLst>
                <a:gd name="T0" fmla="*/ 0 w 386"/>
                <a:gd name="T1" fmla="*/ 0 h 535"/>
                <a:gd name="T2" fmla="*/ 4 w 386"/>
                <a:gd name="T3" fmla="*/ 0 h 535"/>
                <a:gd name="T4" fmla="*/ 8 w 386"/>
                <a:gd name="T5" fmla="*/ 0 h 535"/>
                <a:gd name="T6" fmla="*/ 12 w 386"/>
                <a:gd name="T7" fmla="*/ 1 h 535"/>
                <a:gd name="T8" fmla="*/ 16 w 386"/>
                <a:gd name="T9" fmla="*/ 1 h 535"/>
                <a:gd name="T10" fmla="*/ 23 w 386"/>
                <a:gd name="T11" fmla="*/ 0 h 535"/>
                <a:gd name="T12" fmla="*/ 31 w 386"/>
                <a:gd name="T13" fmla="*/ 0 h 535"/>
                <a:gd name="T14" fmla="*/ 41 w 386"/>
                <a:gd name="T15" fmla="*/ 28 h 535"/>
                <a:gd name="T16" fmla="*/ 47 w 386"/>
                <a:gd name="T17" fmla="*/ 42 h 535"/>
                <a:gd name="T18" fmla="*/ 53 w 386"/>
                <a:gd name="T19" fmla="*/ 56 h 535"/>
                <a:gd name="T20" fmla="*/ 67 w 386"/>
                <a:gd name="T21" fmla="*/ 27 h 535"/>
                <a:gd name="T22" fmla="*/ 70 w 386"/>
                <a:gd name="T23" fmla="*/ 20 h 535"/>
                <a:gd name="T24" fmla="*/ 77 w 386"/>
                <a:gd name="T25" fmla="*/ 7 h 535"/>
                <a:gd name="T26" fmla="*/ 80 w 386"/>
                <a:gd name="T27" fmla="*/ 0 h 535"/>
                <a:gd name="T28" fmla="*/ 81 w 386"/>
                <a:gd name="T29" fmla="*/ 0 h 535"/>
                <a:gd name="T30" fmla="*/ 83 w 386"/>
                <a:gd name="T31" fmla="*/ 0 h 535"/>
                <a:gd name="T32" fmla="*/ 85 w 386"/>
                <a:gd name="T33" fmla="*/ 1 h 535"/>
                <a:gd name="T34" fmla="*/ 91 w 386"/>
                <a:gd name="T35" fmla="*/ 1 h 535"/>
                <a:gd name="T36" fmla="*/ 92 w 386"/>
                <a:gd name="T37" fmla="*/ 0 h 535"/>
                <a:gd name="T38" fmla="*/ 93 w 386"/>
                <a:gd name="T39" fmla="*/ 0 h 535"/>
                <a:gd name="T40" fmla="*/ 95 w 386"/>
                <a:gd name="T41" fmla="*/ 0 h 535"/>
                <a:gd name="T42" fmla="*/ 97 w 386"/>
                <a:gd name="T43" fmla="*/ 0 h 535"/>
                <a:gd name="T44" fmla="*/ 96 w 386"/>
                <a:gd name="T45" fmla="*/ 2 h 535"/>
                <a:gd name="T46" fmla="*/ 94 w 386"/>
                <a:gd name="T47" fmla="*/ 5 h 535"/>
                <a:gd name="T48" fmla="*/ 91 w 386"/>
                <a:gd name="T49" fmla="*/ 10 h 535"/>
                <a:gd name="T50" fmla="*/ 88 w 386"/>
                <a:gd name="T51" fmla="*/ 15 h 535"/>
                <a:gd name="T52" fmla="*/ 85 w 386"/>
                <a:gd name="T53" fmla="*/ 21 h 535"/>
                <a:gd name="T54" fmla="*/ 81 w 386"/>
                <a:gd name="T55" fmla="*/ 28 h 535"/>
                <a:gd name="T56" fmla="*/ 74 w 386"/>
                <a:gd name="T57" fmla="*/ 40 h 535"/>
                <a:gd name="T58" fmla="*/ 67 w 386"/>
                <a:gd name="T59" fmla="*/ 53 h 535"/>
                <a:gd name="T60" fmla="*/ 59 w 386"/>
                <a:gd name="T61" fmla="*/ 67 h 535"/>
                <a:gd name="T62" fmla="*/ 51 w 386"/>
                <a:gd name="T63" fmla="*/ 81 h 535"/>
                <a:gd name="T64" fmla="*/ 37 w 386"/>
                <a:gd name="T65" fmla="*/ 109 h 535"/>
                <a:gd name="T66" fmla="*/ 29 w 386"/>
                <a:gd name="T67" fmla="*/ 122 h 535"/>
                <a:gd name="T68" fmla="*/ 24 w 386"/>
                <a:gd name="T69" fmla="*/ 133 h 535"/>
                <a:gd name="T70" fmla="*/ 22 w 386"/>
                <a:gd name="T71" fmla="*/ 133 h 535"/>
                <a:gd name="T72" fmla="*/ 21 w 386"/>
                <a:gd name="T73" fmla="*/ 133 h 535"/>
                <a:gd name="T74" fmla="*/ 19 w 386"/>
                <a:gd name="T75" fmla="*/ 133 h 535"/>
                <a:gd name="T76" fmla="*/ 18 w 386"/>
                <a:gd name="T77" fmla="*/ 132 h 535"/>
                <a:gd name="T78" fmla="*/ 12 w 386"/>
                <a:gd name="T79" fmla="*/ 132 h 535"/>
                <a:gd name="T80" fmla="*/ 11 w 386"/>
                <a:gd name="T81" fmla="*/ 133 h 535"/>
                <a:gd name="T82" fmla="*/ 8 w 386"/>
                <a:gd name="T83" fmla="*/ 133 h 535"/>
                <a:gd name="T84" fmla="*/ 6 w 386"/>
                <a:gd name="T85" fmla="*/ 133 h 535"/>
                <a:gd name="T86" fmla="*/ 14 w 386"/>
                <a:gd name="T87" fmla="*/ 122 h 535"/>
                <a:gd name="T88" fmla="*/ 21 w 386"/>
                <a:gd name="T89" fmla="*/ 110 h 535"/>
                <a:gd name="T90" fmla="*/ 29 w 386"/>
                <a:gd name="T91" fmla="*/ 98 h 535"/>
                <a:gd name="T92" fmla="*/ 36 w 386"/>
                <a:gd name="T93" fmla="*/ 87 h 535"/>
                <a:gd name="T94" fmla="*/ 31 w 386"/>
                <a:gd name="T95" fmla="*/ 76 h 535"/>
                <a:gd name="T96" fmla="*/ 26 w 386"/>
                <a:gd name="T97" fmla="*/ 63 h 535"/>
                <a:gd name="T98" fmla="*/ 16 w 386"/>
                <a:gd name="T99" fmla="*/ 38 h 535"/>
                <a:gd name="T100" fmla="*/ 11 w 386"/>
                <a:gd name="T101" fmla="*/ 26 h 535"/>
                <a:gd name="T102" fmla="*/ 6 w 386"/>
                <a:gd name="T103" fmla="*/ 15 h 535"/>
                <a:gd name="T104" fmla="*/ 4 w 386"/>
                <a:gd name="T105" fmla="*/ 9 h 535"/>
                <a:gd name="T106" fmla="*/ 2 w 386"/>
                <a:gd name="T107" fmla="*/ 4 h 535"/>
                <a:gd name="T108" fmla="*/ 0 w 386"/>
                <a:gd name="T109" fmla="*/ 0 h 53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86" h="535">
                  <a:moveTo>
                    <a:pt x="0" y="0"/>
                  </a:moveTo>
                  <a:lnTo>
                    <a:pt x="14" y="1"/>
                  </a:lnTo>
                  <a:lnTo>
                    <a:pt x="30" y="2"/>
                  </a:lnTo>
                  <a:lnTo>
                    <a:pt x="45" y="4"/>
                  </a:lnTo>
                  <a:lnTo>
                    <a:pt x="61" y="4"/>
                  </a:lnTo>
                  <a:lnTo>
                    <a:pt x="92" y="2"/>
                  </a:lnTo>
                  <a:lnTo>
                    <a:pt x="124" y="0"/>
                  </a:lnTo>
                  <a:lnTo>
                    <a:pt x="164" y="113"/>
                  </a:lnTo>
                  <a:lnTo>
                    <a:pt x="185" y="169"/>
                  </a:lnTo>
                  <a:lnTo>
                    <a:pt x="209" y="226"/>
                  </a:lnTo>
                  <a:lnTo>
                    <a:pt x="267" y="109"/>
                  </a:lnTo>
                  <a:lnTo>
                    <a:pt x="280" y="83"/>
                  </a:lnTo>
                  <a:lnTo>
                    <a:pt x="305" y="28"/>
                  </a:lnTo>
                  <a:lnTo>
                    <a:pt x="317" y="0"/>
                  </a:lnTo>
                  <a:lnTo>
                    <a:pt x="323" y="1"/>
                  </a:lnTo>
                  <a:lnTo>
                    <a:pt x="329" y="1"/>
                  </a:lnTo>
                  <a:lnTo>
                    <a:pt x="339" y="4"/>
                  </a:lnTo>
                  <a:lnTo>
                    <a:pt x="361" y="4"/>
                  </a:lnTo>
                  <a:lnTo>
                    <a:pt x="367" y="2"/>
                  </a:lnTo>
                  <a:lnTo>
                    <a:pt x="372" y="1"/>
                  </a:lnTo>
                  <a:lnTo>
                    <a:pt x="379" y="1"/>
                  </a:lnTo>
                  <a:lnTo>
                    <a:pt x="386" y="0"/>
                  </a:lnTo>
                  <a:lnTo>
                    <a:pt x="381" y="9"/>
                  </a:lnTo>
                  <a:lnTo>
                    <a:pt x="374" y="22"/>
                  </a:lnTo>
                  <a:lnTo>
                    <a:pt x="364" y="40"/>
                  </a:lnTo>
                  <a:lnTo>
                    <a:pt x="351" y="62"/>
                  </a:lnTo>
                  <a:lnTo>
                    <a:pt x="337" y="87"/>
                  </a:lnTo>
                  <a:lnTo>
                    <a:pt x="321" y="115"/>
                  </a:lnTo>
                  <a:lnTo>
                    <a:pt x="295" y="163"/>
                  </a:lnTo>
                  <a:lnTo>
                    <a:pt x="265" y="215"/>
                  </a:lnTo>
                  <a:lnTo>
                    <a:pt x="235" y="271"/>
                  </a:lnTo>
                  <a:lnTo>
                    <a:pt x="204" y="325"/>
                  </a:lnTo>
                  <a:lnTo>
                    <a:pt x="145" y="436"/>
                  </a:lnTo>
                  <a:lnTo>
                    <a:pt x="116" y="488"/>
                  </a:lnTo>
                  <a:lnTo>
                    <a:pt x="93" y="535"/>
                  </a:lnTo>
                  <a:lnTo>
                    <a:pt x="87" y="534"/>
                  </a:lnTo>
                  <a:lnTo>
                    <a:pt x="82" y="533"/>
                  </a:lnTo>
                  <a:lnTo>
                    <a:pt x="76" y="533"/>
                  </a:lnTo>
                  <a:lnTo>
                    <a:pt x="71" y="531"/>
                  </a:lnTo>
                  <a:lnTo>
                    <a:pt x="46" y="531"/>
                  </a:lnTo>
                  <a:lnTo>
                    <a:pt x="41" y="533"/>
                  </a:lnTo>
                  <a:lnTo>
                    <a:pt x="32" y="534"/>
                  </a:lnTo>
                  <a:lnTo>
                    <a:pt x="23" y="535"/>
                  </a:lnTo>
                  <a:lnTo>
                    <a:pt x="54" y="488"/>
                  </a:lnTo>
                  <a:lnTo>
                    <a:pt x="83" y="441"/>
                  </a:lnTo>
                  <a:lnTo>
                    <a:pt x="113" y="395"/>
                  </a:lnTo>
                  <a:lnTo>
                    <a:pt x="142" y="348"/>
                  </a:lnTo>
                  <a:lnTo>
                    <a:pt x="124" y="304"/>
                  </a:lnTo>
                  <a:lnTo>
                    <a:pt x="103" y="254"/>
                  </a:lnTo>
                  <a:lnTo>
                    <a:pt x="62" y="153"/>
                  </a:lnTo>
                  <a:lnTo>
                    <a:pt x="43" y="105"/>
                  </a:lnTo>
                  <a:lnTo>
                    <a:pt x="24" y="62"/>
                  </a:lnTo>
                  <a:lnTo>
                    <a:pt x="14" y="37"/>
                  </a:lnTo>
                  <a:lnTo>
                    <a:pt x="6" y="16"/>
                  </a:lnTo>
                  <a:lnTo>
                    <a:pt x="0"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26" name="Freeform 29"/>
            <p:cNvSpPr>
              <a:spLocks/>
            </p:cNvSpPr>
            <p:nvPr/>
          </p:nvSpPr>
          <p:spPr bwMode="auto">
            <a:xfrm>
              <a:off x="2361" y="15497"/>
              <a:ext cx="194" cy="179"/>
            </a:xfrm>
            <a:custGeom>
              <a:avLst/>
              <a:gdLst>
                <a:gd name="T0" fmla="*/ 74 w 389"/>
                <a:gd name="T1" fmla="*/ 1 h 356"/>
                <a:gd name="T2" fmla="*/ 86 w 389"/>
                <a:gd name="T3" fmla="*/ 5 h 356"/>
                <a:gd name="T4" fmla="*/ 93 w 389"/>
                <a:gd name="T5" fmla="*/ 13 h 356"/>
                <a:gd name="T6" fmla="*/ 97 w 389"/>
                <a:gd name="T7" fmla="*/ 25 h 356"/>
                <a:gd name="T8" fmla="*/ 96 w 389"/>
                <a:gd name="T9" fmla="*/ 42 h 356"/>
                <a:gd name="T10" fmla="*/ 94 w 389"/>
                <a:gd name="T11" fmla="*/ 64 h 356"/>
                <a:gd name="T12" fmla="*/ 93 w 389"/>
                <a:gd name="T13" fmla="*/ 77 h 356"/>
                <a:gd name="T14" fmla="*/ 90 w 389"/>
                <a:gd name="T15" fmla="*/ 89 h 356"/>
                <a:gd name="T16" fmla="*/ 69 w 389"/>
                <a:gd name="T17" fmla="*/ 89 h 356"/>
                <a:gd name="T18" fmla="*/ 62 w 389"/>
                <a:gd name="T19" fmla="*/ 90 h 356"/>
                <a:gd name="T20" fmla="*/ 65 w 389"/>
                <a:gd name="T21" fmla="*/ 68 h 356"/>
                <a:gd name="T22" fmla="*/ 68 w 389"/>
                <a:gd name="T23" fmla="*/ 38 h 356"/>
                <a:gd name="T24" fmla="*/ 67 w 389"/>
                <a:gd name="T25" fmla="*/ 29 h 356"/>
                <a:gd name="T26" fmla="*/ 64 w 389"/>
                <a:gd name="T27" fmla="*/ 22 h 356"/>
                <a:gd name="T28" fmla="*/ 57 w 389"/>
                <a:gd name="T29" fmla="*/ 17 h 356"/>
                <a:gd name="T30" fmla="*/ 48 w 389"/>
                <a:gd name="T31" fmla="*/ 16 h 356"/>
                <a:gd name="T32" fmla="*/ 41 w 389"/>
                <a:gd name="T33" fmla="*/ 20 h 356"/>
                <a:gd name="T34" fmla="*/ 35 w 389"/>
                <a:gd name="T35" fmla="*/ 29 h 356"/>
                <a:gd name="T36" fmla="*/ 32 w 389"/>
                <a:gd name="T37" fmla="*/ 43 h 356"/>
                <a:gd name="T38" fmla="*/ 31 w 389"/>
                <a:gd name="T39" fmla="*/ 61 h 356"/>
                <a:gd name="T40" fmla="*/ 31 w 389"/>
                <a:gd name="T41" fmla="*/ 90 h 356"/>
                <a:gd name="T42" fmla="*/ 24 w 389"/>
                <a:gd name="T43" fmla="*/ 89 h 356"/>
                <a:gd name="T44" fmla="*/ 3 w 389"/>
                <a:gd name="T45" fmla="*/ 89 h 356"/>
                <a:gd name="T46" fmla="*/ 1 w 389"/>
                <a:gd name="T47" fmla="*/ 80 h 356"/>
                <a:gd name="T48" fmla="*/ 3 w 389"/>
                <a:gd name="T49" fmla="*/ 61 h 356"/>
                <a:gd name="T50" fmla="*/ 4 w 389"/>
                <a:gd name="T51" fmla="*/ 43 h 356"/>
                <a:gd name="T52" fmla="*/ 5 w 389"/>
                <a:gd name="T53" fmla="*/ 22 h 356"/>
                <a:gd name="T54" fmla="*/ 5 w 389"/>
                <a:gd name="T55" fmla="*/ 3 h 356"/>
                <a:gd name="T56" fmla="*/ 20 w 389"/>
                <a:gd name="T57" fmla="*/ 4 h 356"/>
                <a:gd name="T58" fmla="*/ 31 w 389"/>
                <a:gd name="T59" fmla="*/ 3 h 356"/>
                <a:gd name="T60" fmla="*/ 34 w 389"/>
                <a:gd name="T61" fmla="*/ 16 h 356"/>
                <a:gd name="T62" fmla="*/ 39 w 389"/>
                <a:gd name="T63" fmla="*/ 12 h 356"/>
                <a:gd name="T64" fmla="*/ 48 w 389"/>
                <a:gd name="T65" fmla="*/ 5 h 356"/>
                <a:gd name="T66" fmla="*/ 60 w 389"/>
                <a:gd name="T67" fmla="*/ 1 h 35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89" h="356">
                  <a:moveTo>
                    <a:pt x="268" y="0"/>
                  </a:moveTo>
                  <a:lnTo>
                    <a:pt x="297" y="2"/>
                  </a:lnTo>
                  <a:lnTo>
                    <a:pt x="322" y="9"/>
                  </a:lnTo>
                  <a:lnTo>
                    <a:pt x="344" y="19"/>
                  </a:lnTo>
                  <a:lnTo>
                    <a:pt x="361" y="32"/>
                  </a:lnTo>
                  <a:lnTo>
                    <a:pt x="375" y="50"/>
                  </a:lnTo>
                  <a:lnTo>
                    <a:pt x="385" y="73"/>
                  </a:lnTo>
                  <a:lnTo>
                    <a:pt x="389" y="100"/>
                  </a:lnTo>
                  <a:lnTo>
                    <a:pt x="389" y="133"/>
                  </a:lnTo>
                  <a:lnTo>
                    <a:pt x="386" y="168"/>
                  </a:lnTo>
                  <a:lnTo>
                    <a:pt x="382" y="197"/>
                  </a:lnTo>
                  <a:lnTo>
                    <a:pt x="377" y="253"/>
                  </a:lnTo>
                  <a:lnTo>
                    <a:pt x="376" y="278"/>
                  </a:lnTo>
                  <a:lnTo>
                    <a:pt x="375" y="304"/>
                  </a:lnTo>
                  <a:lnTo>
                    <a:pt x="375" y="356"/>
                  </a:lnTo>
                  <a:lnTo>
                    <a:pt x="363" y="355"/>
                  </a:lnTo>
                  <a:lnTo>
                    <a:pt x="348" y="354"/>
                  </a:lnTo>
                  <a:lnTo>
                    <a:pt x="278" y="354"/>
                  </a:lnTo>
                  <a:lnTo>
                    <a:pt x="262" y="355"/>
                  </a:lnTo>
                  <a:lnTo>
                    <a:pt x="250" y="356"/>
                  </a:lnTo>
                  <a:lnTo>
                    <a:pt x="257" y="315"/>
                  </a:lnTo>
                  <a:lnTo>
                    <a:pt x="263" y="268"/>
                  </a:lnTo>
                  <a:lnTo>
                    <a:pt x="268" y="213"/>
                  </a:lnTo>
                  <a:lnTo>
                    <a:pt x="273" y="151"/>
                  </a:lnTo>
                  <a:lnTo>
                    <a:pt x="273" y="130"/>
                  </a:lnTo>
                  <a:lnTo>
                    <a:pt x="270" y="113"/>
                  </a:lnTo>
                  <a:lnTo>
                    <a:pt x="267" y="98"/>
                  </a:lnTo>
                  <a:lnTo>
                    <a:pt x="259" y="86"/>
                  </a:lnTo>
                  <a:lnTo>
                    <a:pt x="247" y="73"/>
                  </a:lnTo>
                  <a:lnTo>
                    <a:pt x="230" y="66"/>
                  </a:lnTo>
                  <a:lnTo>
                    <a:pt x="210" y="63"/>
                  </a:lnTo>
                  <a:lnTo>
                    <a:pt x="193" y="64"/>
                  </a:lnTo>
                  <a:lnTo>
                    <a:pt x="177" y="71"/>
                  </a:lnTo>
                  <a:lnTo>
                    <a:pt x="165" y="79"/>
                  </a:lnTo>
                  <a:lnTo>
                    <a:pt x="154" y="92"/>
                  </a:lnTo>
                  <a:lnTo>
                    <a:pt x="142" y="113"/>
                  </a:lnTo>
                  <a:lnTo>
                    <a:pt x="134" y="139"/>
                  </a:lnTo>
                  <a:lnTo>
                    <a:pt x="130" y="170"/>
                  </a:lnTo>
                  <a:lnTo>
                    <a:pt x="129" y="199"/>
                  </a:lnTo>
                  <a:lnTo>
                    <a:pt x="126" y="241"/>
                  </a:lnTo>
                  <a:lnTo>
                    <a:pt x="124" y="281"/>
                  </a:lnTo>
                  <a:lnTo>
                    <a:pt x="125" y="356"/>
                  </a:lnTo>
                  <a:lnTo>
                    <a:pt x="113" y="355"/>
                  </a:lnTo>
                  <a:lnTo>
                    <a:pt x="98" y="354"/>
                  </a:lnTo>
                  <a:lnTo>
                    <a:pt x="28" y="354"/>
                  </a:lnTo>
                  <a:lnTo>
                    <a:pt x="13" y="355"/>
                  </a:lnTo>
                  <a:lnTo>
                    <a:pt x="0" y="356"/>
                  </a:lnTo>
                  <a:lnTo>
                    <a:pt x="6" y="319"/>
                  </a:lnTo>
                  <a:lnTo>
                    <a:pt x="11" y="281"/>
                  </a:lnTo>
                  <a:lnTo>
                    <a:pt x="15" y="241"/>
                  </a:lnTo>
                  <a:lnTo>
                    <a:pt x="17" y="199"/>
                  </a:lnTo>
                  <a:lnTo>
                    <a:pt x="19" y="170"/>
                  </a:lnTo>
                  <a:lnTo>
                    <a:pt x="21" y="127"/>
                  </a:lnTo>
                  <a:lnTo>
                    <a:pt x="23" y="87"/>
                  </a:lnTo>
                  <a:lnTo>
                    <a:pt x="24" y="48"/>
                  </a:lnTo>
                  <a:lnTo>
                    <a:pt x="23" y="10"/>
                  </a:lnTo>
                  <a:lnTo>
                    <a:pt x="53" y="12"/>
                  </a:lnTo>
                  <a:lnTo>
                    <a:pt x="82" y="14"/>
                  </a:lnTo>
                  <a:lnTo>
                    <a:pt x="112" y="12"/>
                  </a:lnTo>
                  <a:lnTo>
                    <a:pt x="126" y="11"/>
                  </a:lnTo>
                  <a:lnTo>
                    <a:pt x="142" y="10"/>
                  </a:lnTo>
                  <a:lnTo>
                    <a:pt x="136" y="63"/>
                  </a:lnTo>
                  <a:lnTo>
                    <a:pt x="138" y="63"/>
                  </a:lnTo>
                  <a:lnTo>
                    <a:pt x="156" y="45"/>
                  </a:lnTo>
                  <a:lnTo>
                    <a:pt x="174" y="30"/>
                  </a:lnTo>
                  <a:lnTo>
                    <a:pt x="195" y="17"/>
                  </a:lnTo>
                  <a:lnTo>
                    <a:pt x="218" y="7"/>
                  </a:lnTo>
                  <a:lnTo>
                    <a:pt x="242" y="2"/>
                  </a:lnTo>
                  <a:lnTo>
                    <a:pt x="268"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27" name="Freeform 30"/>
            <p:cNvSpPr>
              <a:spLocks/>
            </p:cNvSpPr>
            <p:nvPr/>
          </p:nvSpPr>
          <p:spPr bwMode="auto">
            <a:xfrm>
              <a:off x="2567" y="15497"/>
              <a:ext cx="196" cy="179"/>
            </a:xfrm>
            <a:custGeom>
              <a:avLst/>
              <a:gdLst>
                <a:gd name="T0" fmla="*/ 76 w 389"/>
                <a:gd name="T1" fmla="*/ 1 h 356"/>
                <a:gd name="T2" fmla="*/ 87 w 389"/>
                <a:gd name="T3" fmla="*/ 5 h 356"/>
                <a:gd name="T4" fmla="*/ 95 w 389"/>
                <a:gd name="T5" fmla="*/ 12 h 356"/>
                <a:gd name="T6" fmla="*/ 98 w 389"/>
                <a:gd name="T7" fmla="*/ 21 h 356"/>
                <a:gd name="T8" fmla="*/ 99 w 389"/>
                <a:gd name="T9" fmla="*/ 34 h 356"/>
                <a:gd name="T10" fmla="*/ 97 w 389"/>
                <a:gd name="T11" fmla="*/ 50 h 356"/>
                <a:gd name="T12" fmla="*/ 95 w 389"/>
                <a:gd name="T13" fmla="*/ 70 h 356"/>
                <a:gd name="T14" fmla="*/ 95 w 389"/>
                <a:gd name="T15" fmla="*/ 90 h 356"/>
                <a:gd name="T16" fmla="*/ 88 w 389"/>
                <a:gd name="T17" fmla="*/ 89 h 356"/>
                <a:gd name="T18" fmla="*/ 67 w 389"/>
                <a:gd name="T19" fmla="*/ 89 h 356"/>
                <a:gd name="T20" fmla="*/ 64 w 389"/>
                <a:gd name="T21" fmla="*/ 83 h 356"/>
                <a:gd name="T22" fmla="*/ 67 w 389"/>
                <a:gd name="T23" fmla="*/ 68 h 356"/>
                <a:gd name="T24" fmla="*/ 69 w 389"/>
                <a:gd name="T25" fmla="*/ 38 h 356"/>
                <a:gd name="T26" fmla="*/ 69 w 389"/>
                <a:gd name="T27" fmla="*/ 29 h 356"/>
                <a:gd name="T28" fmla="*/ 66 w 389"/>
                <a:gd name="T29" fmla="*/ 22 h 356"/>
                <a:gd name="T30" fmla="*/ 58 w 389"/>
                <a:gd name="T31" fmla="*/ 17 h 356"/>
                <a:gd name="T32" fmla="*/ 49 w 389"/>
                <a:gd name="T33" fmla="*/ 16 h 356"/>
                <a:gd name="T34" fmla="*/ 42 w 389"/>
                <a:gd name="T35" fmla="*/ 20 h 356"/>
                <a:gd name="T36" fmla="*/ 36 w 389"/>
                <a:gd name="T37" fmla="*/ 29 h 356"/>
                <a:gd name="T38" fmla="*/ 33 w 389"/>
                <a:gd name="T39" fmla="*/ 43 h 356"/>
                <a:gd name="T40" fmla="*/ 32 w 389"/>
                <a:gd name="T41" fmla="*/ 61 h 356"/>
                <a:gd name="T42" fmla="*/ 31 w 389"/>
                <a:gd name="T43" fmla="*/ 80 h 356"/>
                <a:gd name="T44" fmla="*/ 28 w 389"/>
                <a:gd name="T45" fmla="*/ 89 h 356"/>
                <a:gd name="T46" fmla="*/ 7 w 389"/>
                <a:gd name="T47" fmla="*/ 89 h 356"/>
                <a:gd name="T48" fmla="*/ 0 w 389"/>
                <a:gd name="T49" fmla="*/ 90 h 356"/>
                <a:gd name="T50" fmla="*/ 3 w 389"/>
                <a:gd name="T51" fmla="*/ 71 h 356"/>
                <a:gd name="T52" fmla="*/ 5 w 389"/>
                <a:gd name="T53" fmla="*/ 43 h 356"/>
                <a:gd name="T54" fmla="*/ 6 w 389"/>
                <a:gd name="T55" fmla="*/ 22 h 356"/>
                <a:gd name="T56" fmla="*/ 13 w 389"/>
                <a:gd name="T57" fmla="*/ 3 h 356"/>
                <a:gd name="T58" fmla="*/ 28 w 389"/>
                <a:gd name="T59" fmla="*/ 3 h 356"/>
                <a:gd name="T60" fmla="*/ 35 w 389"/>
                <a:gd name="T61" fmla="*/ 16 h 356"/>
                <a:gd name="T62" fmla="*/ 39 w 389"/>
                <a:gd name="T63" fmla="*/ 12 h 356"/>
                <a:gd name="T64" fmla="*/ 49 w 389"/>
                <a:gd name="T65" fmla="*/ 5 h 356"/>
                <a:gd name="T66" fmla="*/ 61 w 389"/>
                <a:gd name="T67" fmla="*/ 1 h 35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89" h="356">
                  <a:moveTo>
                    <a:pt x="267" y="0"/>
                  </a:moveTo>
                  <a:lnTo>
                    <a:pt x="297" y="2"/>
                  </a:lnTo>
                  <a:lnTo>
                    <a:pt x="323" y="9"/>
                  </a:lnTo>
                  <a:lnTo>
                    <a:pt x="344" y="19"/>
                  </a:lnTo>
                  <a:lnTo>
                    <a:pt x="362" y="32"/>
                  </a:lnTo>
                  <a:lnTo>
                    <a:pt x="373" y="46"/>
                  </a:lnTo>
                  <a:lnTo>
                    <a:pt x="382" y="63"/>
                  </a:lnTo>
                  <a:lnTo>
                    <a:pt x="387" y="83"/>
                  </a:lnTo>
                  <a:lnTo>
                    <a:pt x="389" y="107"/>
                  </a:lnTo>
                  <a:lnTo>
                    <a:pt x="389" y="133"/>
                  </a:lnTo>
                  <a:lnTo>
                    <a:pt x="387" y="168"/>
                  </a:lnTo>
                  <a:lnTo>
                    <a:pt x="383" y="197"/>
                  </a:lnTo>
                  <a:lnTo>
                    <a:pt x="377" y="253"/>
                  </a:lnTo>
                  <a:lnTo>
                    <a:pt x="376" y="278"/>
                  </a:lnTo>
                  <a:lnTo>
                    <a:pt x="376" y="304"/>
                  </a:lnTo>
                  <a:lnTo>
                    <a:pt x="374" y="356"/>
                  </a:lnTo>
                  <a:lnTo>
                    <a:pt x="362" y="355"/>
                  </a:lnTo>
                  <a:lnTo>
                    <a:pt x="347" y="354"/>
                  </a:lnTo>
                  <a:lnTo>
                    <a:pt x="277" y="354"/>
                  </a:lnTo>
                  <a:lnTo>
                    <a:pt x="263" y="355"/>
                  </a:lnTo>
                  <a:lnTo>
                    <a:pt x="250" y="356"/>
                  </a:lnTo>
                  <a:lnTo>
                    <a:pt x="255" y="329"/>
                  </a:lnTo>
                  <a:lnTo>
                    <a:pt x="259" y="300"/>
                  </a:lnTo>
                  <a:lnTo>
                    <a:pt x="263" y="268"/>
                  </a:lnTo>
                  <a:lnTo>
                    <a:pt x="267" y="213"/>
                  </a:lnTo>
                  <a:lnTo>
                    <a:pt x="272" y="151"/>
                  </a:lnTo>
                  <a:lnTo>
                    <a:pt x="272" y="130"/>
                  </a:lnTo>
                  <a:lnTo>
                    <a:pt x="271" y="113"/>
                  </a:lnTo>
                  <a:lnTo>
                    <a:pt x="266" y="98"/>
                  </a:lnTo>
                  <a:lnTo>
                    <a:pt x="259" y="86"/>
                  </a:lnTo>
                  <a:lnTo>
                    <a:pt x="247" y="73"/>
                  </a:lnTo>
                  <a:lnTo>
                    <a:pt x="229" y="66"/>
                  </a:lnTo>
                  <a:lnTo>
                    <a:pt x="210" y="63"/>
                  </a:lnTo>
                  <a:lnTo>
                    <a:pt x="192" y="64"/>
                  </a:lnTo>
                  <a:lnTo>
                    <a:pt x="178" y="71"/>
                  </a:lnTo>
                  <a:lnTo>
                    <a:pt x="164" y="79"/>
                  </a:lnTo>
                  <a:lnTo>
                    <a:pt x="153" y="92"/>
                  </a:lnTo>
                  <a:lnTo>
                    <a:pt x="142" y="113"/>
                  </a:lnTo>
                  <a:lnTo>
                    <a:pt x="135" y="139"/>
                  </a:lnTo>
                  <a:lnTo>
                    <a:pt x="131" y="170"/>
                  </a:lnTo>
                  <a:lnTo>
                    <a:pt x="128" y="199"/>
                  </a:lnTo>
                  <a:lnTo>
                    <a:pt x="126" y="241"/>
                  </a:lnTo>
                  <a:lnTo>
                    <a:pt x="125" y="281"/>
                  </a:lnTo>
                  <a:lnTo>
                    <a:pt x="123" y="319"/>
                  </a:lnTo>
                  <a:lnTo>
                    <a:pt x="125" y="356"/>
                  </a:lnTo>
                  <a:lnTo>
                    <a:pt x="112" y="355"/>
                  </a:lnTo>
                  <a:lnTo>
                    <a:pt x="98" y="354"/>
                  </a:lnTo>
                  <a:lnTo>
                    <a:pt x="28" y="354"/>
                  </a:lnTo>
                  <a:lnTo>
                    <a:pt x="13" y="355"/>
                  </a:lnTo>
                  <a:lnTo>
                    <a:pt x="0" y="356"/>
                  </a:lnTo>
                  <a:lnTo>
                    <a:pt x="5" y="319"/>
                  </a:lnTo>
                  <a:lnTo>
                    <a:pt x="10" y="281"/>
                  </a:lnTo>
                  <a:lnTo>
                    <a:pt x="18" y="199"/>
                  </a:lnTo>
                  <a:lnTo>
                    <a:pt x="19" y="170"/>
                  </a:lnTo>
                  <a:lnTo>
                    <a:pt x="21" y="127"/>
                  </a:lnTo>
                  <a:lnTo>
                    <a:pt x="24" y="87"/>
                  </a:lnTo>
                  <a:lnTo>
                    <a:pt x="23" y="10"/>
                  </a:lnTo>
                  <a:lnTo>
                    <a:pt x="52" y="12"/>
                  </a:lnTo>
                  <a:lnTo>
                    <a:pt x="82" y="14"/>
                  </a:lnTo>
                  <a:lnTo>
                    <a:pt x="111" y="12"/>
                  </a:lnTo>
                  <a:lnTo>
                    <a:pt x="143" y="10"/>
                  </a:lnTo>
                  <a:lnTo>
                    <a:pt x="136" y="63"/>
                  </a:lnTo>
                  <a:lnTo>
                    <a:pt x="138" y="63"/>
                  </a:lnTo>
                  <a:lnTo>
                    <a:pt x="155" y="45"/>
                  </a:lnTo>
                  <a:lnTo>
                    <a:pt x="174" y="30"/>
                  </a:lnTo>
                  <a:lnTo>
                    <a:pt x="195" y="17"/>
                  </a:lnTo>
                  <a:lnTo>
                    <a:pt x="218" y="7"/>
                  </a:lnTo>
                  <a:lnTo>
                    <a:pt x="242" y="2"/>
                  </a:lnTo>
                  <a:lnTo>
                    <a:pt x="267"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28" name="Freeform 31"/>
            <p:cNvSpPr>
              <a:spLocks/>
            </p:cNvSpPr>
            <p:nvPr/>
          </p:nvSpPr>
          <p:spPr bwMode="auto">
            <a:xfrm>
              <a:off x="2768" y="15438"/>
              <a:ext cx="123" cy="239"/>
            </a:xfrm>
            <a:custGeom>
              <a:avLst/>
              <a:gdLst>
                <a:gd name="T0" fmla="*/ 47 w 245"/>
                <a:gd name="T1" fmla="*/ 1 h 483"/>
                <a:gd name="T2" fmla="*/ 46 w 245"/>
                <a:gd name="T3" fmla="*/ 8 h 483"/>
                <a:gd name="T4" fmla="*/ 44 w 245"/>
                <a:gd name="T5" fmla="*/ 24 h 483"/>
                <a:gd name="T6" fmla="*/ 43 w 245"/>
                <a:gd name="T7" fmla="*/ 33 h 483"/>
                <a:gd name="T8" fmla="*/ 61 w 245"/>
                <a:gd name="T9" fmla="*/ 37 h 483"/>
                <a:gd name="T10" fmla="*/ 61 w 245"/>
                <a:gd name="T11" fmla="*/ 42 h 483"/>
                <a:gd name="T12" fmla="*/ 42 w 245"/>
                <a:gd name="T13" fmla="*/ 46 h 483"/>
                <a:gd name="T14" fmla="*/ 40 w 245"/>
                <a:gd name="T15" fmla="*/ 61 h 483"/>
                <a:gd name="T16" fmla="*/ 39 w 245"/>
                <a:gd name="T17" fmla="*/ 76 h 483"/>
                <a:gd name="T18" fmla="*/ 39 w 245"/>
                <a:gd name="T19" fmla="*/ 86 h 483"/>
                <a:gd name="T20" fmla="*/ 38 w 245"/>
                <a:gd name="T21" fmla="*/ 95 h 483"/>
                <a:gd name="T22" fmla="*/ 39 w 245"/>
                <a:gd name="T23" fmla="*/ 103 h 483"/>
                <a:gd name="T24" fmla="*/ 41 w 245"/>
                <a:gd name="T25" fmla="*/ 106 h 483"/>
                <a:gd name="T26" fmla="*/ 43 w 245"/>
                <a:gd name="T27" fmla="*/ 108 h 483"/>
                <a:gd name="T28" fmla="*/ 48 w 245"/>
                <a:gd name="T29" fmla="*/ 109 h 483"/>
                <a:gd name="T30" fmla="*/ 54 w 245"/>
                <a:gd name="T31" fmla="*/ 108 h 483"/>
                <a:gd name="T32" fmla="*/ 58 w 245"/>
                <a:gd name="T33" fmla="*/ 107 h 483"/>
                <a:gd name="T34" fmla="*/ 53 w 245"/>
                <a:gd name="T35" fmla="*/ 116 h 483"/>
                <a:gd name="T36" fmla="*/ 41 w 245"/>
                <a:gd name="T37" fmla="*/ 118 h 483"/>
                <a:gd name="T38" fmla="*/ 27 w 245"/>
                <a:gd name="T39" fmla="*/ 118 h 483"/>
                <a:gd name="T40" fmla="*/ 17 w 245"/>
                <a:gd name="T41" fmla="*/ 113 h 483"/>
                <a:gd name="T42" fmla="*/ 11 w 245"/>
                <a:gd name="T43" fmla="*/ 104 h 483"/>
                <a:gd name="T44" fmla="*/ 10 w 245"/>
                <a:gd name="T45" fmla="*/ 92 h 483"/>
                <a:gd name="T46" fmla="*/ 11 w 245"/>
                <a:gd name="T47" fmla="*/ 80 h 483"/>
                <a:gd name="T48" fmla="*/ 12 w 245"/>
                <a:gd name="T49" fmla="*/ 67 h 483"/>
                <a:gd name="T50" fmla="*/ 14 w 245"/>
                <a:gd name="T51" fmla="*/ 53 h 483"/>
                <a:gd name="T52" fmla="*/ 15 w 245"/>
                <a:gd name="T53" fmla="*/ 41 h 483"/>
                <a:gd name="T54" fmla="*/ 1 w 245"/>
                <a:gd name="T55" fmla="*/ 39 h 483"/>
                <a:gd name="T56" fmla="*/ 1 w 245"/>
                <a:gd name="T57" fmla="*/ 35 h 483"/>
                <a:gd name="T58" fmla="*/ 16 w 245"/>
                <a:gd name="T59" fmla="*/ 33 h 483"/>
                <a:gd name="T60" fmla="*/ 16 w 245"/>
                <a:gd name="T61" fmla="*/ 23 h 483"/>
                <a:gd name="T62" fmla="*/ 31 w 245"/>
                <a:gd name="T63" fmla="*/ 6 h 483"/>
                <a:gd name="T64" fmla="*/ 45 w 245"/>
                <a:gd name="T65" fmla="*/ 0 h 48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45" h="483">
                  <a:moveTo>
                    <a:pt x="180" y="0"/>
                  </a:moveTo>
                  <a:lnTo>
                    <a:pt x="188" y="6"/>
                  </a:lnTo>
                  <a:lnTo>
                    <a:pt x="186" y="19"/>
                  </a:lnTo>
                  <a:lnTo>
                    <a:pt x="184" y="32"/>
                  </a:lnTo>
                  <a:lnTo>
                    <a:pt x="179" y="65"/>
                  </a:lnTo>
                  <a:lnTo>
                    <a:pt x="175" y="99"/>
                  </a:lnTo>
                  <a:lnTo>
                    <a:pt x="174" y="117"/>
                  </a:lnTo>
                  <a:lnTo>
                    <a:pt x="172" y="133"/>
                  </a:lnTo>
                  <a:lnTo>
                    <a:pt x="245" y="132"/>
                  </a:lnTo>
                  <a:lnTo>
                    <a:pt x="241" y="151"/>
                  </a:lnTo>
                  <a:lnTo>
                    <a:pt x="241" y="163"/>
                  </a:lnTo>
                  <a:lnTo>
                    <a:pt x="243" y="169"/>
                  </a:lnTo>
                  <a:lnTo>
                    <a:pt x="170" y="168"/>
                  </a:lnTo>
                  <a:lnTo>
                    <a:pt x="168" y="185"/>
                  </a:lnTo>
                  <a:lnTo>
                    <a:pt x="163" y="227"/>
                  </a:lnTo>
                  <a:lnTo>
                    <a:pt x="160" y="250"/>
                  </a:lnTo>
                  <a:lnTo>
                    <a:pt x="156" y="293"/>
                  </a:lnTo>
                  <a:lnTo>
                    <a:pt x="155" y="312"/>
                  </a:lnTo>
                  <a:lnTo>
                    <a:pt x="154" y="328"/>
                  </a:lnTo>
                  <a:lnTo>
                    <a:pt x="153" y="351"/>
                  </a:lnTo>
                  <a:lnTo>
                    <a:pt x="152" y="371"/>
                  </a:lnTo>
                  <a:lnTo>
                    <a:pt x="152" y="389"/>
                  </a:lnTo>
                  <a:lnTo>
                    <a:pt x="153" y="408"/>
                  </a:lnTo>
                  <a:lnTo>
                    <a:pt x="156" y="423"/>
                  </a:lnTo>
                  <a:lnTo>
                    <a:pt x="159" y="430"/>
                  </a:lnTo>
                  <a:lnTo>
                    <a:pt x="161" y="433"/>
                  </a:lnTo>
                  <a:lnTo>
                    <a:pt x="165" y="437"/>
                  </a:lnTo>
                  <a:lnTo>
                    <a:pt x="169" y="440"/>
                  </a:lnTo>
                  <a:lnTo>
                    <a:pt x="179" y="443"/>
                  </a:lnTo>
                  <a:lnTo>
                    <a:pt x="192" y="444"/>
                  </a:lnTo>
                  <a:lnTo>
                    <a:pt x="206" y="443"/>
                  </a:lnTo>
                  <a:lnTo>
                    <a:pt x="216" y="442"/>
                  </a:lnTo>
                  <a:lnTo>
                    <a:pt x="225" y="440"/>
                  </a:lnTo>
                  <a:lnTo>
                    <a:pt x="232" y="437"/>
                  </a:lnTo>
                  <a:lnTo>
                    <a:pt x="229" y="467"/>
                  </a:lnTo>
                  <a:lnTo>
                    <a:pt x="211" y="473"/>
                  </a:lnTo>
                  <a:lnTo>
                    <a:pt x="187" y="478"/>
                  </a:lnTo>
                  <a:lnTo>
                    <a:pt x="161" y="482"/>
                  </a:lnTo>
                  <a:lnTo>
                    <a:pt x="137" y="483"/>
                  </a:lnTo>
                  <a:lnTo>
                    <a:pt x="108" y="480"/>
                  </a:lnTo>
                  <a:lnTo>
                    <a:pt x="86" y="474"/>
                  </a:lnTo>
                  <a:lnTo>
                    <a:pt x="67" y="463"/>
                  </a:lnTo>
                  <a:lnTo>
                    <a:pt x="53" y="447"/>
                  </a:lnTo>
                  <a:lnTo>
                    <a:pt x="43" y="427"/>
                  </a:lnTo>
                  <a:lnTo>
                    <a:pt x="38" y="402"/>
                  </a:lnTo>
                  <a:lnTo>
                    <a:pt x="38" y="374"/>
                  </a:lnTo>
                  <a:lnTo>
                    <a:pt x="41" y="351"/>
                  </a:lnTo>
                  <a:lnTo>
                    <a:pt x="43" y="327"/>
                  </a:lnTo>
                  <a:lnTo>
                    <a:pt x="46" y="300"/>
                  </a:lnTo>
                  <a:lnTo>
                    <a:pt x="48" y="273"/>
                  </a:lnTo>
                  <a:lnTo>
                    <a:pt x="52" y="246"/>
                  </a:lnTo>
                  <a:lnTo>
                    <a:pt x="54" y="218"/>
                  </a:lnTo>
                  <a:lnTo>
                    <a:pt x="57" y="192"/>
                  </a:lnTo>
                  <a:lnTo>
                    <a:pt x="58" y="168"/>
                  </a:lnTo>
                  <a:lnTo>
                    <a:pt x="0" y="169"/>
                  </a:lnTo>
                  <a:lnTo>
                    <a:pt x="3" y="160"/>
                  </a:lnTo>
                  <a:lnTo>
                    <a:pt x="4" y="151"/>
                  </a:lnTo>
                  <a:lnTo>
                    <a:pt x="4" y="142"/>
                  </a:lnTo>
                  <a:lnTo>
                    <a:pt x="3" y="132"/>
                  </a:lnTo>
                  <a:lnTo>
                    <a:pt x="61" y="134"/>
                  </a:lnTo>
                  <a:lnTo>
                    <a:pt x="62" y="112"/>
                  </a:lnTo>
                  <a:lnTo>
                    <a:pt x="63" y="92"/>
                  </a:lnTo>
                  <a:lnTo>
                    <a:pt x="63" y="45"/>
                  </a:lnTo>
                  <a:lnTo>
                    <a:pt x="122" y="24"/>
                  </a:lnTo>
                  <a:lnTo>
                    <a:pt x="152" y="11"/>
                  </a:lnTo>
                  <a:lnTo>
                    <a:pt x="180"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29" name="Freeform 32"/>
            <p:cNvSpPr>
              <a:spLocks noEditPoints="1"/>
            </p:cNvSpPr>
            <p:nvPr/>
          </p:nvSpPr>
          <p:spPr bwMode="auto">
            <a:xfrm>
              <a:off x="2885" y="15497"/>
              <a:ext cx="179" cy="183"/>
            </a:xfrm>
            <a:custGeom>
              <a:avLst/>
              <a:gdLst>
                <a:gd name="T0" fmla="*/ 45 w 365"/>
                <a:gd name="T1" fmla="*/ 9 h 365"/>
                <a:gd name="T2" fmla="*/ 41 w 365"/>
                <a:gd name="T3" fmla="*/ 11 h 365"/>
                <a:gd name="T4" fmla="*/ 35 w 365"/>
                <a:gd name="T5" fmla="*/ 18 h 365"/>
                <a:gd name="T6" fmla="*/ 32 w 365"/>
                <a:gd name="T7" fmla="*/ 28 h 365"/>
                <a:gd name="T8" fmla="*/ 30 w 365"/>
                <a:gd name="T9" fmla="*/ 38 h 365"/>
                <a:gd name="T10" fmla="*/ 61 w 365"/>
                <a:gd name="T11" fmla="*/ 30 h 365"/>
                <a:gd name="T12" fmla="*/ 59 w 365"/>
                <a:gd name="T13" fmla="*/ 17 h 365"/>
                <a:gd name="T14" fmla="*/ 55 w 365"/>
                <a:gd name="T15" fmla="*/ 11 h 365"/>
                <a:gd name="T16" fmla="*/ 49 w 365"/>
                <a:gd name="T17" fmla="*/ 9 h 365"/>
                <a:gd name="T18" fmla="*/ 57 w 365"/>
                <a:gd name="T19" fmla="*/ 1 h 365"/>
                <a:gd name="T20" fmla="*/ 70 w 365"/>
                <a:gd name="T21" fmla="*/ 4 h 365"/>
                <a:gd name="T22" fmla="*/ 79 w 365"/>
                <a:gd name="T23" fmla="*/ 11 h 365"/>
                <a:gd name="T24" fmla="*/ 85 w 365"/>
                <a:gd name="T25" fmla="*/ 21 h 365"/>
                <a:gd name="T26" fmla="*/ 88 w 365"/>
                <a:gd name="T27" fmla="*/ 33 h 365"/>
                <a:gd name="T28" fmla="*/ 88 w 365"/>
                <a:gd name="T29" fmla="*/ 44 h 365"/>
                <a:gd name="T30" fmla="*/ 87 w 365"/>
                <a:gd name="T31" fmla="*/ 46 h 365"/>
                <a:gd name="T32" fmla="*/ 29 w 365"/>
                <a:gd name="T33" fmla="*/ 46 h 365"/>
                <a:gd name="T34" fmla="*/ 30 w 365"/>
                <a:gd name="T35" fmla="*/ 60 h 365"/>
                <a:gd name="T36" fmla="*/ 35 w 365"/>
                <a:gd name="T37" fmla="*/ 71 h 365"/>
                <a:gd name="T38" fmla="*/ 43 w 365"/>
                <a:gd name="T39" fmla="*/ 78 h 365"/>
                <a:gd name="T40" fmla="*/ 50 w 365"/>
                <a:gd name="T41" fmla="*/ 80 h 365"/>
                <a:gd name="T42" fmla="*/ 61 w 365"/>
                <a:gd name="T43" fmla="*/ 80 h 365"/>
                <a:gd name="T44" fmla="*/ 74 w 365"/>
                <a:gd name="T45" fmla="*/ 76 h 365"/>
                <a:gd name="T46" fmla="*/ 82 w 365"/>
                <a:gd name="T47" fmla="*/ 74 h 365"/>
                <a:gd name="T48" fmla="*/ 71 w 365"/>
                <a:gd name="T49" fmla="*/ 87 h 365"/>
                <a:gd name="T50" fmla="*/ 59 w 365"/>
                <a:gd name="T51" fmla="*/ 91 h 365"/>
                <a:gd name="T52" fmla="*/ 46 w 365"/>
                <a:gd name="T53" fmla="*/ 92 h 365"/>
                <a:gd name="T54" fmla="*/ 27 w 365"/>
                <a:gd name="T55" fmla="*/ 89 h 365"/>
                <a:gd name="T56" fmla="*/ 17 w 365"/>
                <a:gd name="T57" fmla="*/ 84 h 365"/>
                <a:gd name="T58" fmla="*/ 8 w 365"/>
                <a:gd name="T59" fmla="*/ 77 h 365"/>
                <a:gd name="T60" fmla="*/ 2 w 365"/>
                <a:gd name="T61" fmla="*/ 67 h 365"/>
                <a:gd name="T62" fmla="*/ 0 w 365"/>
                <a:gd name="T63" fmla="*/ 54 h 365"/>
                <a:gd name="T64" fmla="*/ 1 w 365"/>
                <a:gd name="T65" fmla="*/ 39 h 365"/>
                <a:gd name="T66" fmla="*/ 5 w 365"/>
                <a:gd name="T67" fmla="*/ 26 h 365"/>
                <a:gd name="T68" fmla="*/ 12 w 365"/>
                <a:gd name="T69" fmla="*/ 16 h 365"/>
                <a:gd name="T70" fmla="*/ 20 w 365"/>
                <a:gd name="T71" fmla="*/ 8 h 365"/>
                <a:gd name="T72" fmla="*/ 31 w 365"/>
                <a:gd name="T73" fmla="*/ 3 h 365"/>
                <a:gd name="T74" fmla="*/ 50 w 365"/>
                <a:gd name="T75" fmla="*/ 0 h 365"/>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365" h="365">
                  <a:moveTo>
                    <a:pt x="201" y="33"/>
                  </a:moveTo>
                  <a:lnTo>
                    <a:pt x="188" y="35"/>
                  </a:lnTo>
                  <a:lnTo>
                    <a:pt x="178" y="37"/>
                  </a:lnTo>
                  <a:lnTo>
                    <a:pt x="169" y="43"/>
                  </a:lnTo>
                  <a:lnTo>
                    <a:pt x="156" y="56"/>
                  </a:lnTo>
                  <a:lnTo>
                    <a:pt x="146" y="72"/>
                  </a:lnTo>
                  <a:lnTo>
                    <a:pt x="139" y="89"/>
                  </a:lnTo>
                  <a:lnTo>
                    <a:pt x="133" y="109"/>
                  </a:lnTo>
                  <a:lnTo>
                    <a:pt x="128" y="130"/>
                  </a:lnTo>
                  <a:lnTo>
                    <a:pt x="125" y="151"/>
                  </a:lnTo>
                  <a:lnTo>
                    <a:pt x="253" y="151"/>
                  </a:lnTo>
                  <a:lnTo>
                    <a:pt x="253" y="118"/>
                  </a:lnTo>
                  <a:lnTo>
                    <a:pt x="251" y="89"/>
                  </a:lnTo>
                  <a:lnTo>
                    <a:pt x="245" y="66"/>
                  </a:lnTo>
                  <a:lnTo>
                    <a:pt x="237" y="51"/>
                  </a:lnTo>
                  <a:lnTo>
                    <a:pt x="228" y="41"/>
                  </a:lnTo>
                  <a:lnTo>
                    <a:pt x="215" y="36"/>
                  </a:lnTo>
                  <a:lnTo>
                    <a:pt x="201" y="33"/>
                  </a:lnTo>
                  <a:close/>
                  <a:moveTo>
                    <a:pt x="205" y="0"/>
                  </a:moveTo>
                  <a:lnTo>
                    <a:pt x="237" y="1"/>
                  </a:lnTo>
                  <a:lnTo>
                    <a:pt x="264" y="7"/>
                  </a:lnTo>
                  <a:lnTo>
                    <a:pt x="289" y="16"/>
                  </a:lnTo>
                  <a:lnTo>
                    <a:pt x="311" y="27"/>
                  </a:lnTo>
                  <a:lnTo>
                    <a:pt x="330" y="42"/>
                  </a:lnTo>
                  <a:lnTo>
                    <a:pt x="344" y="60"/>
                  </a:lnTo>
                  <a:lnTo>
                    <a:pt x="354" y="81"/>
                  </a:lnTo>
                  <a:lnTo>
                    <a:pt x="362" y="104"/>
                  </a:lnTo>
                  <a:lnTo>
                    <a:pt x="365" y="130"/>
                  </a:lnTo>
                  <a:lnTo>
                    <a:pt x="365" y="160"/>
                  </a:lnTo>
                  <a:lnTo>
                    <a:pt x="364" y="175"/>
                  </a:lnTo>
                  <a:lnTo>
                    <a:pt x="364" y="181"/>
                  </a:lnTo>
                  <a:lnTo>
                    <a:pt x="363" y="182"/>
                  </a:lnTo>
                  <a:lnTo>
                    <a:pt x="363" y="184"/>
                  </a:lnTo>
                  <a:lnTo>
                    <a:pt x="123" y="184"/>
                  </a:lnTo>
                  <a:lnTo>
                    <a:pt x="123" y="212"/>
                  </a:lnTo>
                  <a:lnTo>
                    <a:pt x="127" y="238"/>
                  </a:lnTo>
                  <a:lnTo>
                    <a:pt x="134" y="262"/>
                  </a:lnTo>
                  <a:lnTo>
                    <a:pt x="144" y="282"/>
                  </a:lnTo>
                  <a:lnTo>
                    <a:pt x="159" y="298"/>
                  </a:lnTo>
                  <a:lnTo>
                    <a:pt x="177" y="310"/>
                  </a:lnTo>
                  <a:lnTo>
                    <a:pt x="192" y="315"/>
                  </a:lnTo>
                  <a:lnTo>
                    <a:pt x="208" y="319"/>
                  </a:lnTo>
                  <a:lnTo>
                    <a:pt x="226" y="320"/>
                  </a:lnTo>
                  <a:lnTo>
                    <a:pt x="255" y="318"/>
                  </a:lnTo>
                  <a:lnTo>
                    <a:pt x="280" y="313"/>
                  </a:lnTo>
                  <a:lnTo>
                    <a:pt x="306" y="303"/>
                  </a:lnTo>
                  <a:lnTo>
                    <a:pt x="331" y="288"/>
                  </a:lnTo>
                  <a:lnTo>
                    <a:pt x="340" y="294"/>
                  </a:lnTo>
                  <a:lnTo>
                    <a:pt x="319" y="335"/>
                  </a:lnTo>
                  <a:lnTo>
                    <a:pt x="295" y="348"/>
                  </a:lnTo>
                  <a:lnTo>
                    <a:pt x="268" y="356"/>
                  </a:lnTo>
                  <a:lnTo>
                    <a:pt x="246" y="361"/>
                  </a:lnTo>
                  <a:lnTo>
                    <a:pt x="220" y="364"/>
                  </a:lnTo>
                  <a:lnTo>
                    <a:pt x="191" y="365"/>
                  </a:lnTo>
                  <a:lnTo>
                    <a:pt x="151" y="362"/>
                  </a:lnTo>
                  <a:lnTo>
                    <a:pt x="113" y="355"/>
                  </a:lnTo>
                  <a:lnTo>
                    <a:pt x="91" y="348"/>
                  </a:lnTo>
                  <a:lnTo>
                    <a:pt x="70" y="336"/>
                  </a:lnTo>
                  <a:lnTo>
                    <a:pt x="52" y="324"/>
                  </a:lnTo>
                  <a:lnTo>
                    <a:pt x="34" y="308"/>
                  </a:lnTo>
                  <a:lnTo>
                    <a:pt x="21" y="288"/>
                  </a:lnTo>
                  <a:lnTo>
                    <a:pt x="11" y="267"/>
                  </a:lnTo>
                  <a:lnTo>
                    <a:pt x="4" y="243"/>
                  </a:lnTo>
                  <a:lnTo>
                    <a:pt x="0" y="216"/>
                  </a:lnTo>
                  <a:lnTo>
                    <a:pt x="0" y="185"/>
                  </a:lnTo>
                  <a:lnTo>
                    <a:pt x="4" y="155"/>
                  </a:lnTo>
                  <a:lnTo>
                    <a:pt x="10" y="128"/>
                  </a:lnTo>
                  <a:lnTo>
                    <a:pt x="20" y="104"/>
                  </a:lnTo>
                  <a:lnTo>
                    <a:pt x="33" y="82"/>
                  </a:lnTo>
                  <a:lnTo>
                    <a:pt x="48" y="63"/>
                  </a:lnTo>
                  <a:lnTo>
                    <a:pt x="64" y="47"/>
                  </a:lnTo>
                  <a:lnTo>
                    <a:pt x="84" y="32"/>
                  </a:lnTo>
                  <a:lnTo>
                    <a:pt x="105" y="21"/>
                  </a:lnTo>
                  <a:lnTo>
                    <a:pt x="128" y="12"/>
                  </a:lnTo>
                  <a:lnTo>
                    <a:pt x="166" y="4"/>
                  </a:lnTo>
                  <a:lnTo>
                    <a:pt x="205"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30" name="Freeform 33"/>
            <p:cNvSpPr>
              <a:spLocks/>
            </p:cNvSpPr>
            <p:nvPr/>
          </p:nvSpPr>
          <p:spPr bwMode="auto">
            <a:xfrm>
              <a:off x="3081" y="15497"/>
              <a:ext cx="187" cy="183"/>
            </a:xfrm>
            <a:custGeom>
              <a:avLst/>
              <a:gdLst>
                <a:gd name="T0" fmla="*/ 66 w 374"/>
                <a:gd name="T1" fmla="*/ 1 h 365"/>
                <a:gd name="T2" fmla="*/ 79 w 374"/>
                <a:gd name="T3" fmla="*/ 3 h 365"/>
                <a:gd name="T4" fmla="*/ 94 w 374"/>
                <a:gd name="T5" fmla="*/ 9 h 365"/>
                <a:gd name="T6" fmla="*/ 88 w 374"/>
                <a:gd name="T7" fmla="*/ 18 h 365"/>
                <a:gd name="T8" fmla="*/ 85 w 374"/>
                <a:gd name="T9" fmla="*/ 28 h 365"/>
                <a:gd name="T10" fmla="*/ 79 w 374"/>
                <a:gd name="T11" fmla="*/ 23 h 365"/>
                <a:gd name="T12" fmla="*/ 74 w 374"/>
                <a:gd name="T13" fmla="*/ 15 h 365"/>
                <a:gd name="T14" fmla="*/ 66 w 374"/>
                <a:gd name="T15" fmla="*/ 10 h 365"/>
                <a:gd name="T16" fmla="*/ 54 w 374"/>
                <a:gd name="T17" fmla="*/ 10 h 365"/>
                <a:gd name="T18" fmla="*/ 44 w 374"/>
                <a:gd name="T19" fmla="*/ 15 h 365"/>
                <a:gd name="T20" fmla="*/ 37 w 374"/>
                <a:gd name="T21" fmla="*/ 25 h 365"/>
                <a:gd name="T22" fmla="*/ 33 w 374"/>
                <a:gd name="T23" fmla="*/ 39 h 365"/>
                <a:gd name="T24" fmla="*/ 32 w 374"/>
                <a:gd name="T25" fmla="*/ 54 h 365"/>
                <a:gd name="T26" fmla="*/ 35 w 374"/>
                <a:gd name="T27" fmla="*/ 67 h 365"/>
                <a:gd name="T28" fmla="*/ 43 w 374"/>
                <a:gd name="T29" fmla="*/ 75 h 365"/>
                <a:gd name="T30" fmla="*/ 54 w 374"/>
                <a:gd name="T31" fmla="*/ 80 h 365"/>
                <a:gd name="T32" fmla="*/ 67 w 374"/>
                <a:gd name="T33" fmla="*/ 80 h 365"/>
                <a:gd name="T34" fmla="*/ 79 w 374"/>
                <a:gd name="T35" fmla="*/ 75 h 365"/>
                <a:gd name="T36" fmla="*/ 86 w 374"/>
                <a:gd name="T37" fmla="*/ 74 h 365"/>
                <a:gd name="T38" fmla="*/ 83 w 374"/>
                <a:gd name="T39" fmla="*/ 79 h 365"/>
                <a:gd name="T40" fmla="*/ 80 w 374"/>
                <a:gd name="T41" fmla="*/ 84 h 365"/>
                <a:gd name="T42" fmla="*/ 68 w 374"/>
                <a:gd name="T43" fmla="*/ 89 h 365"/>
                <a:gd name="T44" fmla="*/ 52 w 374"/>
                <a:gd name="T45" fmla="*/ 92 h 365"/>
                <a:gd name="T46" fmla="*/ 34 w 374"/>
                <a:gd name="T47" fmla="*/ 90 h 365"/>
                <a:gd name="T48" fmla="*/ 20 w 374"/>
                <a:gd name="T49" fmla="*/ 85 h 365"/>
                <a:gd name="T50" fmla="*/ 10 w 374"/>
                <a:gd name="T51" fmla="*/ 78 h 365"/>
                <a:gd name="T52" fmla="*/ 4 w 374"/>
                <a:gd name="T53" fmla="*/ 68 h 365"/>
                <a:gd name="T54" fmla="*/ 1 w 374"/>
                <a:gd name="T55" fmla="*/ 55 h 365"/>
                <a:gd name="T56" fmla="*/ 1 w 374"/>
                <a:gd name="T57" fmla="*/ 40 h 365"/>
                <a:gd name="T58" fmla="*/ 6 w 374"/>
                <a:gd name="T59" fmla="*/ 28 h 365"/>
                <a:gd name="T60" fmla="*/ 13 w 374"/>
                <a:gd name="T61" fmla="*/ 18 h 365"/>
                <a:gd name="T62" fmla="*/ 23 w 374"/>
                <a:gd name="T63" fmla="*/ 10 h 365"/>
                <a:gd name="T64" fmla="*/ 35 w 374"/>
                <a:gd name="T65" fmla="*/ 4 h 365"/>
                <a:gd name="T66" fmla="*/ 51 w 374"/>
                <a:gd name="T67" fmla="*/ 1 h 36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74" h="365">
                  <a:moveTo>
                    <a:pt x="233" y="0"/>
                  </a:moveTo>
                  <a:lnTo>
                    <a:pt x="262" y="1"/>
                  </a:lnTo>
                  <a:lnTo>
                    <a:pt x="289" y="5"/>
                  </a:lnTo>
                  <a:lnTo>
                    <a:pt x="313" y="10"/>
                  </a:lnTo>
                  <a:lnTo>
                    <a:pt x="343" y="21"/>
                  </a:lnTo>
                  <a:lnTo>
                    <a:pt x="374" y="35"/>
                  </a:lnTo>
                  <a:lnTo>
                    <a:pt x="363" y="51"/>
                  </a:lnTo>
                  <a:lnTo>
                    <a:pt x="352" y="69"/>
                  </a:lnTo>
                  <a:lnTo>
                    <a:pt x="343" y="89"/>
                  </a:lnTo>
                  <a:lnTo>
                    <a:pt x="337" y="109"/>
                  </a:lnTo>
                  <a:lnTo>
                    <a:pt x="318" y="109"/>
                  </a:lnTo>
                  <a:lnTo>
                    <a:pt x="313" y="89"/>
                  </a:lnTo>
                  <a:lnTo>
                    <a:pt x="305" y="72"/>
                  </a:lnTo>
                  <a:lnTo>
                    <a:pt x="294" y="57"/>
                  </a:lnTo>
                  <a:lnTo>
                    <a:pt x="279" y="46"/>
                  </a:lnTo>
                  <a:lnTo>
                    <a:pt x="261" y="40"/>
                  </a:lnTo>
                  <a:lnTo>
                    <a:pt x="238" y="37"/>
                  </a:lnTo>
                  <a:lnTo>
                    <a:pt x="214" y="40"/>
                  </a:lnTo>
                  <a:lnTo>
                    <a:pt x="193" y="47"/>
                  </a:lnTo>
                  <a:lnTo>
                    <a:pt x="175" y="60"/>
                  </a:lnTo>
                  <a:lnTo>
                    <a:pt x="160" y="77"/>
                  </a:lnTo>
                  <a:lnTo>
                    <a:pt x="148" y="98"/>
                  </a:lnTo>
                  <a:lnTo>
                    <a:pt x="138" y="124"/>
                  </a:lnTo>
                  <a:lnTo>
                    <a:pt x="132" y="153"/>
                  </a:lnTo>
                  <a:lnTo>
                    <a:pt x="128" y="185"/>
                  </a:lnTo>
                  <a:lnTo>
                    <a:pt x="128" y="216"/>
                  </a:lnTo>
                  <a:lnTo>
                    <a:pt x="132" y="243"/>
                  </a:lnTo>
                  <a:lnTo>
                    <a:pt x="140" y="266"/>
                  </a:lnTo>
                  <a:lnTo>
                    <a:pt x="153" y="285"/>
                  </a:lnTo>
                  <a:lnTo>
                    <a:pt x="170" y="300"/>
                  </a:lnTo>
                  <a:lnTo>
                    <a:pt x="190" y="312"/>
                  </a:lnTo>
                  <a:lnTo>
                    <a:pt x="214" y="318"/>
                  </a:lnTo>
                  <a:lnTo>
                    <a:pt x="243" y="320"/>
                  </a:lnTo>
                  <a:lnTo>
                    <a:pt x="268" y="318"/>
                  </a:lnTo>
                  <a:lnTo>
                    <a:pt x="294" y="310"/>
                  </a:lnTo>
                  <a:lnTo>
                    <a:pt x="315" y="299"/>
                  </a:lnTo>
                  <a:lnTo>
                    <a:pt x="331" y="287"/>
                  </a:lnTo>
                  <a:lnTo>
                    <a:pt x="341" y="294"/>
                  </a:lnTo>
                  <a:lnTo>
                    <a:pt x="335" y="304"/>
                  </a:lnTo>
                  <a:lnTo>
                    <a:pt x="329" y="315"/>
                  </a:lnTo>
                  <a:lnTo>
                    <a:pt x="324" y="325"/>
                  </a:lnTo>
                  <a:lnTo>
                    <a:pt x="319" y="336"/>
                  </a:lnTo>
                  <a:lnTo>
                    <a:pt x="298" y="348"/>
                  </a:lnTo>
                  <a:lnTo>
                    <a:pt x="272" y="356"/>
                  </a:lnTo>
                  <a:lnTo>
                    <a:pt x="241" y="362"/>
                  </a:lnTo>
                  <a:lnTo>
                    <a:pt x="206" y="365"/>
                  </a:lnTo>
                  <a:lnTo>
                    <a:pt x="168" y="364"/>
                  </a:lnTo>
                  <a:lnTo>
                    <a:pt x="133" y="359"/>
                  </a:lnTo>
                  <a:lnTo>
                    <a:pt x="104" y="350"/>
                  </a:lnTo>
                  <a:lnTo>
                    <a:pt x="79" y="339"/>
                  </a:lnTo>
                  <a:lnTo>
                    <a:pt x="57" y="325"/>
                  </a:lnTo>
                  <a:lnTo>
                    <a:pt x="40" y="309"/>
                  </a:lnTo>
                  <a:lnTo>
                    <a:pt x="25" y="290"/>
                  </a:lnTo>
                  <a:lnTo>
                    <a:pt x="15" y="272"/>
                  </a:lnTo>
                  <a:lnTo>
                    <a:pt x="8" y="251"/>
                  </a:lnTo>
                  <a:lnTo>
                    <a:pt x="1" y="217"/>
                  </a:lnTo>
                  <a:lnTo>
                    <a:pt x="0" y="185"/>
                  </a:lnTo>
                  <a:lnTo>
                    <a:pt x="4" y="159"/>
                  </a:lnTo>
                  <a:lnTo>
                    <a:pt x="11" y="135"/>
                  </a:lnTo>
                  <a:lnTo>
                    <a:pt x="21" y="112"/>
                  </a:lnTo>
                  <a:lnTo>
                    <a:pt x="33" y="91"/>
                  </a:lnTo>
                  <a:lnTo>
                    <a:pt x="49" y="71"/>
                  </a:lnTo>
                  <a:lnTo>
                    <a:pt x="69" y="53"/>
                  </a:lnTo>
                  <a:lnTo>
                    <a:pt x="90" y="38"/>
                  </a:lnTo>
                  <a:lnTo>
                    <a:pt x="115" y="25"/>
                  </a:lnTo>
                  <a:lnTo>
                    <a:pt x="140" y="15"/>
                  </a:lnTo>
                  <a:lnTo>
                    <a:pt x="170" y="6"/>
                  </a:lnTo>
                  <a:lnTo>
                    <a:pt x="201" y="1"/>
                  </a:lnTo>
                  <a:lnTo>
                    <a:pt x="233"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31" name="Freeform 34"/>
            <p:cNvSpPr>
              <a:spLocks/>
            </p:cNvSpPr>
            <p:nvPr/>
          </p:nvSpPr>
          <p:spPr bwMode="auto">
            <a:xfrm>
              <a:off x="3269" y="15404"/>
              <a:ext cx="195" cy="272"/>
            </a:xfrm>
            <a:custGeom>
              <a:avLst/>
              <a:gdLst>
                <a:gd name="T0" fmla="*/ 13 w 389"/>
                <a:gd name="T1" fmla="*/ 1 h 542"/>
                <a:gd name="T2" fmla="*/ 21 w 389"/>
                <a:gd name="T3" fmla="*/ 1 h 542"/>
                <a:gd name="T4" fmla="*/ 30 w 389"/>
                <a:gd name="T5" fmla="*/ 1 h 542"/>
                <a:gd name="T6" fmla="*/ 38 w 389"/>
                <a:gd name="T7" fmla="*/ 1 h 542"/>
                <a:gd name="T8" fmla="*/ 38 w 389"/>
                <a:gd name="T9" fmla="*/ 30 h 542"/>
                <a:gd name="T10" fmla="*/ 35 w 389"/>
                <a:gd name="T11" fmla="*/ 62 h 542"/>
                <a:gd name="T12" fmla="*/ 39 w 389"/>
                <a:gd name="T13" fmla="*/ 58 h 542"/>
                <a:gd name="T14" fmla="*/ 49 w 389"/>
                <a:gd name="T15" fmla="*/ 51 h 542"/>
                <a:gd name="T16" fmla="*/ 61 w 389"/>
                <a:gd name="T17" fmla="*/ 47 h 542"/>
                <a:gd name="T18" fmla="*/ 75 w 389"/>
                <a:gd name="T19" fmla="*/ 47 h 542"/>
                <a:gd name="T20" fmla="*/ 86 w 389"/>
                <a:gd name="T21" fmla="*/ 52 h 542"/>
                <a:gd name="T22" fmla="*/ 94 w 389"/>
                <a:gd name="T23" fmla="*/ 59 h 542"/>
                <a:gd name="T24" fmla="*/ 98 w 389"/>
                <a:gd name="T25" fmla="*/ 72 h 542"/>
                <a:gd name="T26" fmla="*/ 97 w 389"/>
                <a:gd name="T27" fmla="*/ 89 h 542"/>
                <a:gd name="T28" fmla="*/ 95 w 389"/>
                <a:gd name="T29" fmla="*/ 110 h 542"/>
                <a:gd name="T30" fmla="*/ 94 w 389"/>
                <a:gd name="T31" fmla="*/ 123 h 542"/>
                <a:gd name="T32" fmla="*/ 91 w 389"/>
                <a:gd name="T33" fmla="*/ 136 h 542"/>
                <a:gd name="T34" fmla="*/ 70 w 389"/>
                <a:gd name="T35" fmla="*/ 136 h 542"/>
                <a:gd name="T36" fmla="*/ 63 w 389"/>
                <a:gd name="T37" fmla="*/ 137 h 542"/>
                <a:gd name="T38" fmla="*/ 66 w 389"/>
                <a:gd name="T39" fmla="*/ 114 h 542"/>
                <a:gd name="T40" fmla="*/ 69 w 389"/>
                <a:gd name="T41" fmla="*/ 85 h 542"/>
                <a:gd name="T42" fmla="*/ 68 w 389"/>
                <a:gd name="T43" fmla="*/ 75 h 542"/>
                <a:gd name="T44" fmla="*/ 65 w 389"/>
                <a:gd name="T45" fmla="*/ 69 h 542"/>
                <a:gd name="T46" fmla="*/ 58 w 389"/>
                <a:gd name="T47" fmla="*/ 63 h 542"/>
                <a:gd name="T48" fmla="*/ 49 w 389"/>
                <a:gd name="T49" fmla="*/ 63 h 542"/>
                <a:gd name="T50" fmla="*/ 42 w 389"/>
                <a:gd name="T51" fmla="*/ 67 h 542"/>
                <a:gd name="T52" fmla="*/ 36 w 389"/>
                <a:gd name="T53" fmla="*/ 75 h 542"/>
                <a:gd name="T54" fmla="*/ 33 w 389"/>
                <a:gd name="T55" fmla="*/ 90 h 542"/>
                <a:gd name="T56" fmla="*/ 32 w 389"/>
                <a:gd name="T57" fmla="*/ 100 h 542"/>
                <a:gd name="T58" fmla="*/ 32 w 389"/>
                <a:gd name="T59" fmla="*/ 109 h 542"/>
                <a:gd name="T60" fmla="*/ 32 w 389"/>
                <a:gd name="T61" fmla="*/ 126 h 542"/>
                <a:gd name="T62" fmla="*/ 32 w 389"/>
                <a:gd name="T63" fmla="*/ 137 h 542"/>
                <a:gd name="T64" fmla="*/ 25 w 389"/>
                <a:gd name="T65" fmla="*/ 136 h 542"/>
                <a:gd name="T66" fmla="*/ 3 w 389"/>
                <a:gd name="T67" fmla="*/ 136 h 542"/>
                <a:gd name="T68" fmla="*/ 2 w 389"/>
                <a:gd name="T69" fmla="*/ 122 h 542"/>
                <a:gd name="T70" fmla="*/ 5 w 389"/>
                <a:gd name="T71" fmla="*/ 91 h 542"/>
                <a:gd name="T72" fmla="*/ 7 w 389"/>
                <a:gd name="T73" fmla="*/ 62 h 542"/>
                <a:gd name="T74" fmla="*/ 9 w 389"/>
                <a:gd name="T75" fmla="*/ 30 h 54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389" h="542">
                  <a:moveTo>
                    <a:pt x="37" y="0"/>
                  </a:moveTo>
                  <a:lnTo>
                    <a:pt x="49" y="1"/>
                  </a:lnTo>
                  <a:lnTo>
                    <a:pt x="64" y="2"/>
                  </a:lnTo>
                  <a:lnTo>
                    <a:pt x="81" y="2"/>
                  </a:lnTo>
                  <a:lnTo>
                    <a:pt x="98" y="3"/>
                  </a:lnTo>
                  <a:lnTo>
                    <a:pt x="117" y="2"/>
                  </a:lnTo>
                  <a:lnTo>
                    <a:pt x="134" y="2"/>
                  </a:lnTo>
                  <a:lnTo>
                    <a:pt x="149" y="1"/>
                  </a:lnTo>
                  <a:lnTo>
                    <a:pt x="161" y="0"/>
                  </a:lnTo>
                  <a:lnTo>
                    <a:pt x="149" y="119"/>
                  </a:lnTo>
                  <a:lnTo>
                    <a:pt x="144" y="181"/>
                  </a:lnTo>
                  <a:lnTo>
                    <a:pt x="138" y="248"/>
                  </a:lnTo>
                  <a:lnTo>
                    <a:pt x="139" y="249"/>
                  </a:lnTo>
                  <a:lnTo>
                    <a:pt x="156" y="231"/>
                  </a:lnTo>
                  <a:lnTo>
                    <a:pt x="175" y="216"/>
                  </a:lnTo>
                  <a:lnTo>
                    <a:pt x="196" y="203"/>
                  </a:lnTo>
                  <a:lnTo>
                    <a:pt x="218" y="193"/>
                  </a:lnTo>
                  <a:lnTo>
                    <a:pt x="242" y="188"/>
                  </a:lnTo>
                  <a:lnTo>
                    <a:pt x="268" y="186"/>
                  </a:lnTo>
                  <a:lnTo>
                    <a:pt x="298" y="188"/>
                  </a:lnTo>
                  <a:lnTo>
                    <a:pt x="322" y="195"/>
                  </a:lnTo>
                  <a:lnTo>
                    <a:pt x="344" y="205"/>
                  </a:lnTo>
                  <a:lnTo>
                    <a:pt x="362" y="218"/>
                  </a:lnTo>
                  <a:lnTo>
                    <a:pt x="375" y="236"/>
                  </a:lnTo>
                  <a:lnTo>
                    <a:pt x="385" y="259"/>
                  </a:lnTo>
                  <a:lnTo>
                    <a:pt x="389" y="286"/>
                  </a:lnTo>
                  <a:lnTo>
                    <a:pt x="389" y="319"/>
                  </a:lnTo>
                  <a:lnTo>
                    <a:pt x="386" y="354"/>
                  </a:lnTo>
                  <a:lnTo>
                    <a:pt x="383" y="383"/>
                  </a:lnTo>
                  <a:lnTo>
                    <a:pt x="378" y="439"/>
                  </a:lnTo>
                  <a:lnTo>
                    <a:pt x="376" y="464"/>
                  </a:lnTo>
                  <a:lnTo>
                    <a:pt x="375" y="490"/>
                  </a:lnTo>
                  <a:lnTo>
                    <a:pt x="375" y="542"/>
                  </a:lnTo>
                  <a:lnTo>
                    <a:pt x="363" y="541"/>
                  </a:lnTo>
                  <a:lnTo>
                    <a:pt x="347" y="540"/>
                  </a:lnTo>
                  <a:lnTo>
                    <a:pt x="278" y="540"/>
                  </a:lnTo>
                  <a:lnTo>
                    <a:pt x="262" y="541"/>
                  </a:lnTo>
                  <a:lnTo>
                    <a:pt x="250" y="542"/>
                  </a:lnTo>
                  <a:lnTo>
                    <a:pt x="257" y="501"/>
                  </a:lnTo>
                  <a:lnTo>
                    <a:pt x="263" y="454"/>
                  </a:lnTo>
                  <a:lnTo>
                    <a:pt x="268" y="399"/>
                  </a:lnTo>
                  <a:lnTo>
                    <a:pt x="273" y="337"/>
                  </a:lnTo>
                  <a:lnTo>
                    <a:pt x="273" y="316"/>
                  </a:lnTo>
                  <a:lnTo>
                    <a:pt x="271" y="299"/>
                  </a:lnTo>
                  <a:lnTo>
                    <a:pt x="267" y="284"/>
                  </a:lnTo>
                  <a:lnTo>
                    <a:pt x="260" y="272"/>
                  </a:lnTo>
                  <a:lnTo>
                    <a:pt x="247" y="259"/>
                  </a:lnTo>
                  <a:lnTo>
                    <a:pt x="230" y="252"/>
                  </a:lnTo>
                  <a:lnTo>
                    <a:pt x="210" y="249"/>
                  </a:lnTo>
                  <a:lnTo>
                    <a:pt x="193" y="250"/>
                  </a:lnTo>
                  <a:lnTo>
                    <a:pt x="177" y="257"/>
                  </a:lnTo>
                  <a:lnTo>
                    <a:pt x="165" y="265"/>
                  </a:lnTo>
                  <a:lnTo>
                    <a:pt x="154" y="278"/>
                  </a:lnTo>
                  <a:lnTo>
                    <a:pt x="143" y="299"/>
                  </a:lnTo>
                  <a:lnTo>
                    <a:pt x="134" y="325"/>
                  </a:lnTo>
                  <a:lnTo>
                    <a:pt x="130" y="356"/>
                  </a:lnTo>
                  <a:lnTo>
                    <a:pt x="129" y="385"/>
                  </a:lnTo>
                  <a:lnTo>
                    <a:pt x="128" y="397"/>
                  </a:lnTo>
                  <a:lnTo>
                    <a:pt x="128" y="413"/>
                  </a:lnTo>
                  <a:lnTo>
                    <a:pt x="127" y="433"/>
                  </a:lnTo>
                  <a:lnTo>
                    <a:pt x="125" y="455"/>
                  </a:lnTo>
                  <a:lnTo>
                    <a:pt x="125" y="501"/>
                  </a:lnTo>
                  <a:lnTo>
                    <a:pt x="124" y="522"/>
                  </a:lnTo>
                  <a:lnTo>
                    <a:pt x="125" y="542"/>
                  </a:lnTo>
                  <a:lnTo>
                    <a:pt x="113" y="541"/>
                  </a:lnTo>
                  <a:lnTo>
                    <a:pt x="97" y="540"/>
                  </a:lnTo>
                  <a:lnTo>
                    <a:pt x="28" y="540"/>
                  </a:lnTo>
                  <a:lnTo>
                    <a:pt x="12" y="541"/>
                  </a:lnTo>
                  <a:lnTo>
                    <a:pt x="0" y="542"/>
                  </a:lnTo>
                  <a:lnTo>
                    <a:pt x="7" y="484"/>
                  </a:lnTo>
                  <a:lnTo>
                    <a:pt x="13" y="424"/>
                  </a:lnTo>
                  <a:lnTo>
                    <a:pt x="18" y="363"/>
                  </a:lnTo>
                  <a:lnTo>
                    <a:pt x="23" y="295"/>
                  </a:lnTo>
                  <a:lnTo>
                    <a:pt x="26" y="248"/>
                  </a:lnTo>
                  <a:lnTo>
                    <a:pt x="31" y="181"/>
                  </a:lnTo>
                  <a:lnTo>
                    <a:pt x="33" y="119"/>
                  </a:lnTo>
                  <a:lnTo>
                    <a:pt x="37" y="0"/>
                  </a:lnTo>
                  <a:close/>
                </a:path>
              </a:pathLst>
            </a:custGeom>
            <a:solidFill>
              <a:srgbClr val="FFFFFF"/>
            </a:solidFill>
            <a:ln w="0">
              <a:solidFill>
                <a:srgbClr val="FFFFFF"/>
              </a:solidFill>
              <a:prstDash val="solid"/>
              <a:round/>
              <a:headEnd/>
              <a:tailEnd/>
            </a:ln>
          </p:spPr>
          <p:txBody>
            <a:bodyPr/>
            <a:lstStyle/>
            <a:p>
              <a:pPr>
                <a:defRPr/>
              </a:pPr>
              <a:endParaRPr lang="en-US"/>
            </a:p>
          </p:txBody>
        </p:sp>
      </p:grpSp>
      <p:sp>
        <p:nvSpPr>
          <p:cNvPr id="32" name="Text Box 39"/>
          <p:cNvSpPr txBox="1">
            <a:spLocks noChangeArrowheads="1"/>
          </p:cNvSpPr>
          <p:nvPr/>
        </p:nvSpPr>
        <p:spPr bwMode="auto">
          <a:xfrm>
            <a:off x="7315200" y="6400800"/>
            <a:ext cx="1828800" cy="457200"/>
          </a:xfrm>
          <a:prstGeom prst="rect">
            <a:avLst/>
          </a:prstGeom>
          <a:noFill/>
          <a:ln>
            <a:noFill/>
          </a:ln>
          <a:extLst/>
        </p:spPr>
        <p:txBody>
          <a:bodyPr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defRPr/>
            </a:pPr>
            <a:r>
              <a:rPr lang="en-US" altLang="en-US" sz="1200" i="1">
                <a:solidFill>
                  <a:schemeClr val="bg1"/>
                </a:solidFill>
                <a:latin typeface="Myriad Pro" pitchFamily="34" charset="0"/>
              </a:rPr>
              <a:t>science | evolved</a:t>
            </a:r>
          </a:p>
        </p:txBody>
      </p:sp>
      <p:sp>
        <p:nvSpPr>
          <p:cNvPr id="41986" name="Title Placeholder 1"/>
          <p:cNvSpPr>
            <a:spLocks noGrp="1"/>
          </p:cNvSpPr>
          <p:nvPr>
            <p:ph type="ctrTitle"/>
          </p:nvPr>
        </p:nvSpPr>
        <p:spPr>
          <a:xfrm>
            <a:off x="228600" y="2130425"/>
            <a:ext cx="8686800" cy="1755775"/>
          </a:xfrm>
        </p:spPr>
        <p:txBody>
          <a:bodyPr anchor="ctr"/>
          <a:lstStyle>
            <a:lvl1pPr algn="ctr">
              <a:defRPr sz="4800">
                <a:solidFill>
                  <a:srgbClr val="4F4F4F"/>
                </a:solidFill>
              </a:defRPr>
            </a:lvl1pPr>
          </a:lstStyle>
          <a:p>
            <a:r>
              <a:rPr lang="en-US"/>
              <a:t>Click to edit Master title style</a:t>
            </a:r>
          </a:p>
        </p:txBody>
      </p:sp>
      <p:sp>
        <p:nvSpPr>
          <p:cNvPr id="41987" name="Text Placeholder 2"/>
          <p:cNvSpPr>
            <a:spLocks noGrp="1"/>
          </p:cNvSpPr>
          <p:nvPr>
            <p:ph type="subTitle" idx="1"/>
          </p:nvPr>
        </p:nvSpPr>
        <p:spPr>
          <a:xfrm>
            <a:off x="457200" y="4114800"/>
            <a:ext cx="8229600" cy="1828800"/>
          </a:xfrm>
        </p:spPr>
        <p:txBody>
          <a:bodyPr/>
          <a:lstStyle>
            <a:lvl1pPr marL="0" indent="0" algn="ctr">
              <a:buFont typeface="Arial" charset="0"/>
              <a:buNone/>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4"/>
          <p:cNvSpPr>
            <a:spLocks noGrp="1"/>
          </p:cNvSpPr>
          <p:nvPr>
            <p:ph type="ftr" sz="quarter" idx="10"/>
          </p:nvPr>
        </p:nvSpPr>
        <p:spPr>
          <a:ln/>
        </p:spPr>
        <p:txBody>
          <a:bodyPr/>
          <a:lstStyle>
            <a:lvl1pPr>
              <a:defRPr/>
            </a:lvl1pPr>
          </a:lstStyle>
          <a:p>
            <a:pPr>
              <a:defRPr/>
            </a:pPr>
            <a:r>
              <a:rPr lang="en-US"/>
              <a:t>Distribution authorized to U. S. Government Agencies Only; Company Proprietary</a:t>
            </a:r>
          </a:p>
        </p:txBody>
      </p:sp>
      <p:sp>
        <p:nvSpPr>
          <p:cNvPr id="5" name="Slide Number Placeholder 5"/>
          <p:cNvSpPr>
            <a:spLocks noGrp="1"/>
          </p:cNvSpPr>
          <p:nvPr>
            <p:ph type="sldNum" sz="quarter" idx="11"/>
          </p:nvPr>
        </p:nvSpPr>
        <p:spPr>
          <a:ln/>
        </p:spPr>
        <p:txBody>
          <a:bodyPr/>
          <a:lstStyle>
            <a:lvl1pPr>
              <a:defRPr/>
            </a:lvl1pPr>
          </a:lstStyle>
          <a:p>
            <a:pPr>
              <a:defRPr/>
            </a:pPr>
            <a:fld id="{607797BE-8C66-4474-B6F2-23E94FAAA604}"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0"/>
            <a:ext cx="2171700" cy="6400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0"/>
            <a:ext cx="6362700" cy="6400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4"/>
          <p:cNvSpPr>
            <a:spLocks noGrp="1"/>
          </p:cNvSpPr>
          <p:nvPr>
            <p:ph type="ftr" sz="quarter" idx="10"/>
          </p:nvPr>
        </p:nvSpPr>
        <p:spPr>
          <a:ln/>
        </p:spPr>
        <p:txBody>
          <a:bodyPr/>
          <a:lstStyle>
            <a:lvl1pPr>
              <a:defRPr/>
            </a:lvl1pPr>
          </a:lstStyle>
          <a:p>
            <a:pPr>
              <a:defRPr/>
            </a:pPr>
            <a:r>
              <a:rPr lang="en-US"/>
              <a:t>Distribution authorized to U. S. Government Agencies Only; Company Proprietary</a:t>
            </a:r>
          </a:p>
        </p:txBody>
      </p:sp>
      <p:sp>
        <p:nvSpPr>
          <p:cNvPr id="5" name="Slide Number Placeholder 5"/>
          <p:cNvSpPr>
            <a:spLocks noGrp="1"/>
          </p:cNvSpPr>
          <p:nvPr>
            <p:ph type="sldNum" sz="quarter" idx="11"/>
          </p:nvPr>
        </p:nvSpPr>
        <p:spPr>
          <a:ln/>
        </p:spPr>
        <p:txBody>
          <a:bodyPr/>
          <a:lstStyle>
            <a:lvl1pPr>
              <a:defRPr/>
            </a:lvl1pPr>
          </a:lstStyle>
          <a:p>
            <a:pPr>
              <a:defRPr/>
            </a:pPr>
            <a:fld id="{5C769D79-7846-4E49-BFF6-9560105D356F}"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1371600"/>
          </a:xfrm>
        </p:spPr>
        <p:txBody>
          <a:bodyPr/>
          <a:lstStyle/>
          <a:p>
            <a:r>
              <a:rPr lang="en-US"/>
              <a:t>Click to edit Master title style</a:t>
            </a:r>
          </a:p>
        </p:txBody>
      </p:sp>
      <p:sp>
        <p:nvSpPr>
          <p:cNvPr id="3" name="Text Placeholder 2"/>
          <p:cNvSpPr>
            <a:spLocks noGrp="1"/>
          </p:cNvSpPr>
          <p:nvPr>
            <p:ph type="body" sz="half" idx="1"/>
          </p:nvPr>
        </p:nvSpPr>
        <p:spPr>
          <a:xfrm>
            <a:off x="228600" y="1600200"/>
            <a:ext cx="4267200"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267200"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a:ln/>
        </p:spPr>
        <p:txBody>
          <a:bodyPr/>
          <a:lstStyle>
            <a:lvl1pPr>
              <a:defRPr/>
            </a:lvl1pPr>
          </a:lstStyle>
          <a:p>
            <a:pPr>
              <a:defRPr/>
            </a:pPr>
            <a:r>
              <a:rPr lang="en-US"/>
              <a:t>Distribution authorized to U. S. Government Agencies Only; Company Proprietary</a:t>
            </a:r>
          </a:p>
        </p:txBody>
      </p:sp>
      <p:sp>
        <p:nvSpPr>
          <p:cNvPr id="6" name="Slide Number Placeholder 5"/>
          <p:cNvSpPr>
            <a:spLocks noGrp="1"/>
          </p:cNvSpPr>
          <p:nvPr>
            <p:ph type="sldNum" sz="quarter" idx="11"/>
          </p:nvPr>
        </p:nvSpPr>
        <p:spPr>
          <a:ln/>
        </p:spPr>
        <p:txBody>
          <a:bodyPr/>
          <a:lstStyle>
            <a:lvl1pPr>
              <a:defRPr/>
            </a:lvl1pPr>
          </a:lstStyle>
          <a:p>
            <a:pPr>
              <a:defRPr/>
            </a:pPr>
            <a:fld id="{FAA1D241-4487-4C3F-9876-66774C0262A2}" type="slidenum">
              <a:rPr lang="en-US"/>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B2467DD-8BC4-48D8-80A6-513BF04402DC}" type="datetimeFigureOut">
              <a:rPr lang="en-US" smtClean="0"/>
              <a:pPr/>
              <a:t>5/2/2016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749122-1011-404A-9DEA-8C2F4CF013CD}" type="slidenum">
              <a:rPr lang="en-US" smtClean="0"/>
              <a:pPr/>
              <a:t>‹#›</a:t>
            </a:fld>
            <a:endParaRPr lang="en-US"/>
          </a:p>
        </p:txBody>
      </p:sp>
    </p:spTree>
    <p:extLst>
      <p:ext uri="{BB962C8B-B14F-4D97-AF65-F5344CB8AC3E}">
        <p14:creationId xmlns:p14="http://schemas.microsoft.com/office/powerpoint/2010/main" val="27730676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2467DD-8BC4-48D8-80A6-513BF04402DC}" type="datetimeFigureOut">
              <a:rPr lang="en-US" smtClean="0"/>
              <a:pPr/>
              <a:t>5/2/2016</a:t>
            </a:fld>
            <a:endParaRPr lang="en-US"/>
          </a:p>
        </p:txBody>
      </p:sp>
      <p:sp>
        <p:nvSpPr>
          <p:cNvPr id="5" name="Footer Placeholder 4"/>
          <p:cNvSpPr>
            <a:spLocks noGrp="1"/>
          </p:cNvSpPr>
          <p:nvPr>
            <p:ph type="ftr" sz="quarter" idx="11"/>
          </p:nvPr>
        </p:nvSpPr>
        <p:spPr/>
        <p:txBody>
          <a:bodyPr/>
          <a:lstStyle/>
          <a:p>
            <a:pPr>
              <a:defRPr/>
            </a:pPr>
            <a:r>
              <a:rPr lang="en-US"/>
              <a:t>Distribution authorized to U. S. Government Agencies Only; Company Proprietary</a:t>
            </a:r>
          </a:p>
        </p:txBody>
      </p:sp>
      <p:sp>
        <p:nvSpPr>
          <p:cNvPr id="6" name="Slide Number Placeholder 5"/>
          <p:cNvSpPr>
            <a:spLocks noGrp="1"/>
          </p:cNvSpPr>
          <p:nvPr>
            <p:ph type="sldNum" sz="quarter" idx="12"/>
          </p:nvPr>
        </p:nvSpPr>
        <p:spPr/>
        <p:txBody>
          <a:bodyPr/>
          <a:lstStyle/>
          <a:p>
            <a:pPr>
              <a:defRPr/>
            </a:pPr>
            <a:fld id="{E540920A-49F9-4BD4-AAD6-5FB85BA5B47F}" type="slidenum">
              <a:rPr lang="en-US" smtClean="0"/>
              <a:pPr>
                <a:defRPr/>
              </a:pPr>
              <a:t>‹#›</a:t>
            </a:fld>
            <a:endParaRPr lang="en-US" dirty="0"/>
          </a:p>
        </p:txBody>
      </p:sp>
    </p:spTree>
    <p:extLst>
      <p:ext uri="{BB962C8B-B14F-4D97-AF65-F5344CB8AC3E}">
        <p14:creationId xmlns:p14="http://schemas.microsoft.com/office/powerpoint/2010/main" val="25400015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n-US"/>
              <a:t>Click to edit Master title style</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2467DD-8BC4-48D8-80A6-513BF04402DC}" type="datetimeFigureOut">
              <a:rPr lang="en-US" smtClean="0"/>
              <a:pPr/>
              <a:t>5/2/2016</a:t>
            </a:fld>
            <a:endParaRPr lang="en-US"/>
          </a:p>
        </p:txBody>
      </p:sp>
      <p:sp>
        <p:nvSpPr>
          <p:cNvPr id="5" name="Footer Placeholder 4"/>
          <p:cNvSpPr>
            <a:spLocks noGrp="1"/>
          </p:cNvSpPr>
          <p:nvPr>
            <p:ph type="ftr" sz="quarter" idx="11"/>
          </p:nvPr>
        </p:nvSpPr>
        <p:spPr/>
        <p:txBody>
          <a:bodyPr/>
          <a:lstStyle/>
          <a:p>
            <a:pPr>
              <a:defRPr/>
            </a:pPr>
            <a:r>
              <a:rPr lang="en-US"/>
              <a:t>Distribution authorized to U. S. Government Agencies Only; Company Proprietary</a:t>
            </a:r>
          </a:p>
        </p:txBody>
      </p:sp>
      <p:sp>
        <p:nvSpPr>
          <p:cNvPr id="6" name="Slide Number Placeholder 5"/>
          <p:cNvSpPr>
            <a:spLocks noGrp="1"/>
          </p:cNvSpPr>
          <p:nvPr>
            <p:ph type="sldNum" sz="quarter" idx="12"/>
          </p:nvPr>
        </p:nvSpPr>
        <p:spPr/>
        <p:txBody>
          <a:bodyPr/>
          <a:lstStyle/>
          <a:p>
            <a:pPr>
              <a:defRPr/>
            </a:pPr>
            <a:fld id="{E355ED28-E754-480B-96B3-0096718BAFA7}" type="slidenum">
              <a:rPr lang="en-US" smtClean="0"/>
              <a:pPr>
                <a:defRPr/>
              </a:pPr>
              <a:t>‹#›</a:t>
            </a:fld>
            <a:endParaRPr lang="en-US" dirty="0"/>
          </a:p>
        </p:txBody>
      </p:sp>
    </p:spTree>
    <p:extLst>
      <p:ext uri="{BB962C8B-B14F-4D97-AF65-F5344CB8AC3E}">
        <p14:creationId xmlns:p14="http://schemas.microsoft.com/office/powerpoint/2010/main" val="17115544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B2467DD-8BC4-48D8-80A6-513BF04402DC}" type="datetimeFigureOut">
              <a:rPr lang="en-US" smtClean="0"/>
              <a:pPr/>
              <a:t>5/2/2016</a:t>
            </a:fld>
            <a:endParaRPr lang="en-US"/>
          </a:p>
        </p:txBody>
      </p:sp>
      <p:sp>
        <p:nvSpPr>
          <p:cNvPr id="6" name="Footer Placeholder 5"/>
          <p:cNvSpPr>
            <a:spLocks noGrp="1"/>
          </p:cNvSpPr>
          <p:nvPr>
            <p:ph type="ftr" sz="quarter" idx="11"/>
          </p:nvPr>
        </p:nvSpPr>
        <p:spPr/>
        <p:txBody>
          <a:bodyPr/>
          <a:lstStyle/>
          <a:p>
            <a:pPr>
              <a:defRPr/>
            </a:pPr>
            <a:r>
              <a:rPr lang="en-US"/>
              <a:t>Distribution authorized to U. S. Government Agencies Only; Company Proprietary</a:t>
            </a:r>
          </a:p>
        </p:txBody>
      </p:sp>
      <p:sp>
        <p:nvSpPr>
          <p:cNvPr id="7" name="Slide Number Placeholder 6"/>
          <p:cNvSpPr>
            <a:spLocks noGrp="1"/>
          </p:cNvSpPr>
          <p:nvPr>
            <p:ph type="sldNum" sz="quarter" idx="12"/>
          </p:nvPr>
        </p:nvSpPr>
        <p:spPr/>
        <p:txBody>
          <a:bodyPr/>
          <a:lstStyle/>
          <a:p>
            <a:pPr>
              <a:defRPr/>
            </a:pPr>
            <a:fld id="{F354ACAC-5218-4C13-B40E-97C51B13D0CA}" type="slidenum">
              <a:rPr lang="en-US" smtClean="0"/>
              <a:pPr>
                <a:defRPr/>
              </a:pPr>
              <a:t>‹#›</a:t>
            </a:fld>
            <a:endParaRPr lang="en-US" dirty="0"/>
          </a:p>
        </p:txBody>
      </p:sp>
    </p:spTree>
    <p:extLst>
      <p:ext uri="{BB962C8B-B14F-4D97-AF65-F5344CB8AC3E}">
        <p14:creationId xmlns:p14="http://schemas.microsoft.com/office/powerpoint/2010/main" val="37066347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33845" y="2507551"/>
            <a:ext cx="3867150" cy="3680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7551"/>
            <a:ext cx="3886201" cy="3680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B2467DD-8BC4-48D8-80A6-513BF04402DC}" type="datetimeFigureOut">
              <a:rPr lang="en-US" smtClean="0"/>
              <a:pPr/>
              <a:t>5/2/2016</a:t>
            </a:fld>
            <a:endParaRPr lang="en-US"/>
          </a:p>
        </p:txBody>
      </p:sp>
      <p:sp>
        <p:nvSpPr>
          <p:cNvPr id="8" name="Footer Placeholder 7"/>
          <p:cNvSpPr>
            <a:spLocks noGrp="1"/>
          </p:cNvSpPr>
          <p:nvPr>
            <p:ph type="ftr" sz="quarter" idx="11"/>
          </p:nvPr>
        </p:nvSpPr>
        <p:spPr/>
        <p:txBody>
          <a:bodyPr/>
          <a:lstStyle/>
          <a:p>
            <a:pPr>
              <a:defRPr/>
            </a:pPr>
            <a:r>
              <a:rPr lang="en-US"/>
              <a:t>Distribution authorized to U. S. Government Agencies Only; Company Proprietary</a:t>
            </a:r>
          </a:p>
        </p:txBody>
      </p:sp>
      <p:sp>
        <p:nvSpPr>
          <p:cNvPr id="9" name="Slide Number Placeholder 8"/>
          <p:cNvSpPr>
            <a:spLocks noGrp="1"/>
          </p:cNvSpPr>
          <p:nvPr>
            <p:ph type="sldNum" sz="quarter" idx="12"/>
          </p:nvPr>
        </p:nvSpPr>
        <p:spPr/>
        <p:txBody>
          <a:bodyPr/>
          <a:lstStyle/>
          <a:p>
            <a:pPr>
              <a:defRPr/>
            </a:pPr>
            <a:fld id="{34D048C7-46D5-4BCE-9FF7-48F67927EEA2}" type="slidenum">
              <a:rPr lang="en-US" smtClean="0"/>
              <a:pPr>
                <a:defRPr/>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0811916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B2467DD-8BC4-48D8-80A6-513BF04402DC}" type="datetimeFigureOut">
              <a:rPr lang="en-US" smtClean="0"/>
              <a:pPr/>
              <a:t>5/2/2016</a:t>
            </a:fld>
            <a:endParaRPr lang="en-US"/>
          </a:p>
        </p:txBody>
      </p:sp>
      <p:sp>
        <p:nvSpPr>
          <p:cNvPr id="4" name="Footer Placeholder 3"/>
          <p:cNvSpPr>
            <a:spLocks noGrp="1"/>
          </p:cNvSpPr>
          <p:nvPr>
            <p:ph type="ftr" sz="quarter" idx="11"/>
          </p:nvPr>
        </p:nvSpPr>
        <p:spPr/>
        <p:txBody>
          <a:bodyPr/>
          <a:lstStyle/>
          <a:p>
            <a:pPr>
              <a:defRPr/>
            </a:pPr>
            <a:r>
              <a:rPr lang="en-US"/>
              <a:t>Distribution authorized to U. S. Government Agencies Only; Company Proprietary</a:t>
            </a:r>
          </a:p>
        </p:txBody>
      </p:sp>
      <p:sp>
        <p:nvSpPr>
          <p:cNvPr id="5" name="Slide Number Placeholder 4"/>
          <p:cNvSpPr>
            <a:spLocks noGrp="1"/>
          </p:cNvSpPr>
          <p:nvPr>
            <p:ph type="sldNum" sz="quarter" idx="12"/>
          </p:nvPr>
        </p:nvSpPr>
        <p:spPr/>
        <p:txBody>
          <a:bodyPr/>
          <a:lstStyle/>
          <a:p>
            <a:pPr>
              <a:defRPr/>
            </a:pPr>
            <a:fld id="{DAD1E63B-DDAC-49EF-ADBD-6401AB255A5C}" type="slidenum">
              <a:rPr lang="en-US" smtClean="0"/>
              <a:pPr>
                <a:defRPr/>
              </a:pPr>
              <a:t>‹#›</a:t>
            </a:fld>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213648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2467DD-8BC4-48D8-80A6-513BF04402DC}" type="datetimeFigureOut">
              <a:rPr lang="en-US" smtClean="0"/>
              <a:pPr/>
              <a:t>5/2/2016</a:t>
            </a:fld>
            <a:endParaRPr lang="en-US"/>
          </a:p>
        </p:txBody>
      </p:sp>
      <p:sp>
        <p:nvSpPr>
          <p:cNvPr id="3" name="Footer Placeholder 2"/>
          <p:cNvSpPr>
            <a:spLocks noGrp="1"/>
          </p:cNvSpPr>
          <p:nvPr>
            <p:ph type="ftr" sz="quarter" idx="11"/>
          </p:nvPr>
        </p:nvSpPr>
        <p:spPr/>
        <p:txBody>
          <a:bodyPr/>
          <a:lstStyle/>
          <a:p>
            <a:pPr>
              <a:defRPr/>
            </a:pPr>
            <a:r>
              <a:rPr lang="en-US"/>
              <a:t>Distribution authorized to U. S. Government Agencies Only; Company Proprietary</a:t>
            </a:r>
          </a:p>
        </p:txBody>
      </p:sp>
      <p:sp>
        <p:nvSpPr>
          <p:cNvPr id="4" name="Slide Number Placeholder 3"/>
          <p:cNvSpPr>
            <a:spLocks noGrp="1"/>
          </p:cNvSpPr>
          <p:nvPr>
            <p:ph type="sldNum" sz="quarter" idx="12"/>
          </p:nvPr>
        </p:nvSpPr>
        <p:spPr/>
        <p:txBody>
          <a:bodyPr/>
          <a:lstStyle/>
          <a:p>
            <a:pPr>
              <a:defRPr/>
            </a:pPr>
            <a:fld id="{6C521D29-835C-4D78-9282-3CA76873CB19}" type="slidenum">
              <a:rPr lang="en-US" smtClean="0"/>
              <a:pPr>
                <a:defRPr/>
              </a:pPr>
              <a:t>‹#›</a:t>
            </a:fld>
            <a:endParaRPr lang="en-US" dirty="0"/>
          </a:p>
        </p:txBody>
      </p:sp>
    </p:spTree>
    <p:extLst>
      <p:ext uri="{BB962C8B-B14F-4D97-AF65-F5344CB8AC3E}">
        <p14:creationId xmlns:p14="http://schemas.microsoft.com/office/powerpoint/2010/main" val="2599776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4"/>
          <p:cNvSpPr>
            <a:spLocks noGrp="1"/>
          </p:cNvSpPr>
          <p:nvPr>
            <p:ph type="ftr" sz="quarter" idx="10"/>
          </p:nvPr>
        </p:nvSpPr>
        <p:spPr>
          <a:ln/>
        </p:spPr>
        <p:txBody>
          <a:bodyPr/>
          <a:lstStyle>
            <a:lvl1pPr>
              <a:defRPr/>
            </a:lvl1pPr>
          </a:lstStyle>
          <a:p>
            <a:pPr>
              <a:defRPr/>
            </a:pPr>
            <a:r>
              <a:rPr lang="en-US"/>
              <a:t>Distribution authorized to U. S. Government Agencies Only; Company Proprietary</a:t>
            </a:r>
          </a:p>
        </p:txBody>
      </p:sp>
      <p:sp>
        <p:nvSpPr>
          <p:cNvPr id="5" name="Slide Number Placeholder 5"/>
          <p:cNvSpPr>
            <a:spLocks noGrp="1"/>
          </p:cNvSpPr>
          <p:nvPr>
            <p:ph type="sldNum" sz="quarter" idx="11"/>
          </p:nvPr>
        </p:nvSpPr>
        <p:spPr>
          <a:ln/>
        </p:spPr>
        <p:txBody>
          <a:bodyPr/>
          <a:lstStyle>
            <a:lvl1pPr>
              <a:defRPr/>
            </a:lvl1pPr>
          </a:lstStyle>
          <a:p>
            <a:pPr>
              <a:defRPr/>
            </a:pPr>
            <a:fld id="{E540920A-49F9-4BD4-AAD6-5FB85BA5B47F}"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n-US"/>
              <a:t>Click to edit Master title style</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CB2467DD-8BC4-48D8-80A6-513BF04402DC}" type="datetimeFigureOut">
              <a:rPr lang="en-US" smtClean="0"/>
              <a:pPr/>
              <a:t>5/2/2016</a:t>
            </a:fld>
            <a:endParaRPr lang="en-US"/>
          </a:p>
        </p:txBody>
      </p:sp>
      <p:sp>
        <p:nvSpPr>
          <p:cNvPr id="6" name="Footer Placeholder 5"/>
          <p:cNvSpPr>
            <a:spLocks noGrp="1"/>
          </p:cNvSpPr>
          <p:nvPr>
            <p:ph type="ftr" sz="quarter" idx="11"/>
          </p:nvPr>
        </p:nvSpPr>
        <p:spPr/>
        <p:txBody>
          <a:bodyPr/>
          <a:lstStyle/>
          <a:p>
            <a:pPr>
              <a:defRPr/>
            </a:pPr>
            <a:r>
              <a:rPr lang="en-US"/>
              <a:t>Distribution authorized to U. S. Government Agencies Only; Company Proprietary</a:t>
            </a:r>
          </a:p>
        </p:txBody>
      </p:sp>
      <p:sp>
        <p:nvSpPr>
          <p:cNvPr id="7" name="Slide Number Placeholder 6"/>
          <p:cNvSpPr>
            <a:spLocks noGrp="1"/>
          </p:cNvSpPr>
          <p:nvPr>
            <p:ph type="sldNum" sz="quarter" idx="12"/>
          </p:nvPr>
        </p:nvSpPr>
        <p:spPr/>
        <p:txBody>
          <a:bodyPr/>
          <a:lstStyle/>
          <a:p>
            <a:pPr>
              <a:defRPr/>
            </a:pPr>
            <a:fld id="{6730AFC2-BE69-41E4-9301-9211AB2103E7}" type="slidenum">
              <a:rPr lang="en-US" smtClean="0"/>
              <a:pPr>
                <a:defRPr/>
              </a:pPr>
              <a:t>‹#›</a:t>
            </a:fld>
            <a:endParaRPr lang="en-US" dirty="0"/>
          </a:p>
        </p:txBody>
      </p:sp>
    </p:spTree>
    <p:extLst>
      <p:ext uri="{BB962C8B-B14F-4D97-AF65-F5344CB8AC3E}">
        <p14:creationId xmlns:p14="http://schemas.microsoft.com/office/powerpoint/2010/main" val="28843564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CB2467DD-8BC4-48D8-80A6-513BF04402DC}" type="datetimeFigureOut">
              <a:rPr lang="en-US" smtClean="0"/>
              <a:pPr/>
              <a:t>5/2/2016</a:t>
            </a:fld>
            <a:endParaRPr lang="en-US"/>
          </a:p>
        </p:txBody>
      </p:sp>
      <p:sp>
        <p:nvSpPr>
          <p:cNvPr id="6" name="Footer Placeholder 5"/>
          <p:cNvSpPr>
            <a:spLocks noGrp="1"/>
          </p:cNvSpPr>
          <p:nvPr>
            <p:ph type="ftr" sz="quarter" idx="11"/>
          </p:nvPr>
        </p:nvSpPr>
        <p:spPr/>
        <p:txBody>
          <a:bodyPr/>
          <a:lstStyle/>
          <a:p>
            <a:pPr>
              <a:defRPr/>
            </a:pPr>
            <a:r>
              <a:rPr lang="en-US"/>
              <a:t>Distribution authorized to U. S. Government Agencies Only; Company Proprietary</a:t>
            </a:r>
          </a:p>
        </p:txBody>
      </p:sp>
      <p:sp>
        <p:nvSpPr>
          <p:cNvPr id="7" name="Slide Number Placeholder 6"/>
          <p:cNvSpPr>
            <a:spLocks noGrp="1"/>
          </p:cNvSpPr>
          <p:nvPr>
            <p:ph type="sldNum" sz="quarter" idx="12"/>
          </p:nvPr>
        </p:nvSpPr>
        <p:spPr/>
        <p:txBody>
          <a:bodyPr/>
          <a:lstStyle/>
          <a:p>
            <a:pPr>
              <a:defRPr/>
            </a:pPr>
            <a:fld id="{E5F2877C-6510-4C21-A670-0CD5E15A7B28}" type="slidenum">
              <a:rPr lang="en-US" smtClean="0"/>
              <a:pPr>
                <a:defRPr/>
              </a:pPr>
              <a:t>‹#›</a:t>
            </a:fld>
            <a:endParaRPr lang="en-US" dirty="0"/>
          </a:p>
        </p:txBody>
      </p:sp>
    </p:spTree>
    <p:extLst>
      <p:ext uri="{BB962C8B-B14F-4D97-AF65-F5344CB8AC3E}">
        <p14:creationId xmlns:p14="http://schemas.microsoft.com/office/powerpoint/2010/main" val="31729742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2467DD-8BC4-48D8-80A6-513BF04402DC}" type="datetimeFigureOut">
              <a:rPr lang="en-US" smtClean="0"/>
              <a:pPr/>
              <a:t>5/2/2016</a:t>
            </a:fld>
            <a:endParaRPr lang="en-US"/>
          </a:p>
        </p:txBody>
      </p:sp>
      <p:sp>
        <p:nvSpPr>
          <p:cNvPr id="5" name="Footer Placeholder 4"/>
          <p:cNvSpPr>
            <a:spLocks noGrp="1"/>
          </p:cNvSpPr>
          <p:nvPr>
            <p:ph type="ftr" sz="quarter" idx="11"/>
          </p:nvPr>
        </p:nvSpPr>
        <p:spPr/>
        <p:txBody>
          <a:bodyPr/>
          <a:lstStyle/>
          <a:p>
            <a:pPr>
              <a:defRPr/>
            </a:pPr>
            <a:r>
              <a:rPr lang="en-US"/>
              <a:t>Distribution authorized to U. S. Government Agencies Only; Company Proprietary</a:t>
            </a:r>
          </a:p>
        </p:txBody>
      </p:sp>
      <p:sp>
        <p:nvSpPr>
          <p:cNvPr id="6" name="Slide Number Placeholder 5"/>
          <p:cNvSpPr>
            <a:spLocks noGrp="1"/>
          </p:cNvSpPr>
          <p:nvPr>
            <p:ph type="sldNum" sz="quarter" idx="12"/>
          </p:nvPr>
        </p:nvSpPr>
        <p:spPr/>
        <p:txBody>
          <a:bodyPr/>
          <a:lstStyle/>
          <a:p>
            <a:pPr>
              <a:defRPr/>
            </a:pPr>
            <a:fld id="{607797BE-8C66-4474-B6F2-23E94FAAA604}" type="slidenum">
              <a:rPr lang="en-US" smtClean="0"/>
              <a:pPr>
                <a:defRPr/>
              </a:pPr>
              <a:t>‹#›</a:t>
            </a:fld>
            <a:endParaRPr lang="en-US" dirty="0"/>
          </a:p>
        </p:txBody>
      </p:sp>
    </p:spTree>
    <p:extLst>
      <p:ext uri="{BB962C8B-B14F-4D97-AF65-F5344CB8AC3E}">
        <p14:creationId xmlns:p14="http://schemas.microsoft.com/office/powerpoint/2010/main" val="30720874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B2467DD-8BC4-48D8-80A6-513BF04402DC}" type="datetimeFigureOut">
              <a:rPr lang="en-US" smtClean="0"/>
              <a:pPr/>
              <a:t>5/2/2016</a:t>
            </a:fld>
            <a:endParaRPr lang="en-US"/>
          </a:p>
        </p:txBody>
      </p:sp>
      <p:sp>
        <p:nvSpPr>
          <p:cNvPr id="5" name="Footer Placeholder 4"/>
          <p:cNvSpPr>
            <a:spLocks noGrp="1"/>
          </p:cNvSpPr>
          <p:nvPr>
            <p:ph type="ftr" sz="quarter" idx="11"/>
          </p:nvPr>
        </p:nvSpPr>
        <p:spPr/>
        <p:txBody>
          <a:bodyPr/>
          <a:lstStyle/>
          <a:p>
            <a:pPr>
              <a:defRPr/>
            </a:pPr>
            <a:r>
              <a:rPr lang="en-US"/>
              <a:t>Distribution authorized to U. S. Government Agencies Only; Company Proprietary</a:t>
            </a:r>
          </a:p>
        </p:txBody>
      </p:sp>
      <p:sp>
        <p:nvSpPr>
          <p:cNvPr id="6" name="Slide Number Placeholder 5"/>
          <p:cNvSpPr>
            <a:spLocks noGrp="1"/>
          </p:cNvSpPr>
          <p:nvPr>
            <p:ph type="sldNum" sz="quarter" idx="12"/>
          </p:nvPr>
        </p:nvSpPr>
        <p:spPr/>
        <p:txBody>
          <a:bodyPr/>
          <a:lstStyle/>
          <a:p>
            <a:pPr>
              <a:defRPr/>
            </a:pPr>
            <a:fld id="{5C769D79-7846-4E49-BFF6-9560105D356F}" type="slidenum">
              <a:rPr lang="en-US" smtClean="0"/>
              <a:pPr>
                <a:defRPr/>
              </a:pPr>
              <a:t>‹#›</a:t>
            </a:fld>
            <a:endParaRPr lang="en-US" dirty="0"/>
          </a:p>
        </p:txBody>
      </p:sp>
    </p:spTree>
    <p:extLst>
      <p:ext uri="{BB962C8B-B14F-4D97-AF65-F5344CB8AC3E}">
        <p14:creationId xmlns:p14="http://schemas.microsoft.com/office/powerpoint/2010/main" val="192482493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1371600"/>
          </a:xfrm>
        </p:spPr>
        <p:txBody>
          <a:bodyPr/>
          <a:lstStyle/>
          <a:p>
            <a:r>
              <a:rPr lang="en-US"/>
              <a:t>Click to edit Master title style</a:t>
            </a:r>
          </a:p>
        </p:txBody>
      </p:sp>
      <p:sp>
        <p:nvSpPr>
          <p:cNvPr id="3" name="Text Placeholder 2"/>
          <p:cNvSpPr>
            <a:spLocks noGrp="1"/>
          </p:cNvSpPr>
          <p:nvPr>
            <p:ph type="body" sz="half" idx="1"/>
          </p:nvPr>
        </p:nvSpPr>
        <p:spPr>
          <a:xfrm>
            <a:off x="228600" y="1600200"/>
            <a:ext cx="4267200"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267200"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a:ln/>
        </p:spPr>
        <p:txBody>
          <a:bodyPr/>
          <a:lstStyle>
            <a:lvl1pPr>
              <a:defRPr/>
            </a:lvl1pPr>
          </a:lstStyle>
          <a:p>
            <a:pPr>
              <a:defRPr/>
            </a:pPr>
            <a:r>
              <a:rPr lang="en-US"/>
              <a:t>Distribution authorized to U. S. Government Agencies Only; Company Proprietary</a:t>
            </a:r>
          </a:p>
        </p:txBody>
      </p:sp>
      <p:sp>
        <p:nvSpPr>
          <p:cNvPr id="6" name="Slide Number Placeholder 5"/>
          <p:cNvSpPr>
            <a:spLocks noGrp="1"/>
          </p:cNvSpPr>
          <p:nvPr>
            <p:ph type="sldNum" sz="quarter" idx="11"/>
          </p:nvPr>
        </p:nvSpPr>
        <p:spPr>
          <a:ln/>
        </p:spPr>
        <p:txBody>
          <a:bodyPr/>
          <a:lstStyle>
            <a:lvl1pPr>
              <a:defRPr/>
            </a:lvl1pPr>
          </a:lstStyle>
          <a:p>
            <a:pPr>
              <a:defRPr/>
            </a:pPr>
            <a:fld id="{FAA1D241-4487-4C3F-9876-66774C0262A2}" type="slidenum">
              <a:rPr lang="en-US"/>
              <a:pPr>
                <a:defRPr/>
              </a:pPr>
              <a:t>‹#›</a:t>
            </a:fld>
            <a:endParaRPr lang="en-US" dirty="0"/>
          </a:p>
        </p:txBody>
      </p:sp>
    </p:spTree>
    <p:extLst>
      <p:ext uri="{BB962C8B-B14F-4D97-AF65-F5344CB8AC3E}">
        <p14:creationId xmlns:p14="http://schemas.microsoft.com/office/powerpoint/2010/main" val="68073174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B2467DD-8BC4-48D8-80A6-513BF04402DC}" type="datetimeFigureOut">
              <a:rPr lang="en-US" smtClean="0"/>
              <a:pPr/>
              <a:t>5/2/2016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749122-1011-404A-9DEA-8C2F4CF013CD}" type="slidenum">
              <a:rPr lang="en-US" smtClean="0"/>
              <a:pPr/>
              <a:t>‹#›</a:t>
            </a:fld>
            <a:endParaRPr lang="en-US"/>
          </a:p>
        </p:txBody>
      </p:sp>
    </p:spTree>
    <p:extLst>
      <p:ext uri="{BB962C8B-B14F-4D97-AF65-F5344CB8AC3E}">
        <p14:creationId xmlns:p14="http://schemas.microsoft.com/office/powerpoint/2010/main" val="21811194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2467DD-8BC4-48D8-80A6-513BF04402DC}" type="datetimeFigureOut">
              <a:rPr lang="en-US" smtClean="0"/>
              <a:pPr/>
              <a:t>5/2/2016</a:t>
            </a:fld>
            <a:endParaRPr lang="en-US"/>
          </a:p>
        </p:txBody>
      </p:sp>
      <p:sp>
        <p:nvSpPr>
          <p:cNvPr id="5" name="Footer Placeholder 4"/>
          <p:cNvSpPr>
            <a:spLocks noGrp="1"/>
          </p:cNvSpPr>
          <p:nvPr>
            <p:ph type="ftr" sz="quarter" idx="11"/>
          </p:nvPr>
        </p:nvSpPr>
        <p:spPr/>
        <p:txBody>
          <a:bodyPr/>
          <a:lstStyle/>
          <a:p>
            <a:pPr>
              <a:defRPr/>
            </a:pPr>
            <a:r>
              <a:rPr lang="en-US"/>
              <a:t>Distribution authorized to U. S. Government Agencies Only; Company Proprietary</a:t>
            </a:r>
          </a:p>
        </p:txBody>
      </p:sp>
      <p:sp>
        <p:nvSpPr>
          <p:cNvPr id="6" name="Slide Number Placeholder 5"/>
          <p:cNvSpPr>
            <a:spLocks noGrp="1"/>
          </p:cNvSpPr>
          <p:nvPr>
            <p:ph type="sldNum" sz="quarter" idx="12"/>
          </p:nvPr>
        </p:nvSpPr>
        <p:spPr/>
        <p:txBody>
          <a:bodyPr/>
          <a:lstStyle/>
          <a:p>
            <a:pPr>
              <a:defRPr/>
            </a:pPr>
            <a:fld id="{E540920A-49F9-4BD4-AAD6-5FB85BA5B47F}" type="slidenum">
              <a:rPr lang="en-US" smtClean="0"/>
              <a:pPr>
                <a:defRPr/>
              </a:pPr>
              <a:t>‹#›</a:t>
            </a:fld>
            <a:endParaRPr lang="en-US" dirty="0"/>
          </a:p>
        </p:txBody>
      </p:sp>
    </p:spTree>
    <p:extLst>
      <p:ext uri="{BB962C8B-B14F-4D97-AF65-F5344CB8AC3E}">
        <p14:creationId xmlns:p14="http://schemas.microsoft.com/office/powerpoint/2010/main" val="56259788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n-US"/>
              <a:t>Click to edit Master title style</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2467DD-8BC4-48D8-80A6-513BF04402DC}" type="datetimeFigureOut">
              <a:rPr lang="en-US" smtClean="0"/>
              <a:pPr/>
              <a:t>5/2/2016</a:t>
            </a:fld>
            <a:endParaRPr lang="en-US"/>
          </a:p>
        </p:txBody>
      </p:sp>
      <p:sp>
        <p:nvSpPr>
          <p:cNvPr id="5" name="Footer Placeholder 4"/>
          <p:cNvSpPr>
            <a:spLocks noGrp="1"/>
          </p:cNvSpPr>
          <p:nvPr>
            <p:ph type="ftr" sz="quarter" idx="11"/>
          </p:nvPr>
        </p:nvSpPr>
        <p:spPr/>
        <p:txBody>
          <a:bodyPr/>
          <a:lstStyle/>
          <a:p>
            <a:pPr>
              <a:defRPr/>
            </a:pPr>
            <a:r>
              <a:rPr lang="en-US"/>
              <a:t>Distribution authorized to U. S. Government Agencies Only; Company Proprietary</a:t>
            </a:r>
          </a:p>
        </p:txBody>
      </p:sp>
      <p:sp>
        <p:nvSpPr>
          <p:cNvPr id="6" name="Slide Number Placeholder 5"/>
          <p:cNvSpPr>
            <a:spLocks noGrp="1"/>
          </p:cNvSpPr>
          <p:nvPr>
            <p:ph type="sldNum" sz="quarter" idx="12"/>
          </p:nvPr>
        </p:nvSpPr>
        <p:spPr/>
        <p:txBody>
          <a:bodyPr/>
          <a:lstStyle/>
          <a:p>
            <a:pPr>
              <a:defRPr/>
            </a:pPr>
            <a:fld id="{E355ED28-E754-480B-96B3-0096718BAFA7}" type="slidenum">
              <a:rPr lang="en-US" smtClean="0"/>
              <a:pPr>
                <a:defRPr/>
              </a:pPr>
              <a:t>‹#›</a:t>
            </a:fld>
            <a:endParaRPr lang="en-US" dirty="0"/>
          </a:p>
        </p:txBody>
      </p:sp>
    </p:spTree>
    <p:extLst>
      <p:ext uri="{BB962C8B-B14F-4D97-AF65-F5344CB8AC3E}">
        <p14:creationId xmlns:p14="http://schemas.microsoft.com/office/powerpoint/2010/main" val="255700820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B2467DD-8BC4-48D8-80A6-513BF04402DC}" type="datetimeFigureOut">
              <a:rPr lang="en-US" smtClean="0"/>
              <a:pPr/>
              <a:t>5/2/2016</a:t>
            </a:fld>
            <a:endParaRPr lang="en-US"/>
          </a:p>
        </p:txBody>
      </p:sp>
      <p:sp>
        <p:nvSpPr>
          <p:cNvPr id="6" name="Footer Placeholder 5"/>
          <p:cNvSpPr>
            <a:spLocks noGrp="1"/>
          </p:cNvSpPr>
          <p:nvPr>
            <p:ph type="ftr" sz="quarter" idx="11"/>
          </p:nvPr>
        </p:nvSpPr>
        <p:spPr/>
        <p:txBody>
          <a:bodyPr/>
          <a:lstStyle/>
          <a:p>
            <a:pPr>
              <a:defRPr/>
            </a:pPr>
            <a:r>
              <a:rPr lang="en-US"/>
              <a:t>Distribution authorized to U. S. Government Agencies Only; Company Proprietary</a:t>
            </a:r>
          </a:p>
        </p:txBody>
      </p:sp>
      <p:sp>
        <p:nvSpPr>
          <p:cNvPr id="7" name="Slide Number Placeholder 6"/>
          <p:cNvSpPr>
            <a:spLocks noGrp="1"/>
          </p:cNvSpPr>
          <p:nvPr>
            <p:ph type="sldNum" sz="quarter" idx="12"/>
          </p:nvPr>
        </p:nvSpPr>
        <p:spPr/>
        <p:txBody>
          <a:bodyPr/>
          <a:lstStyle/>
          <a:p>
            <a:pPr>
              <a:defRPr/>
            </a:pPr>
            <a:fld id="{F354ACAC-5218-4C13-B40E-97C51B13D0CA}" type="slidenum">
              <a:rPr lang="en-US" smtClean="0"/>
              <a:pPr>
                <a:defRPr/>
              </a:pPr>
              <a:t>‹#›</a:t>
            </a:fld>
            <a:endParaRPr lang="en-US" dirty="0"/>
          </a:p>
        </p:txBody>
      </p:sp>
    </p:spTree>
    <p:extLst>
      <p:ext uri="{BB962C8B-B14F-4D97-AF65-F5344CB8AC3E}">
        <p14:creationId xmlns:p14="http://schemas.microsoft.com/office/powerpoint/2010/main" val="389747615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33845" y="2507551"/>
            <a:ext cx="3867150" cy="3680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7551"/>
            <a:ext cx="3886201" cy="3680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B2467DD-8BC4-48D8-80A6-513BF04402DC}" type="datetimeFigureOut">
              <a:rPr lang="en-US" smtClean="0"/>
              <a:pPr/>
              <a:t>5/2/2016</a:t>
            </a:fld>
            <a:endParaRPr lang="en-US"/>
          </a:p>
        </p:txBody>
      </p:sp>
      <p:sp>
        <p:nvSpPr>
          <p:cNvPr id="8" name="Footer Placeholder 7"/>
          <p:cNvSpPr>
            <a:spLocks noGrp="1"/>
          </p:cNvSpPr>
          <p:nvPr>
            <p:ph type="ftr" sz="quarter" idx="11"/>
          </p:nvPr>
        </p:nvSpPr>
        <p:spPr/>
        <p:txBody>
          <a:bodyPr/>
          <a:lstStyle/>
          <a:p>
            <a:pPr>
              <a:defRPr/>
            </a:pPr>
            <a:r>
              <a:rPr lang="en-US"/>
              <a:t>Distribution authorized to U. S. Government Agencies Only; Company Proprietary</a:t>
            </a:r>
          </a:p>
        </p:txBody>
      </p:sp>
      <p:sp>
        <p:nvSpPr>
          <p:cNvPr id="9" name="Slide Number Placeholder 8"/>
          <p:cNvSpPr>
            <a:spLocks noGrp="1"/>
          </p:cNvSpPr>
          <p:nvPr>
            <p:ph type="sldNum" sz="quarter" idx="12"/>
          </p:nvPr>
        </p:nvSpPr>
        <p:spPr/>
        <p:txBody>
          <a:bodyPr/>
          <a:lstStyle/>
          <a:p>
            <a:pPr>
              <a:defRPr/>
            </a:pPr>
            <a:fld id="{34D048C7-46D5-4BCE-9FF7-48F67927EEA2}" type="slidenum">
              <a:rPr lang="en-US" smtClean="0"/>
              <a:pPr>
                <a:defRPr/>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99234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4"/>
          <p:cNvSpPr>
            <a:spLocks noGrp="1"/>
          </p:cNvSpPr>
          <p:nvPr>
            <p:ph type="ftr" sz="quarter" idx="10"/>
          </p:nvPr>
        </p:nvSpPr>
        <p:spPr>
          <a:ln/>
        </p:spPr>
        <p:txBody>
          <a:bodyPr/>
          <a:lstStyle>
            <a:lvl1pPr>
              <a:defRPr/>
            </a:lvl1pPr>
          </a:lstStyle>
          <a:p>
            <a:pPr>
              <a:defRPr/>
            </a:pPr>
            <a:r>
              <a:rPr lang="en-US"/>
              <a:t>Distribution authorized to U. S. Government Agencies Only; Company Proprietary</a:t>
            </a:r>
          </a:p>
        </p:txBody>
      </p:sp>
      <p:sp>
        <p:nvSpPr>
          <p:cNvPr id="5" name="Slide Number Placeholder 5"/>
          <p:cNvSpPr>
            <a:spLocks noGrp="1"/>
          </p:cNvSpPr>
          <p:nvPr>
            <p:ph type="sldNum" sz="quarter" idx="11"/>
          </p:nvPr>
        </p:nvSpPr>
        <p:spPr>
          <a:ln/>
        </p:spPr>
        <p:txBody>
          <a:bodyPr/>
          <a:lstStyle>
            <a:lvl1pPr>
              <a:defRPr/>
            </a:lvl1pPr>
          </a:lstStyle>
          <a:p>
            <a:pPr>
              <a:defRPr/>
            </a:pPr>
            <a:fld id="{E355ED28-E754-480B-96B3-0096718BAFA7}" type="slidenum">
              <a:rPr lang="en-US"/>
              <a:pPr>
                <a:defRPr/>
              </a:pPr>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B2467DD-8BC4-48D8-80A6-513BF04402DC}" type="datetimeFigureOut">
              <a:rPr lang="en-US" smtClean="0"/>
              <a:pPr/>
              <a:t>5/2/2016</a:t>
            </a:fld>
            <a:endParaRPr lang="en-US"/>
          </a:p>
        </p:txBody>
      </p:sp>
      <p:sp>
        <p:nvSpPr>
          <p:cNvPr id="4" name="Footer Placeholder 3"/>
          <p:cNvSpPr>
            <a:spLocks noGrp="1"/>
          </p:cNvSpPr>
          <p:nvPr>
            <p:ph type="ftr" sz="quarter" idx="11"/>
          </p:nvPr>
        </p:nvSpPr>
        <p:spPr/>
        <p:txBody>
          <a:bodyPr/>
          <a:lstStyle/>
          <a:p>
            <a:pPr>
              <a:defRPr/>
            </a:pPr>
            <a:r>
              <a:rPr lang="en-US"/>
              <a:t>Distribution authorized to U. S. Government Agencies Only; Company Proprietary</a:t>
            </a:r>
          </a:p>
        </p:txBody>
      </p:sp>
      <p:sp>
        <p:nvSpPr>
          <p:cNvPr id="5" name="Slide Number Placeholder 4"/>
          <p:cNvSpPr>
            <a:spLocks noGrp="1"/>
          </p:cNvSpPr>
          <p:nvPr>
            <p:ph type="sldNum" sz="quarter" idx="12"/>
          </p:nvPr>
        </p:nvSpPr>
        <p:spPr/>
        <p:txBody>
          <a:bodyPr/>
          <a:lstStyle/>
          <a:p>
            <a:pPr>
              <a:defRPr/>
            </a:pPr>
            <a:fld id="{DAD1E63B-DDAC-49EF-ADBD-6401AB255A5C}" type="slidenum">
              <a:rPr lang="en-US" smtClean="0"/>
              <a:pPr>
                <a:defRPr/>
              </a:pPr>
              <a:t>‹#›</a:t>
            </a:fld>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6708177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2467DD-8BC4-48D8-80A6-513BF04402DC}" type="datetimeFigureOut">
              <a:rPr lang="en-US" smtClean="0"/>
              <a:pPr/>
              <a:t>5/2/2016</a:t>
            </a:fld>
            <a:endParaRPr lang="en-US"/>
          </a:p>
        </p:txBody>
      </p:sp>
      <p:sp>
        <p:nvSpPr>
          <p:cNvPr id="3" name="Footer Placeholder 2"/>
          <p:cNvSpPr>
            <a:spLocks noGrp="1"/>
          </p:cNvSpPr>
          <p:nvPr>
            <p:ph type="ftr" sz="quarter" idx="11"/>
          </p:nvPr>
        </p:nvSpPr>
        <p:spPr/>
        <p:txBody>
          <a:bodyPr/>
          <a:lstStyle/>
          <a:p>
            <a:pPr>
              <a:defRPr/>
            </a:pPr>
            <a:r>
              <a:rPr lang="en-US"/>
              <a:t>Distribution authorized to U. S. Government Agencies Only; Company Proprietary</a:t>
            </a:r>
          </a:p>
        </p:txBody>
      </p:sp>
      <p:sp>
        <p:nvSpPr>
          <p:cNvPr id="4" name="Slide Number Placeholder 3"/>
          <p:cNvSpPr>
            <a:spLocks noGrp="1"/>
          </p:cNvSpPr>
          <p:nvPr>
            <p:ph type="sldNum" sz="quarter" idx="12"/>
          </p:nvPr>
        </p:nvSpPr>
        <p:spPr/>
        <p:txBody>
          <a:bodyPr/>
          <a:lstStyle/>
          <a:p>
            <a:pPr>
              <a:defRPr/>
            </a:pPr>
            <a:fld id="{6C521D29-835C-4D78-9282-3CA76873CB19}" type="slidenum">
              <a:rPr lang="en-US" smtClean="0"/>
              <a:pPr>
                <a:defRPr/>
              </a:pPr>
              <a:t>‹#›</a:t>
            </a:fld>
            <a:endParaRPr lang="en-US" dirty="0"/>
          </a:p>
        </p:txBody>
      </p:sp>
    </p:spTree>
    <p:extLst>
      <p:ext uri="{BB962C8B-B14F-4D97-AF65-F5344CB8AC3E}">
        <p14:creationId xmlns:p14="http://schemas.microsoft.com/office/powerpoint/2010/main" val="340970309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n-US"/>
              <a:t>Click to edit Master title style</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CB2467DD-8BC4-48D8-80A6-513BF04402DC}" type="datetimeFigureOut">
              <a:rPr lang="en-US" smtClean="0"/>
              <a:pPr/>
              <a:t>5/2/2016</a:t>
            </a:fld>
            <a:endParaRPr lang="en-US"/>
          </a:p>
        </p:txBody>
      </p:sp>
      <p:sp>
        <p:nvSpPr>
          <p:cNvPr id="6" name="Footer Placeholder 5"/>
          <p:cNvSpPr>
            <a:spLocks noGrp="1"/>
          </p:cNvSpPr>
          <p:nvPr>
            <p:ph type="ftr" sz="quarter" idx="11"/>
          </p:nvPr>
        </p:nvSpPr>
        <p:spPr/>
        <p:txBody>
          <a:bodyPr/>
          <a:lstStyle/>
          <a:p>
            <a:pPr>
              <a:defRPr/>
            </a:pPr>
            <a:r>
              <a:rPr lang="en-US"/>
              <a:t>Distribution authorized to U. S. Government Agencies Only; Company Proprietary</a:t>
            </a:r>
          </a:p>
        </p:txBody>
      </p:sp>
      <p:sp>
        <p:nvSpPr>
          <p:cNvPr id="7" name="Slide Number Placeholder 6"/>
          <p:cNvSpPr>
            <a:spLocks noGrp="1"/>
          </p:cNvSpPr>
          <p:nvPr>
            <p:ph type="sldNum" sz="quarter" idx="12"/>
          </p:nvPr>
        </p:nvSpPr>
        <p:spPr/>
        <p:txBody>
          <a:bodyPr/>
          <a:lstStyle/>
          <a:p>
            <a:pPr>
              <a:defRPr/>
            </a:pPr>
            <a:fld id="{6730AFC2-BE69-41E4-9301-9211AB2103E7}" type="slidenum">
              <a:rPr lang="en-US" smtClean="0"/>
              <a:pPr>
                <a:defRPr/>
              </a:pPr>
              <a:t>‹#›</a:t>
            </a:fld>
            <a:endParaRPr lang="en-US" dirty="0"/>
          </a:p>
        </p:txBody>
      </p:sp>
    </p:spTree>
    <p:extLst>
      <p:ext uri="{BB962C8B-B14F-4D97-AF65-F5344CB8AC3E}">
        <p14:creationId xmlns:p14="http://schemas.microsoft.com/office/powerpoint/2010/main" val="26628134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CB2467DD-8BC4-48D8-80A6-513BF04402DC}" type="datetimeFigureOut">
              <a:rPr lang="en-US" smtClean="0"/>
              <a:pPr/>
              <a:t>5/2/2016</a:t>
            </a:fld>
            <a:endParaRPr lang="en-US"/>
          </a:p>
        </p:txBody>
      </p:sp>
      <p:sp>
        <p:nvSpPr>
          <p:cNvPr id="6" name="Footer Placeholder 5"/>
          <p:cNvSpPr>
            <a:spLocks noGrp="1"/>
          </p:cNvSpPr>
          <p:nvPr>
            <p:ph type="ftr" sz="quarter" idx="11"/>
          </p:nvPr>
        </p:nvSpPr>
        <p:spPr/>
        <p:txBody>
          <a:bodyPr/>
          <a:lstStyle/>
          <a:p>
            <a:pPr>
              <a:defRPr/>
            </a:pPr>
            <a:r>
              <a:rPr lang="en-US"/>
              <a:t>Distribution authorized to U. S. Government Agencies Only; Company Proprietary</a:t>
            </a:r>
          </a:p>
        </p:txBody>
      </p:sp>
      <p:sp>
        <p:nvSpPr>
          <p:cNvPr id="7" name="Slide Number Placeholder 6"/>
          <p:cNvSpPr>
            <a:spLocks noGrp="1"/>
          </p:cNvSpPr>
          <p:nvPr>
            <p:ph type="sldNum" sz="quarter" idx="12"/>
          </p:nvPr>
        </p:nvSpPr>
        <p:spPr/>
        <p:txBody>
          <a:bodyPr/>
          <a:lstStyle/>
          <a:p>
            <a:pPr>
              <a:defRPr/>
            </a:pPr>
            <a:fld id="{E5F2877C-6510-4C21-A670-0CD5E15A7B28}" type="slidenum">
              <a:rPr lang="en-US" smtClean="0"/>
              <a:pPr>
                <a:defRPr/>
              </a:pPr>
              <a:t>‹#›</a:t>
            </a:fld>
            <a:endParaRPr lang="en-US" dirty="0"/>
          </a:p>
        </p:txBody>
      </p:sp>
    </p:spTree>
    <p:extLst>
      <p:ext uri="{BB962C8B-B14F-4D97-AF65-F5344CB8AC3E}">
        <p14:creationId xmlns:p14="http://schemas.microsoft.com/office/powerpoint/2010/main" val="152813002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2467DD-8BC4-48D8-80A6-513BF04402DC}" type="datetimeFigureOut">
              <a:rPr lang="en-US" smtClean="0"/>
              <a:pPr/>
              <a:t>5/2/2016</a:t>
            </a:fld>
            <a:endParaRPr lang="en-US"/>
          </a:p>
        </p:txBody>
      </p:sp>
      <p:sp>
        <p:nvSpPr>
          <p:cNvPr id="5" name="Footer Placeholder 4"/>
          <p:cNvSpPr>
            <a:spLocks noGrp="1"/>
          </p:cNvSpPr>
          <p:nvPr>
            <p:ph type="ftr" sz="quarter" idx="11"/>
          </p:nvPr>
        </p:nvSpPr>
        <p:spPr/>
        <p:txBody>
          <a:bodyPr/>
          <a:lstStyle/>
          <a:p>
            <a:pPr>
              <a:defRPr/>
            </a:pPr>
            <a:r>
              <a:rPr lang="en-US"/>
              <a:t>Distribution authorized to U. S. Government Agencies Only; Company Proprietary</a:t>
            </a:r>
          </a:p>
        </p:txBody>
      </p:sp>
      <p:sp>
        <p:nvSpPr>
          <p:cNvPr id="6" name="Slide Number Placeholder 5"/>
          <p:cNvSpPr>
            <a:spLocks noGrp="1"/>
          </p:cNvSpPr>
          <p:nvPr>
            <p:ph type="sldNum" sz="quarter" idx="12"/>
          </p:nvPr>
        </p:nvSpPr>
        <p:spPr/>
        <p:txBody>
          <a:bodyPr/>
          <a:lstStyle/>
          <a:p>
            <a:pPr>
              <a:defRPr/>
            </a:pPr>
            <a:fld id="{607797BE-8C66-4474-B6F2-23E94FAAA604}" type="slidenum">
              <a:rPr lang="en-US" smtClean="0"/>
              <a:pPr>
                <a:defRPr/>
              </a:pPr>
              <a:t>‹#›</a:t>
            </a:fld>
            <a:endParaRPr lang="en-US" dirty="0"/>
          </a:p>
        </p:txBody>
      </p:sp>
    </p:spTree>
    <p:extLst>
      <p:ext uri="{BB962C8B-B14F-4D97-AF65-F5344CB8AC3E}">
        <p14:creationId xmlns:p14="http://schemas.microsoft.com/office/powerpoint/2010/main" val="91005393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B2467DD-8BC4-48D8-80A6-513BF04402DC}" type="datetimeFigureOut">
              <a:rPr lang="en-US" smtClean="0"/>
              <a:pPr/>
              <a:t>5/2/2016</a:t>
            </a:fld>
            <a:endParaRPr lang="en-US"/>
          </a:p>
        </p:txBody>
      </p:sp>
      <p:sp>
        <p:nvSpPr>
          <p:cNvPr id="5" name="Footer Placeholder 4"/>
          <p:cNvSpPr>
            <a:spLocks noGrp="1"/>
          </p:cNvSpPr>
          <p:nvPr>
            <p:ph type="ftr" sz="quarter" idx="11"/>
          </p:nvPr>
        </p:nvSpPr>
        <p:spPr/>
        <p:txBody>
          <a:bodyPr/>
          <a:lstStyle/>
          <a:p>
            <a:pPr>
              <a:defRPr/>
            </a:pPr>
            <a:r>
              <a:rPr lang="en-US"/>
              <a:t>Distribution authorized to U. S. Government Agencies Only; Company Proprietary</a:t>
            </a:r>
          </a:p>
        </p:txBody>
      </p:sp>
      <p:sp>
        <p:nvSpPr>
          <p:cNvPr id="6" name="Slide Number Placeholder 5"/>
          <p:cNvSpPr>
            <a:spLocks noGrp="1"/>
          </p:cNvSpPr>
          <p:nvPr>
            <p:ph type="sldNum" sz="quarter" idx="12"/>
          </p:nvPr>
        </p:nvSpPr>
        <p:spPr/>
        <p:txBody>
          <a:bodyPr/>
          <a:lstStyle/>
          <a:p>
            <a:pPr>
              <a:defRPr/>
            </a:pPr>
            <a:fld id="{5C769D79-7846-4E49-BFF6-9560105D356F}" type="slidenum">
              <a:rPr lang="en-US" smtClean="0"/>
              <a:pPr>
                <a:defRPr/>
              </a:pPr>
              <a:t>‹#›</a:t>
            </a:fld>
            <a:endParaRPr lang="en-US" dirty="0"/>
          </a:p>
        </p:txBody>
      </p:sp>
    </p:spTree>
    <p:extLst>
      <p:ext uri="{BB962C8B-B14F-4D97-AF65-F5344CB8AC3E}">
        <p14:creationId xmlns:p14="http://schemas.microsoft.com/office/powerpoint/2010/main" val="41346908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1371600"/>
          </a:xfrm>
        </p:spPr>
        <p:txBody>
          <a:bodyPr/>
          <a:lstStyle/>
          <a:p>
            <a:r>
              <a:rPr lang="en-US"/>
              <a:t>Click to edit Master title style</a:t>
            </a:r>
          </a:p>
        </p:txBody>
      </p:sp>
      <p:sp>
        <p:nvSpPr>
          <p:cNvPr id="3" name="Text Placeholder 2"/>
          <p:cNvSpPr>
            <a:spLocks noGrp="1"/>
          </p:cNvSpPr>
          <p:nvPr>
            <p:ph type="body" sz="half" idx="1"/>
          </p:nvPr>
        </p:nvSpPr>
        <p:spPr>
          <a:xfrm>
            <a:off x="228600" y="1600200"/>
            <a:ext cx="4267200"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267200"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a:ln/>
        </p:spPr>
        <p:txBody>
          <a:bodyPr/>
          <a:lstStyle>
            <a:lvl1pPr>
              <a:defRPr/>
            </a:lvl1pPr>
          </a:lstStyle>
          <a:p>
            <a:pPr>
              <a:defRPr/>
            </a:pPr>
            <a:r>
              <a:rPr lang="en-US"/>
              <a:t>Distribution authorized to U. S. Government Agencies Only; Company Proprietary</a:t>
            </a:r>
          </a:p>
        </p:txBody>
      </p:sp>
      <p:sp>
        <p:nvSpPr>
          <p:cNvPr id="6" name="Slide Number Placeholder 5"/>
          <p:cNvSpPr>
            <a:spLocks noGrp="1"/>
          </p:cNvSpPr>
          <p:nvPr>
            <p:ph type="sldNum" sz="quarter" idx="11"/>
          </p:nvPr>
        </p:nvSpPr>
        <p:spPr>
          <a:ln/>
        </p:spPr>
        <p:txBody>
          <a:bodyPr/>
          <a:lstStyle>
            <a:lvl1pPr>
              <a:defRPr/>
            </a:lvl1pPr>
          </a:lstStyle>
          <a:p>
            <a:pPr>
              <a:defRPr/>
            </a:pPr>
            <a:fld id="{FAA1D241-4487-4C3F-9876-66774C0262A2}" type="slidenum">
              <a:rPr lang="en-US"/>
              <a:pPr>
                <a:defRPr/>
              </a:pPr>
              <a:t>‹#›</a:t>
            </a:fld>
            <a:endParaRPr lang="en-US" dirty="0"/>
          </a:p>
        </p:txBody>
      </p:sp>
    </p:spTree>
    <p:extLst>
      <p:ext uri="{BB962C8B-B14F-4D97-AF65-F5344CB8AC3E}">
        <p14:creationId xmlns:p14="http://schemas.microsoft.com/office/powerpoint/2010/main" val="91005501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46404" y="758952"/>
            <a:ext cx="7063740" cy="4041648"/>
          </a:xfrm>
        </p:spPr>
        <p:txBody>
          <a:bodyPr anchor="b">
            <a:normAutofit/>
          </a:bodyPr>
          <a:lstStyle>
            <a:lvl1pPr algn="l">
              <a:lnSpc>
                <a:spcPct val="85000"/>
              </a:lnSpc>
              <a:defRPr sz="66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946404" y="4800600"/>
            <a:ext cx="7063740" cy="1691640"/>
          </a:xfrm>
        </p:spPr>
        <p:txBody>
          <a:bodyPr>
            <a:normAutofit/>
          </a:bodyPr>
          <a:lstStyle>
            <a:lvl1pPr marL="0" indent="0" algn="l">
              <a:buNone/>
              <a:defRPr sz="2000" baseline="0">
                <a:solidFill>
                  <a:schemeClr val="tx1">
                    <a:lumMod val="8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lvl1pPr>
              <a:defRPr>
                <a:solidFill>
                  <a:schemeClr val="bg2">
                    <a:lumMod val="20000"/>
                    <a:lumOff val="80000"/>
                  </a:schemeClr>
                </a:solidFill>
              </a:defRPr>
            </a:lvl1pPr>
          </a:lstStyle>
          <a:p>
            <a:fld id="{CB2467DD-8BC4-48D8-80A6-513BF04402DC}" type="datetimeFigureOut">
              <a:rPr lang="en-US" smtClean="0"/>
              <a:pPr/>
              <a:t>5/2/2016</a:t>
            </a:fld>
            <a:endParaRPr lang="en-US"/>
          </a:p>
        </p:txBody>
      </p:sp>
      <p:sp>
        <p:nvSpPr>
          <p:cNvPr id="9" name="Footer Placeholder 8"/>
          <p:cNvSpPr>
            <a:spLocks noGrp="1"/>
          </p:cNvSpPr>
          <p:nvPr>
            <p:ph type="ftr" sz="quarter" idx="11"/>
          </p:nvPr>
        </p:nvSpPr>
        <p:spPr/>
        <p:txBody>
          <a:bodyPr/>
          <a:lstStyle>
            <a:lvl1pPr>
              <a:defRPr>
                <a:solidFill>
                  <a:schemeClr val="bg2">
                    <a:lumMod val="20000"/>
                    <a:lumOff val="80000"/>
                  </a:schemeClr>
                </a:solidFill>
              </a:defRPr>
            </a:lvl1pPr>
          </a:lstStyle>
          <a:p>
            <a:endParaRPr lang="en-US"/>
          </a:p>
        </p:txBody>
      </p:sp>
      <p:sp>
        <p:nvSpPr>
          <p:cNvPr id="10" name="Slide Number Placeholder 9"/>
          <p:cNvSpPr>
            <a:spLocks noGrp="1"/>
          </p:cNvSpPr>
          <p:nvPr>
            <p:ph type="sldNum" sz="quarter" idx="12"/>
          </p:nvPr>
        </p:nvSpPr>
        <p:spPr/>
        <p:txBody>
          <a:bodyPr/>
          <a:lstStyle>
            <a:lvl1pPr>
              <a:defRPr>
                <a:solidFill>
                  <a:schemeClr val="bg2">
                    <a:lumMod val="60000"/>
                    <a:lumOff val="40000"/>
                  </a:schemeClr>
                </a:solidFill>
              </a:defRPr>
            </a:lvl1pPr>
          </a:lstStyle>
          <a:p>
            <a:fld id="{D9749122-1011-404A-9DEA-8C2F4CF013CD}" type="slidenum">
              <a:rPr lang="en-US" smtClean="0"/>
              <a:pPr/>
              <a:t>‹#›</a:t>
            </a:fld>
            <a:endParaRPr lang="en-US"/>
          </a:p>
        </p:txBody>
      </p:sp>
    </p:spTree>
    <p:extLst>
      <p:ext uri="{BB962C8B-B14F-4D97-AF65-F5344CB8AC3E}">
        <p14:creationId xmlns:p14="http://schemas.microsoft.com/office/powerpoint/2010/main" val="3830021031"/>
      </p:ext>
    </p:extLst>
  </p:cSld>
  <p:clrMapOvr>
    <a:overrideClrMapping bg1="dk1" tx1="lt1" bg2="dk2" tx2="lt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2467DD-8BC4-48D8-80A6-513BF04402DC}" type="datetimeFigureOut">
              <a:rPr lang="en-US" smtClean="0"/>
              <a:pPr/>
              <a:t>5/2/2016</a:t>
            </a:fld>
            <a:endParaRPr lang="en-US"/>
          </a:p>
        </p:txBody>
      </p:sp>
      <p:sp>
        <p:nvSpPr>
          <p:cNvPr id="5" name="Footer Placeholder 4"/>
          <p:cNvSpPr>
            <a:spLocks noGrp="1"/>
          </p:cNvSpPr>
          <p:nvPr>
            <p:ph type="ftr" sz="quarter" idx="11"/>
          </p:nvPr>
        </p:nvSpPr>
        <p:spPr/>
        <p:txBody>
          <a:bodyPr/>
          <a:lstStyle/>
          <a:p>
            <a:pPr>
              <a:defRPr/>
            </a:pPr>
            <a:r>
              <a:rPr lang="en-US"/>
              <a:t>Distribution authorized to U. S. Government Agencies Only; Company Proprietary</a:t>
            </a:r>
          </a:p>
        </p:txBody>
      </p:sp>
      <p:sp>
        <p:nvSpPr>
          <p:cNvPr id="6" name="Slide Number Placeholder 5"/>
          <p:cNvSpPr>
            <a:spLocks noGrp="1"/>
          </p:cNvSpPr>
          <p:nvPr>
            <p:ph type="sldNum" sz="quarter" idx="12"/>
          </p:nvPr>
        </p:nvSpPr>
        <p:spPr/>
        <p:txBody>
          <a:bodyPr/>
          <a:lstStyle/>
          <a:p>
            <a:pPr>
              <a:defRPr/>
            </a:pPr>
            <a:fld id="{E540920A-49F9-4BD4-AAD6-5FB85BA5B47F}" type="slidenum">
              <a:rPr lang="en-US" smtClean="0"/>
              <a:pPr>
                <a:defRPr/>
              </a:pPr>
              <a:t>‹#›</a:t>
            </a:fld>
            <a:endParaRPr lang="en-US" dirty="0"/>
          </a:p>
        </p:txBody>
      </p:sp>
    </p:spTree>
    <p:extLst>
      <p:ext uri="{BB962C8B-B14F-4D97-AF65-F5344CB8AC3E}">
        <p14:creationId xmlns:p14="http://schemas.microsoft.com/office/powerpoint/2010/main" val="163591501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6404" y="758952"/>
            <a:ext cx="7063740" cy="4041648"/>
          </a:xfrm>
        </p:spPr>
        <p:txBody>
          <a:bodyPr anchor="b">
            <a:normAutofit/>
          </a:bodyPr>
          <a:lstStyle>
            <a:lvl1pPr>
              <a:lnSpc>
                <a:spcPct val="85000"/>
              </a:lnSpc>
              <a:defRPr sz="6600" b="0"/>
            </a:lvl1pPr>
          </a:lstStyle>
          <a:p>
            <a:r>
              <a:rPr lang="en-US"/>
              <a:t>Click to edit Master title style</a:t>
            </a:r>
            <a:endParaRPr lang="en-US" dirty="0"/>
          </a:p>
        </p:txBody>
      </p:sp>
      <p:sp>
        <p:nvSpPr>
          <p:cNvPr id="3" name="Text Placeholder 2"/>
          <p:cNvSpPr>
            <a:spLocks noGrp="1"/>
          </p:cNvSpPr>
          <p:nvPr>
            <p:ph type="body" idx="1"/>
          </p:nvPr>
        </p:nvSpPr>
        <p:spPr>
          <a:xfrm>
            <a:off x="946404" y="4800600"/>
            <a:ext cx="7063740" cy="1691640"/>
          </a:xfrm>
        </p:spPr>
        <p:txBody>
          <a:bodyPr anchor="t">
            <a:normAutofit/>
          </a:bodyPr>
          <a:lstStyle>
            <a:lvl1pPr marL="0" indent="0">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2467DD-8BC4-48D8-80A6-513BF04402DC}" type="datetimeFigureOut">
              <a:rPr lang="en-US" smtClean="0"/>
              <a:pPr/>
              <a:t>5/2/2016</a:t>
            </a:fld>
            <a:endParaRPr lang="en-US"/>
          </a:p>
        </p:txBody>
      </p:sp>
      <p:sp>
        <p:nvSpPr>
          <p:cNvPr id="5" name="Footer Placeholder 4"/>
          <p:cNvSpPr>
            <a:spLocks noGrp="1"/>
          </p:cNvSpPr>
          <p:nvPr>
            <p:ph type="ftr" sz="quarter" idx="11"/>
          </p:nvPr>
        </p:nvSpPr>
        <p:spPr/>
        <p:txBody>
          <a:bodyPr/>
          <a:lstStyle/>
          <a:p>
            <a:pPr>
              <a:defRPr/>
            </a:pPr>
            <a:r>
              <a:rPr lang="en-US"/>
              <a:t>Distribution authorized to U. S. Government Agencies Only; Company Proprietary</a:t>
            </a:r>
          </a:p>
        </p:txBody>
      </p:sp>
      <p:sp>
        <p:nvSpPr>
          <p:cNvPr id="6" name="Slide Number Placeholder 5"/>
          <p:cNvSpPr>
            <a:spLocks noGrp="1"/>
          </p:cNvSpPr>
          <p:nvPr>
            <p:ph type="sldNum" sz="quarter" idx="12"/>
          </p:nvPr>
        </p:nvSpPr>
        <p:spPr/>
        <p:txBody>
          <a:bodyPr/>
          <a:lstStyle/>
          <a:p>
            <a:pPr>
              <a:defRPr/>
            </a:pPr>
            <a:fld id="{E355ED28-E754-480B-96B3-0096718BAFA7}" type="slidenum">
              <a:rPr lang="en-US" smtClean="0"/>
              <a:pPr>
                <a:defRPr/>
              </a:pPr>
              <a:t>‹#›</a:t>
            </a:fld>
            <a:endParaRPr lang="en-US" dirty="0"/>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9060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 y="1600200"/>
            <a:ext cx="42672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2672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a:ln/>
        </p:spPr>
        <p:txBody>
          <a:bodyPr/>
          <a:lstStyle>
            <a:lvl1pPr>
              <a:defRPr/>
            </a:lvl1pPr>
          </a:lstStyle>
          <a:p>
            <a:pPr>
              <a:defRPr/>
            </a:pPr>
            <a:r>
              <a:rPr lang="en-US"/>
              <a:t>Distribution authorized to U. S. Government Agencies Only; Company Proprietary</a:t>
            </a:r>
          </a:p>
        </p:txBody>
      </p:sp>
      <p:sp>
        <p:nvSpPr>
          <p:cNvPr id="6" name="Slide Number Placeholder 5"/>
          <p:cNvSpPr>
            <a:spLocks noGrp="1"/>
          </p:cNvSpPr>
          <p:nvPr>
            <p:ph type="sldNum" sz="quarter" idx="11"/>
          </p:nvPr>
        </p:nvSpPr>
        <p:spPr>
          <a:ln/>
        </p:spPr>
        <p:txBody>
          <a:bodyPr/>
          <a:lstStyle>
            <a:lvl1pPr>
              <a:defRPr/>
            </a:lvl1pPr>
          </a:lstStyle>
          <a:p>
            <a:pPr>
              <a:defRPr/>
            </a:pPr>
            <a:fld id="{F354ACAC-5218-4C13-B40E-97C51B13D0CA}" type="slidenum">
              <a:rPr lang="en-US"/>
              <a:pPr>
                <a:defRPr/>
              </a:pPr>
              <a:t>‹#›</a:t>
            </a:fld>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46404"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94860"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B2467DD-8BC4-48D8-80A6-513BF04402DC}" type="datetimeFigureOut">
              <a:rPr lang="en-US" smtClean="0"/>
              <a:pPr/>
              <a:t>5/2/2016</a:t>
            </a:fld>
            <a:endParaRPr lang="en-US"/>
          </a:p>
        </p:txBody>
      </p:sp>
      <p:sp>
        <p:nvSpPr>
          <p:cNvPr id="6" name="Footer Placeholder 5"/>
          <p:cNvSpPr>
            <a:spLocks noGrp="1"/>
          </p:cNvSpPr>
          <p:nvPr>
            <p:ph type="ftr" sz="quarter" idx="11"/>
          </p:nvPr>
        </p:nvSpPr>
        <p:spPr/>
        <p:txBody>
          <a:bodyPr/>
          <a:lstStyle/>
          <a:p>
            <a:pPr>
              <a:defRPr/>
            </a:pPr>
            <a:r>
              <a:rPr lang="en-US"/>
              <a:t>Distribution authorized to U. S. Government Agencies Only; Company Proprietary</a:t>
            </a:r>
          </a:p>
        </p:txBody>
      </p:sp>
      <p:sp>
        <p:nvSpPr>
          <p:cNvPr id="7" name="Slide Number Placeholder 6"/>
          <p:cNvSpPr>
            <a:spLocks noGrp="1"/>
          </p:cNvSpPr>
          <p:nvPr>
            <p:ph type="sldNum" sz="quarter" idx="12"/>
          </p:nvPr>
        </p:nvSpPr>
        <p:spPr/>
        <p:txBody>
          <a:bodyPr/>
          <a:lstStyle/>
          <a:p>
            <a:pPr>
              <a:defRPr/>
            </a:pPr>
            <a:fld id="{F354ACAC-5218-4C13-B40E-97C51B13D0CA}" type="slidenum">
              <a:rPr lang="en-US" smtClean="0"/>
              <a:pPr>
                <a:defRPr/>
              </a:pPr>
              <a:t>‹#›</a:t>
            </a:fld>
            <a:endParaRPr lang="en-US" dirty="0"/>
          </a:p>
        </p:txBody>
      </p:sp>
    </p:spTree>
    <p:extLst>
      <p:ext uri="{BB962C8B-B14F-4D97-AF65-F5344CB8AC3E}">
        <p14:creationId xmlns:p14="http://schemas.microsoft.com/office/powerpoint/2010/main" val="39298124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946404" y="1717185"/>
            <a:ext cx="3360420" cy="731520"/>
          </a:xfrm>
        </p:spPr>
        <p:txBody>
          <a:bodyPr anchor="b">
            <a:normAutofit/>
          </a:bodyPr>
          <a:lstStyle>
            <a:lvl1pPr marL="0" indent="0">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46404"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p:cNvSpPr>
            <a:spLocks noGrp="1"/>
          </p:cNvSpPr>
          <p:nvPr>
            <p:ph type="body" sz="quarter" idx="13"/>
          </p:nvPr>
        </p:nvSpPr>
        <p:spPr>
          <a:xfrm>
            <a:off x="4599432" y="1717185"/>
            <a:ext cx="3364992" cy="731520"/>
          </a:xfrm>
        </p:spPr>
        <p:txBody>
          <a:bodyPr anchor="b">
            <a:normAutofit/>
          </a:bodyPr>
          <a:lstStyle>
            <a:lvl1pPr marL="0" indent="0">
              <a:buFontTx/>
              <a:buNone/>
              <a:defRPr lang="en-US" sz="1800" b="0" kern="1200" spc="10" baseline="0" dirty="0">
                <a:solidFill>
                  <a:schemeClr val="tx2"/>
                </a:solidFill>
                <a:latin typeface="+mn-lt"/>
                <a:ea typeface="+mn-ea"/>
                <a:cs typeface="+mn-cs"/>
              </a:defRPr>
            </a:lvl1pPr>
          </a:lstStyle>
          <a:p>
            <a:pPr marL="0" lvl="0" indent="0" algn="l" defTabSz="914400" rtl="0" eaLnBrk="1" latinLnBrk="0" hangingPunct="1">
              <a:lnSpc>
                <a:spcPct val="95000"/>
              </a:lnSpc>
              <a:spcBef>
                <a:spcPts val="0"/>
              </a:spcBef>
              <a:spcAft>
                <a:spcPts val="200"/>
              </a:spcAft>
              <a:buClr>
                <a:schemeClr val="accent1"/>
              </a:buClr>
              <a:buSzPct val="80000"/>
              <a:buNone/>
            </a:pPr>
            <a:r>
              <a:rPr lang="en-US"/>
              <a:t>Click to edit Master text styles</a:t>
            </a:r>
          </a:p>
        </p:txBody>
      </p:sp>
      <p:sp>
        <p:nvSpPr>
          <p:cNvPr id="6" name="Content Placeholder 5"/>
          <p:cNvSpPr>
            <a:spLocks noGrp="1"/>
          </p:cNvSpPr>
          <p:nvPr>
            <p:ph sz="quarter" idx="4"/>
          </p:nvPr>
        </p:nvSpPr>
        <p:spPr>
          <a:xfrm>
            <a:off x="4594860"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B2467DD-8BC4-48D8-80A6-513BF04402DC}" type="datetimeFigureOut">
              <a:rPr lang="en-US" smtClean="0"/>
              <a:pPr/>
              <a:t>5/2/2016</a:t>
            </a:fld>
            <a:endParaRPr lang="en-US"/>
          </a:p>
        </p:txBody>
      </p:sp>
      <p:sp>
        <p:nvSpPr>
          <p:cNvPr id="8" name="Footer Placeholder 7"/>
          <p:cNvSpPr>
            <a:spLocks noGrp="1"/>
          </p:cNvSpPr>
          <p:nvPr>
            <p:ph type="ftr" sz="quarter" idx="11"/>
          </p:nvPr>
        </p:nvSpPr>
        <p:spPr/>
        <p:txBody>
          <a:bodyPr/>
          <a:lstStyle/>
          <a:p>
            <a:pPr>
              <a:defRPr/>
            </a:pPr>
            <a:r>
              <a:rPr lang="en-US"/>
              <a:t>Distribution authorized to U. S. Government Agencies Only; Company Proprietary</a:t>
            </a:r>
          </a:p>
        </p:txBody>
      </p:sp>
      <p:sp>
        <p:nvSpPr>
          <p:cNvPr id="9" name="Slide Number Placeholder 8"/>
          <p:cNvSpPr>
            <a:spLocks noGrp="1"/>
          </p:cNvSpPr>
          <p:nvPr>
            <p:ph type="sldNum" sz="quarter" idx="12"/>
          </p:nvPr>
        </p:nvSpPr>
        <p:spPr/>
        <p:txBody>
          <a:bodyPr/>
          <a:lstStyle/>
          <a:p>
            <a:pPr>
              <a:defRPr/>
            </a:pPr>
            <a:fld id="{34D048C7-46D5-4BCE-9FF7-48F67927EEA2}" type="slidenum">
              <a:rPr lang="en-US" smtClean="0"/>
              <a:pPr>
                <a:defRPr/>
              </a:pPr>
              <a:t>‹#›</a:t>
            </a:fld>
            <a:endParaRPr lang="en-US" dirty="0"/>
          </a:p>
        </p:txBody>
      </p:sp>
    </p:spTree>
    <p:extLst>
      <p:ext uri="{BB962C8B-B14F-4D97-AF65-F5344CB8AC3E}">
        <p14:creationId xmlns:p14="http://schemas.microsoft.com/office/powerpoint/2010/main" val="101422824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B2467DD-8BC4-48D8-80A6-513BF04402DC}" type="datetimeFigureOut">
              <a:rPr lang="en-US" smtClean="0"/>
              <a:pPr/>
              <a:t>5/2/2016</a:t>
            </a:fld>
            <a:endParaRPr lang="en-US"/>
          </a:p>
        </p:txBody>
      </p:sp>
      <p:sp>
        <p:nvSpPr>
          <p:cNvPr id="4" name="Footer Placeholder 3"/>
          <p:cNvSpPr>
            <a:spLocks noGrp="1"/>
          </p:cNvSpPr>
          <p:nvPr>
            <p:ph type="ftr" sz="quarter" idx="11"/>
          </p:nvPr>
        </p:nvSpPr>
        <p:spPr/>
        <p:txBody>
          <a:bodyPr/>
          <a:lstStyle/>
          <a:p>
            <a:pPr>
              <a:defRPr/>
            </a:pPr>
            <a:r>
              <a:rPr lang="en-US"/>
              <a:t>Distribution authorized to U. S. Government Agencies Only; Company Proprietary</a:t>
            </a:r>
          </a:p>
        </p:txBody>
      </p:sp>
      <p:sp>
        <p:nvSpPr>
          <p:cNvPr id="5" name="Slide Number Placeholder 4"/>
          <p:cNvSpPr>
            <a:spLocks noGrp="1"/>
          </p:cNvSpPr>
          <p:nvPr>
            <p:ph type="sldNum" sz="quarter" idx="12"/>
          </p:nvPr>
        </p:nvSpPr>
        <p:spPr/>
        <p:txBody>
          <a:bodyPr/>
          <a:lstStyle/>
          <a:p>
            <a:pPr>
              <a:defRPr/>
            </a:pPr>
            <a:fld id="{DAD1E63B-DDAC-49EF-ADBD-6401AB255A5C}" type="slidenum">
              <a:rPr lang="en-US" smtClean="0"/>
              <a:pPr>
                <a:defRPr/>
              </a:pPr>
              <a:t>‹#›</a:t>
            </a:fld>
            <a:endParaRPr lang="en-US" dirty="0"/>
          </a:p>
        </p:txBody>
      </p:sp>
    </p:spTree>
    <p:extLst>
      <p:ext uri="{BB962C8B-B14F-4D97-AF65-F5344CB8AC3E}">
        <p14:creationId xmlns:p14="http://schemas.microsoft.com/office/powerpoint/2010/main" val="309969941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2467DD-8BC4-48D8-80A6-513BF04402DC}" type="datetimeFigureOut">
              <a:rPr lang="en-US" smtClean="0"/>
              <a:pPr/>
              <a:t>5/2/2016</a:t>
            </a:fld>
            <a:endParaRPr lang="en-US"/>
          </a:p>
        </p:txBody>
      </p:sp>
      <p:sp>
        <p:nvSpPr>
          <p:cNvPr id="3" name="Footer Placeholder 2"/>
          <p:cNvSpPr>
            <a:spLocks noGrp="1"/>
          </p:cNvSpPr>
          <p:nvPr>
            <p:ph type="ftr" sz="quarter" idx="11"/>
          </p:nvPr>
        </p:nvSpPr>
        <p:spPr/>
        <p:txBody>
          <a:bodyPr/>
          <a:lstStyle/>
          <a:p>
            <a:pPr>
              <a:defRPr/>
            </a:pPr>
            <a:r>
              <a:rPr lang="en-US"/>
              <a:t>Distribution authorized to U. S. Government Agencies Only; Company Proprietary</a:t>
            </a:r>
          </a:p>
        </p:txBody>
      </p:sp>
      <p:sp>
        <p:nvSpPr>
          <p:cNvPr id="4" name="Slide Number Placeholder 3"/>
          <p:cNvSpPr>
            <a:spLocks noGrp="1"/>
          </p:cNvSpPr>
          <p:nvPr>
            <p:ph type="sldNum" sz="quarter" idx="12"/>
          </p:nvPr>
        </p:nvSpPr>
        <p:spPr/>
        <p:txBody>
          <a:bodyPr/>
          <a:lstStyle/>
          <a:p>
            <a:pPr>
              <a:defRPr/>
            </a:pPr>
            <a:fld id="{6C521D29-835C-4D78-9282-3CA76873CB19}" type="slidenum">
              <a:rPr lang="en-US" smtClean="0"/>
              <a:pPr>
                <a:defRPr/>
              </a:pPr>
              <a:t>‹#›</a:t>
            </a:fld>
            <a:endParaRPr lang="en-US" dirty="0"/>
          </a:p>
        </p:txBody>
      </p:sp>
    </p:spTree>
    <p:extLst>
      <p:ext uri="{BB962C8B-B14F-4D97-AF65-F5344CB8AC3E}">
        <p14:creationId xmlns:p14="http://schemas.microsoft.com/office/powerpoint/2010/main" val="385734782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400300" cy="1600197"/>
          </a:xfrm>
        </p:spPr>
        <p:txBody>
          <a:bodyPr anchor="b">
            <a:normAutofit/>
          </a:bodyPr>
          <a:lstStyle>
            <a:lvl1pPr>
              <a:defRPr sz="2800" b="0" baseline="0"/>
            </a:lvl1pPr>
          </a:lstStyle>
          <a:p>
            <a:r>
              <a:rPr lang="en-US"/>
              <a:t>Click to edit Master title style</a:t>
            </a:r>
            <a:endParaRPr lang="en-US" dirty="0"/>
          </a:p>
        </p:txBody>
      </p:sp>
      <p:sp>
        <p:nvSpPr>
          <p:cNvPr id="3" name="Content Placeholder 2"/>
          <p:cNvSpPr>
            <a:spLocks noGrp="1"/>
          </p:cNvSpPr>
          <p:nvPr>
            <p:ph idx="1"/>
          </p:nvPr>
        </p:nvSpPr>
        <p:spPr>
          <a:xfrm>
            <a:off x="3378200" y="685800"/>
            <a:ext cx="4559300" cy="5486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30936" y="2099735"/>
            <a:ext cx="24003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2467DD-8BC4-48D8-80A6-513BF04402DC}" type="datetimeFigureOut">
              <a:rPr lang="en-US" smtClean="0"/>
              <a:pPr/>
              <a:t>5/2/2016</a:t>
            </a:fld>
            <a:endParaRPr lang="en-US"/>
          </a:p>
        </p:txBody>
      </p:sp>
      <p:sp>
        <p:nvSpPr>
          <p:cNvPr id="6" name="Footer Placeholder 5"/>
          <p:cNvSpPr>
            <a:spLocks noGrp="1"/>
          </p:cNvSpPr>
          <p:nvPr>
            <p:ph type="ftr" sz="quarter" idx="11"/>
          </p:nvPr>
        </p:nvSpPr>
        <p:spPr/>
        <p:txBody>
          <a:bodyPr/>
          <a:lstStyle/>
          <a:p>
            <a:pPr>
              <a:defRPr/>
            </a:pPr>
            <a:r>
              <a:rPr lang="en-US"/>
              <a:t>Distribution authorized to U. S. Government Agencies Only; Company Proprietary</a:t>
            </a:r>
          </a:p>
        </p:txBody>
      </p:sp>
      <p:sp>
        <p:nvSpPr>
          <p:cNvPr id="7" name="Slide Number Placeholder 6"/>
          <p:cNvSpPr>
            <a:spLocks noGrp="1"/>
          </p:cNvSpPr>
          <p:nvPr>
            <p:ph type="sldNum" sz="quarter" idx="12"/>
          </p:nvPr>
        </p:nvSpPr>
        <p:spPr/>
        <p:txBody>
          <a:bodyPr/>
          <a:lstStyle/>
          <a:p>
            <a:pPr>
              <a:defRPr/>
            </a:pPr>
            <a:fld id="{6730AFC2-BE69-41E4-9301-9211AB2103E7}" type="slidenum">
              <a:rPr lang="en-US" smtClean="0"/>
              <a:pPr>
                <a:defRPr/>
              </a:pPr>
              <a:t>‹#›</a:t>
            </a:fld>
            <a:endParaRPr lang="en-US" dirty="0"/>
          </a:p>
        </p:txBody>
      </p:sp>
    </p:spTree>
    <p:extLst>
      <p:ext uri="{BB962C8B-B14F-4D97-AF65-F5344CB8AC3E}">
        <p14:creationId xmlns:p14="http://schemas.microsoft.com/office/powerpoint/2010/main" val="139283452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846963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5257800"/>
            <a:ext cx="748665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846963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6108590"/>
            <a:ext cx="748665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2467DD-8BC4-48D8-80A6-513BF04402DC}" type="datetimeFigureOut">
              <a:rPr lang="en-US" smtClean="0"/>
              <a:pPr/>
              <a:t>5/2/2016</a:t>
            </a:fld>
            <a:endParaRPr lang="en-US"/>
          </a:p>
        </p:txBody>
      </p:sp>
      <p:sp>
        <p:nvSpPr>
          <p:cNvPr id="6" name="Footer Placeholder 5"/>
          <p:cNvSpPr>
            <a:spLocks noGrp="1"/>
          </p:cNvSpPr>
          <p:nvPr>
            <p:ph type="ftr" sz="quarter" idx="11"/>
          </p:nvPr>
        </p:nvSpPr>
        <p:spPr/>
        <p:txBody>
          <a:bodyPr/>
          <a:lstStyle/>
          <a:p>
            <a:pPr>
              <a:defRPr/>
            </a:pPr>
            <a:r>
              <a:rPr lang="en-US"/>
              <a:t>Distribution authorized to U. S. Government Agencies Only; Company Proprietary</a:t>
            </a:r>
          </a:p>
        </p:txBody>
      </p:sp>
      <p:sp>
        <p:nvSpPr>
          <p:cNvPr id="7" name="Slide Number Placeholder 6"/>
          <p:cNvSpPr>
            <a:spLocks noGrp="1"/>
          </p:cNvSpPr>
          <p:nvPr>
            <p:ph type="sldNum" sz="quarter" idx="12"/>
          </p:nvPr>
        </p:nvSpPr>
        <p:spPr/>
        <p:txBody>
          <a:bodyPr/>
          <a:lstStyle/>
          <a:p>
            <a:pPr>
              <a:defRPr/>
            </a:pPr>
            <a:fld id="{E5F2877C-6510-4C21-A670-0CD5E15A7B28}" type="slidenum">
              <a:rPr lang="en-US" smtClean="0"/>
              <a:pPr>
                <a:defRPr/>
              </a:pPr>
              <a:t>‹#›</a:t>
            </a:fld>
            <a:endParaRPr lang="en-US" dirty="0"/>
          </a:p>
        </p:txBody>
      </p:sp>
    </p:spTree>
    <p:extLst>
      <p:ext uri="{BB962C8B-B14F-4D97-AF65-F5344CB8AC3E}">
        <p14:creationId xmlns:p14="http://schemas.microsoft.com/office/powerpoint/2010/main" val="422815340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2467DD-8BC4-48D8-80A6-513BF04402DC}" type="datetimeFigureOut">
              <a:rPr lang="en-US" smtClean="0"/>
              <a:pPr/>
              <a:t>5/2/2016</a:t>
            </a:fld>
            <a:endParaRPr lang="en-US"/>
          </a:p>
        </p:txBody>
      </p:sp>
      <p:sp>
        <p:nvSpPr>
          <p:cNvPr id="5" name="Footer Placeholder 4"/>
          <p:cNvSpPr>
            <a:spLocks noGrp="1"/>
          </p:cNvSpPr>
          <p:nvPr>
            <p:ph type="ftr" sz="quarter" idx="11"/>
          </p:nvPr>
        </p:nvSpPr>
        <p:spPr/>
        <p:txBody>
          <a:bodyPr/>
          <a:lstStyle/>
          <a:p>
            <a:pPr>
              <a:defRPr/>
            </a:pPr>
            <a:r>
              <a:rPr lang="en-US"/>
              <a:t>Distribution authorized to U. S. Government Agencies Only; Company Proprietary</a:t>
            </a:r>
          </a:p>
        </p:txBody>
      </p:sp>
      <p:sp>
        <p:nvSpPr>
          <p:cNvPr id="6" name="Slide Number Placeholder 5"/>
          <p:cNvSpPr>
            <a:spLocks noGrp="1"/>
          </p:cNvSpPr>
          <p:nvPr>
            <p:ph type="sldNum" sz="quarter" idx="12"/>
          </p:nvPr>
        </p:nvSpPr>
        <p:spPr/>
        <p:txBody>
          <a:bodyPr/>
          <a:lstStyle/>
          <a:p>
            <a:pPr>
              <a:defRPr/>
            </a:pPr>
            <a:fld id="{607797BE-8C66-4474-B6F2-23E94FAAA604}" type="slidenum">
              <a:rPr lang="en-US" smtClean="0"/>
              <a:pPr>
                <a:defRPr/>
              </a:pPr>
              <a:t>‹#›</a:t>
            </a:fld>
            <a:endParaRPr lang="en-US" dirty="0"/>
          </a:p>
        </p:txBody>
      </p:sp>
    </p:spTree>
    <p:extLst>
      <p:ext uri="{BB962C8B-B14F-4D97-AF65-F5344CB8AC3E}">
        <p14:creationId xmlns:p14="http://schemas.microsoft.com/office/powerpoint/2010/main" val="312361907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6525" y="381000"/>
            <a:ext cx="1857375"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71500" y="381000"/>
            <a:ext cx="5800725"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2467DD-8BC4-48D8-80A6-513BF04402DC}" type="datetimeFigureOut">
              <a:rPr lang="en-US" smtClean="0"/>
              <a:pPr/>
              <a:t>5/2/2016</a:t>
            </a:fld>
            <a:endParaRPr lang="en-US"/>
          </a:p>
        </p:txBody>
      </p:sp>
      <p:sp>
        <p:nvSpPr>
          <p:cNvPr id="5" name="Footer Placeholder 4"/>
          <p:cNvSpPr>
            <a:spLocks noGrp="1"/>
          </p:cNvSpPr>
          <p:nvPr>
            <p:ph type="ftr" sz="quarter" idx="11"/>
          </p:nvPr>
        </p:nvSpPr>
        <p:spPr/>
        <p:txBody>
          <a:bodyPr/>
          <a:lstStyle/>
          <a:p>
            <a:pPr>
              <a:defRPr/>
            </a:pPr>
            <a:r>
              <a:rPr lang="en-US"/>
              <a:t>Distribution authorized to U. S. Government Agencies Only; Company Proprietary</a:t>
            </a:r>
          </a:p>
        </p:txBody>
      </p:sp>
      <p:sp>
        <p:nvSpPr>
          <p:cNvPr id="6" name="Slide Number Placeholder 5"/>
          <p:cNvSpPr>
            <a:spLocks noGrp="1"/>
          </p:cNvSpPr>
          <p:nvPr>
            <p:ph type="sldNum" sz="quarter" idx="12"/>
          </p:nvPr>
        </p:nvSpPr>
        <p:spPr/>
        <p:txBody>
          <a:bodyPr/>
          <a:lstStyle/>
          <a:p>
            <a:pPr>
              <a:defRPr/>
            </a:pPr>
            <a:fld id="{5C769D79-7846-4E49-BFF6-9560105D356F}" type="slidenum">
              <a:rPr lang="en-US" smtClean="0"/>
              <a:pPr>
                <a:defRPr/>
              </a:pPr>
              <a:t>‹#›</a:t>
            </a:fld>
            <a:endParaRPr lang="en-US" dirty="0"/>
          </a:p>
        </p:txBody>
      </p:sp>
    </p:spTree>
    <p:extLst>
      <p:ext uri="{BB962C8B-B14F-4D97-AF65-F5344CB8AC3E}">
        <p14:creationId xmlns:p14="http://schemas.microsoft.com/office/powerpoint/2010/main" val="2163411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p:cNvSpPr>
            <a:spLocks noGrp="1"/>
          </p:cNvSpPr>
          <p:nvPr>
            <p:ph type="ftr" sz="quarter" idx="10"/>
          </p:nvPr>
        </p:nvSpPr>
        <p:spPr>
          <a:ln/>
        </p:spPr>
        <p:txBody>
          <a:bodyPr/>
          <a:lstStyle>
            <a:lvl1pPr>
              <a:defRPr/>
            </a:lvl1pPr>
          </a:lstStyle>
          <a:p>
            <a:pPr>
              <a:defRPr/>
            </a:pPr>
            <a:r>
              <a:rPr lang="en-US"/>
              <a:t>Distribution authorized to U. S. Government Agencies Only; Company Proprietary</a:t>
            </a:r>
          </a:p>
        </p:txBody>
      </p:sp>
      <p:sp>
        <p:nvSpPr>
          <p:cNvPr id="8" name="Slide Number Placeholder 5"/>
          <p:cNvSpPr>
            <a:spLocks noGrp="1"/>
          </p:cNvSpPr>
          <p:nvPr>
            <p:ph type="sldNum" sz="quarter" idx="11"/>
          </p:nvPr>
        </p:nvSpPr>
        <p:spPr>
          <a:ln/>
        </p:spPr>
        <p:txBody>
          <a:bodyPr/>
          <a:lstStyle>
            <a:lvl1pPr>
              <a:defRPr/>
            </a:lvl1pPr>
          </a:lstStyle>
          <a:p>
            <a:pPr>
              <a:defRPr/>
            </a:pPr>
            <a:fld id="{34D048C7-46D5-4BCE-9FF7-48F67927EEA2}"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4"/>
          <p:cNvSpPr>
            <a:spLocks noGrp="1"/>
          </p:cNvSpPr>
          <p:nvPr>
            <p:ph type="ftr" sz="quarter" idx="10"/>
          </p:nvPr>
        </p:nvSpPr>
        <p:spPr>
          <a:ln/>
        </p:spPr>
        <p:txBody>
          <a:bodyPr/>
          <a:lstStyle>
            <a:lvl1pPr>
              <a:defRPr/>
            </a:lvl1pPr>
          </a:lstStyle>
          <a:p>
            <a:pPr>
              <a:defRPr/>
            </a:pPr>
            <a:r>
              <a:rPr lang="en-US"/>
              <a:t>Distribution authorized to U. S. Government Agencies Only; Company Proprietary</a:t>
            </a:r>
          </a:p>
        </p:txBody>
      </p:sp>
      <p:sp>
        <p:nvSpPr>
          <p:cNvPr id="4" name="Slide Number Placeholder 5"/>
          <p:cNvSpPr>
            <a:spLocks noGrp="1"/>
          </p:cNvSpPr>
          <p:nvPr>
            <p:ph type="sldNum" sz="quarter" idx="11"/>
          </p:nvPr>
        </p:nvSpPr>
        <p:spPr>
          <a:ln/>
        </p:spPr>
        <p:txBody>
          <a:bodyPr/>
          <a:lstStyle>
            <a:lvl1pPr>
              <a:defRPr/>
            </a:lvl1pPr>
          </a:lstStyle>
          <a:p>
            <a:pPr>
              <a:defRPr/>
            </a:pPr>
            <a:fld id="{DAD1E63B-DDAC-49EF-ADBD-6401AB255A5C}"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a:ln/>
        </p:spPr>
        <p:txBody>
          <a:bodyPr/>
          <a:lstStyle>
            <a:lvl1pPr>
              <a:defRPr/>
            </a:lvl1pPr>
          </a:lstStyle>
          <a:p>
            <a:pPr>
              <a:defRPr/>
            </a:pPr>
            <a:r>
              <a:rPr lang="en-US"/>
              <a:t>Distribution authorized to U. S. Government Agencies Only; Company Proprietary</a:t>
            </a:r>
          </a:p>
        </p:txBody>
      </p:sp>
      <p:sp>
        <p:nvSpPr>
          <p:cNvPr id="3" name="Slide Number Placeholder 5"/>
          <p:cNvSpPr>
            <a:spLocks noGrp="1"/>
          </p:cNvSpPr>
          <p:nvPr>
            <p:ph type="sldNum" sz="quarter" idx="11"/>
          </p:nvPr>
        </p:nvSpPr>
        <p:spPr>
          <a:ln/>
        </p:spPr>
        <p:txBody>
          <a:bodyPr/>
          <a:lstStyle>
            <a:lvl1pPr>
              <a:defRPr/>
            </a:lvl1pPr>
          </a:lstStyle>
          <a:p>
            <a:pPr>
              <a:defRPr/>
            </a:pPr>
            <a:fld id="{6C521D29-835C-4D78-9282-3CA76873CB19}"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a:ln/>
        </p:spPr>
        <p:txBody>
          <a:bodyPr/>
          <a:lstStyle>
            <a:lvl1pPr>
              <a:defRPr/>
            </a:lvl1pPr>
          </a:lstStyle>
          <a:p>
            <a:pPr>
              <a:defRPr/>
            </a:pPr>
            <a:r>
              <a:rPr lang="en-US"/>
              <a:t>Distribution authorized to U. S. Government Agencies Only; Company Proprietary</a:t>
            </a:r>
          </a:p>
        </p:txBody>
      </p:sp>
      <p:sp>
        <p:nvSpPr>
          <p:cNvPr id="6" name="Slide Number Placeholder 5"/>
          <p:cNvSpPr>
            <a:spLocks noGrp="1"/>
          </p:cNvSpPr>
          <p:nvPr>
            <p:ph type="sldNum" sz="quarter" idx="11"/>
          </p:nvPr>
        </p:nvSpPr>
        <p:spPr>
          <a:ln/>
        </p:spPr>
        <p:txBody>
          <a:bodyPr/>
          <a:lstStyle>
            <a:lvl1pPr>
              <a:defRPr/>
            </a:lvl1pPr>
          </a:lstStyle>
          <a:p>
            <a:pPr>
              <a:defRPr/>
            </a:pPr>
            <a:fld id="{6730AFC2-BE69-41E4-9301-9211AB2103E7}"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a:ln/>
        </p:spPr>
        <p:txBody>
          <a:bodyPr/>
          <a:lstStyle>
            <a:lvl1pPr>
              <a:defRPr/>
            </a:lvl1pPr>
          </a:lstStyle>
          <a:p>
            <a:pPr>
              <a:defRPr/>
            </a:pPr>
            <a:r>
              <a:rPr lang="en-US"/>
              <a:t>Distribution authorized to U. S. Government Agencies Only; Company Proprietary</a:t>
            </a:r>
          </a:p>
        </p:txBody>
      </p:sp>
      <p:sp>
        <p:nvSpPr>
          <p:cNvPr id="6" name="Slide Number Placeholder 5"/>
          <p:cNvSpPr>
            <a:spLocks noGrp="1"/>
          </p:cNvSpPr>
          <p:nvPr>
            <p:ph type="sldNum" sz="quarter" idx="11"/>
          </p:nvPr>
        </p:nvSpPr>
        <p:spPr>
          <a:ln/>
        </p:spPr>
        <p:txBody>
          <a:bodyPr/>
          <a:lstStyle>
            <a:lvl1pPr>
              <a:defRPr/>
            </a:lvl1pPr>
          </a:lstStyle>
          <a:p>
            <a:pPr>
              <a:defRPr/>
            </a:pPr>
            <a:fld id="{E5F2877C-6510-4C21-A670-0CD5E15A7B28}"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theme" Target="../theme/theme4.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45"/>
          <p:cNvSpPr>
            <a:spLocks noChangeArrowheads="1"/>
          </p:cNvSpPr>
          <p:nvPr/>
        </p:nvSpPr>
        <p:spPr bwMode="auto">
          <a:xfrm>
            <a:off x="0" y="0"/>
            <a:ext cx="9140825" cy="1371600"/>
          </a:xfrm>
          <a:prstGeom prst="rect">
            <a:avLst/>
          </a:prstGeom>
          <a:solidFill>
            <a:schemeClr val="accent1"/>
          </a:solidFill>
          <a:ln>
            <a:noFill/>
          </a:ln>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1027" name="Rectangle 44"/>
          <p:cNvSpPr>
            <a:spLocks noChangeArrowheads="1"/>
          </p:cNvSpPr>
          <p:nvPr/>
        </p:nvSpPr>
        <p:spPr bwMode="auto">
          <a:xfrm>
            <a:off x="3175" y="6400800"/>
            <a:ext cx="9140825" cy="457200"/>
          </a:xfrm>
          <a:prstGeom prst="rect">
            <a:avLst/>
          </a:prstGeom>
          <a:solidFill>
            <a:schemeClr val="accent1"/>
          </a:solidFill>
          <a:ln>
            <a:noFill/>
          </a:ln>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1028" name="Title Placeholder 1"/>
          <p:cNvSpPr>
            <a:spLocks noGrp="1"/>
          </p:cNvSpPr>
          <p:nvPr>
            <p:ph type="title"/>
          </p:nvPr>
        </p:nvSpPr>
        <p:spPr bwMode="auto">
          <a:xfrm>
            <a:off x="228600" y="0"/>
            <a:ext cx="8686800" cy="1371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ltLang="en-US"/>
              <a:t>Presentation title</a:t>
            </a:r>
          </a:p>
        </p:txBody>
      </p:sp>
      <p:sp>
        <p:nvSpPr>
          <p:cNvPr id="1029" name="Text Placeholder 2"/>
          <p:cNvSpPr>
            <a:spLocks noGrp="1"/>
          </p:cNvSpPr>
          <p:nvPr>
            <p:ph type="body" idx="1"/>
          </p:nvPr>
        </p:nvSpPr>
        <p:spPr bwMode="auto">
          <a:xfrm>
            <a:off x="228600" y="1600200"/>
            <a:ext cx="868680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 name="Footer Placeholder 4"/>
          <p:cNvSpPr>
            <a:spLocks noGrp="1"/>
          </p:cNvSpPr>
          <p:nvPr>
            <p:ph type="ftr" sz="quarter" idx="3"/>
          </p:nvPr>
        </p:nvSpPr>
        <p:spPr bwMode="auto">
          <a:xfrm>
            <a:off x="1371600" y="6416675"/>
            <a:ext cx="5943600" cy="457200"/>
          </a:xfrm>
          <a:prstGeom prst="rect">
            <a:avLst/>
          </a:prstGeom>
          <a:noFill/>
          <a:ln w="9525">
            <a:noFill/>
            <a:miter lim="800000"/>
            <a:headEnd/>
            <a:tailEnd/>
          </a:ln>
        </p:spPr>
        <p:txBody>
          <a:bodyPr vert="horz" wrap="square" lIns="91440" tIns="45720" rIns="91440" bIns="45720" numCol="1" anchor="ctr" anchorCtr="1" compatLnSpc="1">
            <a:prstTxWarp prst="textNoShape">
              <a:avLst/>
            </a:prstTxWarp>
          </a:bodyPr>
          <a:lstStyle>
            <a:lvl1pPr algn="ctr">
              <a:defRPr sz="1200">
                <a:solidFill>
                  <a:schemeClr val="bg1"/>
                </a:solidFill>
                <a:latin typeface="+mj-lt"/>
                <a:cs typeface="Arial" charset="0"/>
              </a:defRPr>
            </a:lvl1pPr>
          </a:lstStyle>
          <a:p>
            <a:pPr>
              <a:defRPr/>
            </a:pPr>
            <a:r>
              <a:rPr lang="en-US"/>
              <a:t>Distribution authorized to U. S. Government Agencies Only; Company Proprietary</a:t>
            </a:r>
          </a:p>
        </p:txBody>
      </p:sp>
      <p:sp>
        <p:nvSpPr>
          <p:cNvPr id="8" name="Slide Number Placeholder 5"/>
          <p:cNvSpPr>
            <a:spLocks noGrp="1"/>
          </p:cNvSpPr>
          <p:nvPr>
            <p:ph type="sldNum" sz="quarter" idx="4"/>
          </p:nvPr>
        </p:nvSpPr>
        <p:spPr bwMode="auto">
          <a:xfrm>
            <a:off x="0" y="6400800"/>
            <a:ext cx="914400" cy="457200"/>
          </a:xfrm>
          <a:prstGeom prst="rect">
            <a:avLst/>
          </a:prstGeom>
          <a:noFill/>
          <a:ln w="9525">
            <a:noFill/>
            <a:miter lim="800000"/>
            <a:headEnd/>
            <a:tailEnd/>
          </a:ln>
        </p:spPr>
        <p:txBody>
          <a:bodyPr vert="horz" wrap="square" lIns="91440" tIns="45720" rIns="91440" bIns="45720" numCol="1" anchor="ctr" anchorCtr="1" compatLnSpc="1">
            <a:prstTxWarp prst="textNoShape">
              <a:avLst/>
            </a:prstTxWarp>
          </a:bodyPr>
          <a:lstStyle>
            <a:lvl1pPr>
              <a:defRPr sz="1200">
                <a:solidFill>
                  <a:schemeClr val="bg1"/>
                </a:solidFill>
                <a:latin typeface="+mj-lt"/>
                <a:cs typeface="Arial" charset="0"/>
              </a:defRPr>
            </a:lvl1pPr>
          </a:lstStyle>
          <a:p>
            <a:pPr>
              <a:defRPr/>
            </a:pPr>
            <a:fld id="{FD281EFF-10B2-4D81-86BE-FA642A9114BB}" type="slidenum">
              <a:rPr lang="en-US"/>
              <a:pPr>
                <a:defRPr/>
              </a:pPr>
              <a:t>‹#›</a:t>
            </a:fld>
            <a:endParaRPr lang="en-US" dirty="0"/>
          </a:p>
        </p:txBody>
      </p:sp>
      <p:pic>
        <p:nvPicPr>
          <p:cNvPr id="1032" name="Picture 36" descr="Lynntech_horz_rgb"/>
          <p:cNvPicPr>
            <a:picLocks noChangeAspect="1" noChangeArrowheads="1"/>
          </p:cNvPicPr>
          <p:nvPr/>
        </p:nvPicPr>
        <p:blipFill>
          <a:blip r:embed="rId14" cstate="print">
            <a:clrChange>
              <a:clrFrom>
                <a:srgbClr val="FFFFFF"/>
              </a:clrFrom>
              <a:clrTo>
                <a:srgbClr val="FFFFFF">
                  <a:alpha val="0"/>
                </a:srgbClr>
              </a:clrTo>
            </a:clrChange>
          </a:blip>
          <a:srcRect/>
          <a:stretch>
            <a:fillRect/>
          </a:stretch>
        </p:blipFill>
        <p:spPr bwMode="auto">
          <a:xfrm>
            <a:off x="7269163" y="5711825"/>
            <a:ext cx="1444625" cy="458788"/>
          </a:xfrm>
          <a:prstGeom prst="rect">
            <a:avLst/>
          </a:prstGeom>
          <a:noFill/>
          <a:ln w="9525">
            <a:noFill/>
            <a:miter lim="800000"/>
            <a:headEnd/>
            <a:tailEnd/>
          </a:ln>
        </p:spPr>
      </p:pic>
      <p:sp>
        <p:nvSpPr>
          <p:cNvPr id="1033" name="Text Box 46"/>
          <p:cNvSpPr txBox="1">
            <a:spLocks noChangeArrowheads="1"/>
          </p:cNvSpPr>
          <p:nvPr/>
        </p:nvSpPr>
        <p:spPr bwMode="auto">
          <a:xfrm>
            <a:off x="7315200" y="6400800"/>
            <a:ext cx="1828800" cy="457200"/>
          </a:xfrm>
          <a:prstGeom prst="rect">
            <a:avLst/>
          </a:prstGeom>
          <a:noFill/>
          <a:ln>
            <a:noFill/>
          </a:ln>
          <a:extLst/>
        </p:spPr>
        <p:txBody>
          <a:bodyPr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defRPr/>
            </a:pPr>
            <a:r>
              <a:rPr lang="en-US" altLang="en-US" sz="1200" i="1">
                <a:solidFill>
                  <a:schemeClr val="bg1"/>
                </a:solidFill>
                <a:latin typeface="Myriad Pro" pitchFamily="34" charset="0"/>
              </a:rPr>
              <a:t>science | evolved</a:t>
            </a:r>
          </a:p>
        </p:txBody>
      </p:sp>
    </p:spTree>
  </p:cSld>
  <p:clrMap bg1="lt1" tx1="dk1" bg2="lt2" tx2="dk2" accent1="accent1" accent2="accent2" accent3="accent3" accent4="accent4" accent5="accent5" accent6="accent6" hlink="hlink" folHlink="folHlink"/>
  <p:sldLayoutIdLst>
    <p:sldLayoutId id="2147484147" r:id="rId1"/>
    <p:sldLayoutId id="2147484136" r:id="rId2"/>
    <p:sldLayoutId id="2147484137" r:id="rId3"/>
    <p:sldLayoutId id="2147484138" r:id="rId4"/>
    <p:sldLayoutId id="2147484139" r:id="rId5"/>
    <p:sldLayoutId id="2147484140" r:id="rId6"/>
    <p:sldLayoutId id="2147484141" r:id="rId7"/>
    <p:sldLayoutId id="2147484142" r:id="rId8"/>
    <p:sldLayoutId id="2147484143" r:id="rId9"/>
    <p:sldLayoutId id="2147484144" r:id="rId10"/>
    <p:sldLayoutId id="2147484145" r:id="rId11"/>
    <p:sldLayoutId id="2147484146" r:id="rId12"/>
  </p:sldLayoutIdLst>
  <p:hf hdr="0" dt="0"/>
  <p:txStyles>
    <p:titleStyle>
      <a:lvl1pPr algn="l" rtl="0" eaLnBrk="0" fontAlgn="base" hangingPunct="0">
        <a:spcBef>
          <a:spcPct val="0"/>
        </a:spcBef>
        <a:spcAft>
          <a:spcPct val="0"/>
        </a:spcAft>
        <a:defRPr sz="4000">
          <a:solidFill>
            <a:schemeClr val="bg1"/>
          </a:solidFill>
          <a:latin typeface="+mj-lt"/>
          <a:ea typeface="+mj-ea"/>
          <a:cs typeface="+mj-cs"/>
        </a:defRPr>
      </a:lvl1pPr>
      <a:lvl2pPr algn="l" rtl="0" eaLnBrk="0" fontAlgn="base" hangingPunct="0">
        <a:spcBef>
          <a:spcPct val="0"/>
        </a:spcBef>
        <a:spcAft>
          <a:spcPct val="0"/>
        </a:spcAft>
        <a:defRPr sz="4000">
          <a:solidFill>
            <a:schemeClr val="bg1"/>
          </a:solidFill>
          <a:latin typeface="Myriad Pro" pitchFamily="34" charset="0"/>
        </a:defRPr>
      </a:lvl2pPr>
      <a:lvl3pPr algn="l" rtl="0" eaLnBrk="0" fontAlgn="base" hangingPunct="0">
        <a:spcBef>
          <a:spcPct val="0"/>
        </a:spcBef>
        <a:spcAft>
          <a:spcPct val="0"/>
        </a:spcAft>
        <a:defRPr sz="4000">
          <a:solidFill>
            <a:schemeClr val="bg1"/>
          </a:solidFill>
          <a:latin typeface="Myriad Pro" pitchFamily="34" charset="0"/>
        </a:defRPr>
      </a:lvl3pPr>
      <a:lvl4pPr algn="l" rtl="0" eaLnBrk="0" fontAlgn="base" hangingPunct="0">
        <a:spcBef>
          <a:spcPct val="0"/>
        </a:spcBef>
        <a:spcAft>
          <a:spcPct val="0"/>
        </a:spcAft>
        <a:defRPr sz="4000">
          <a:solidFill>
            <a:schemeClr val="bg1"/>
          </a:solidFill>
          <a:latin typeface="Myriad Pro" pitchFamily="34" charset="0"/>
        </a:defRPr>
      </a:lvl4pPr>
      <a:lvl5pPr algn="l" rtl="0" eaLnBrk="0" fontAlgn="base" hangingPunct="0">
        <a:spcBef>
          <a:spcPct val="0"/>
        </a:spcBef>
        <a:spcAft>
          <a:spcPct val="0"/>
        </a:spcAft>
        <a:defRPr sz="4000">
          <a:solidFill>
            <a:schemeClr val="bg1"/>
          </a:solidFill>
          <a:latin typeface="Myriad Pro" pitchFamily="34" charset="0"/>
        </a:defRPr>
      </a:lvl5pPr>
      <a:lvl6pPr marL="457200" algn="l" rtl="0" eaLnBrk="0" fontAlgn="base" hangingPunct="0">
        <a:spcBef>
          <a:spcPct val="0"/>
        </a:spcBef>
        <a:spcAft>
          <a:spcPct val="0"/>
        </a:spcAft>
        <a:defRPr sz="4000">
          <a:solidFill>
            <a:schemeClr val="bg1"/>
          </a:solidFill>
          <a:latin typeface="Myriad Pro" pitchFamily="34" charset="0"/>
        </a:defRPr>
      </a:lvl6pPr>
      <a:lvl7pPr marL="914400" algn="l" rtl="0" eaLnBrk="0" fontAlgn="base" hangingPunct="0">
        <a:spcBef>
          <a:spcPct val="0"/>
        </a:spcBef>
        <a:spcAft>
          <a:spcPct val="0"/>
        </a:spcAft>
        <a:defRPr sz="4000">
          <a:solidFill>
            <a:schemeClr val="bg1"/>
          </a:solidFill>
          <a:latin typeface="Myriad Pro" pitchFamily="34" charset="0"/>
        </a:defRPr>
      </a:lvl7pPr>
      <a:lvl8pPr marL="1371600" algn="l" rtl="0" eaLnBrk="0" fontAlgn="base" hangingPunct="0">
        <a:spcBef>
          <a:spcPct val="0"/>
        </a:spcBef>
        <a:spcAft>
          <a:spcPct val="0"/>
        </a:spcAft>
        <a:defRPr sz="4000">
          <a:solidFill>
            <a:schemeClr val="bg1"/>
          </a:solidFill>
          <a:latin typeface="Myriad Pro" pitchFamily="34" charset="0"/>
        </a:defRPr>
      </a:lvl8pPr>
      <a:lvl9pPr marL="1828800" algn="l" rtl="0" eaLnBrk="0" fontAlgn="base" hangingPunct="0">
        <a:spcBef>
          <a:spcPct val="0"/>
        </a:spcBef>
        <a:spcAft>
          <a:spcPct val="0"/>
        </a:spcAft>
        <a:defRPr sz="4000">
          <a:solidFill>
            <a:schemeClr val="bg1"/>
          </a:solidFill>
          <a:latin typeface="Myriad Pro" pitchFamily="34" charset="0"/>
        </a:defRPr>
      </a:lvl9pPr>
    </p:titleStyle>
    <p:bodyStyle>
      <a:lvl1pPr marL="342900" indent="-342900" algn="l" rtl="0" eaLnBrk="0" fontAlgn="base" hangingPunct="0">
        <a:spcBef>
          <a:spcPct val="20000"/>
        </a:spcBef>
        <a:spcAft>
          <a:spcPct val="0"/>
        </a:spcAft>
        <a:buFont typeface="Arial" charset="0"/>
        <a:buChar char="•"/>
        <a:defRPr sz="2800">
          <a:solidFill>
            <a:srgbClr val="4F4F4F"/>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a:solidFill>
            <a:srgbClr val="4F4F4F"/>
          </a:solidFill>
          <a:latin typeface="+mn-lt"/>
          <a:cs typeface="+mn-cs"/>
        </a:defRPr>
      </a:lvl2pPr>
      <a:lvl3pPr marL="1143000" indent="-228600" algn="l" rtl="0" eaLnBrk="0" fontAlgn="base" hangingPunct="0">
        <a:spcBef>
          <a:spcPct val="20000"/>
        </a:spcBef>
        <a:spcAft>
          <a:spcPct val="0"/>
        </a:spcAft>
        <a:buFont typeface="Arial" charset="0"/>
        <a:buChar char="•"/>
        <a:defRPr sz="2400">
          <a:solidFill>
            <a:srgbClr val="4F4F4F"/>
          </a:solidFill>
          <a:latin typeface="+mn-lt"/>
          <a:cs typeface="+mn-cs"/>
        </a:defRPr>
      </a:lvl3pPr>
      <a:lvl4pPr marL="1600200" indent="-228600" algn="l" rtl="0" eaLnBrk="0" fontAlgn="base" hangingPunct="0">
        <a:spcBef>
          <a:spcPct val="20000"/>
        </a:spcBef>
        <a:spcAft>
          <a:spcPct val="0"/>
        </a:spcAft>
        <a:buFont typeface="Arial" charset="0"/>
        <a:buChar char="–"/>
        <a:defRPr sz="2000">
          <a:solidFill>
            <a:srgbClr val="4F4F4F"/>
          </a:solidFill>
          <a:latin typeface="+mn-lt"/>
          <a:cs typeface="+mn-cs"/>
        </a:defRPr>
      </a:lvl4pPr>
      <a:lvl5pPr marL="2057400" indent="-228600" algn="l" rtl="0" eaLnBrk="0" fontAlgn="base" hangingPunct="0">
        <a:spcBef>
          <a:spcPct val="20000"/>
        </a:spcBef>
        <a:spcAft>
          <a:spcPct val="0"/>
        </a:spcAft>
        <a:buFont typeface="Arial" charset="0"/>
        <a:buChar char="»"/>
        <a:defRPr sz="2000">
          <a:solidFill>
            <a:srgbClr val="4F4F4F"/>
          </a:solidFill>
          <a:latin typeface="+mn-lt"/>
          <a:cs typeface="+mn-cs"/>
        </a:defRPr>
      </a:lvl5pPr>
      <a:lvl6pPr marL="2514600" indent="-228600" algn="l" rtl="0" eaLnBrk="0" fontAlgn="base" hangingPunct="0">
        <a:spcBef>
          <a:spcPct val="20000"/>
        </a:spcBef>
        <a:spcAft>
          <a:spcPct val="0"/>
        </a:spcAft>
        <a:buFont typeface="Arial" charset="0"/>
        <a:buChar char="»"/>
        <a:defRPr>
          <a:solidFill>
            <a:srgbClr val="4F4F4F"/>
          </a:solidFill>
          <a:latin typeface="+mn-lt"/>
          <a:cs typeface="+mn-cs"/>
        </a:defRPr>
      </a:lvl6pPr>
      <a:lvl7pPr marL="2971800" indent="-228600" algn="l" rtl="0" eaLnBrk="0" fontAlgn="base" hangingPunct="0">
        <a:spcBef>
          <a:spcPct val="20000"/>
        </a:spcBef>
        <a:spcAft>
          <a:spcPct val="0"/>
        </a:spcAft>
        <a:buFont typeface="Arial" charset="0"/>
        <a:buChar char="»"/>
        <a:defRPr>
          <a:solidFill>
            <a:srgbClr val="4F4F4F"/>
          </a:solidFill>
          <a:latin typeface="+mn-lt"/>
          <a:cs typeface="+mn-cs"/>
        </a:defRPr>
      </a:lvl7pPr>
      <a:lvl8pPr marL="3429000" indent="-228600" algn="l" rtl="0" eaLnBrk="0" fontAlgn="base" hangingPunct="0">
        <a:spcBef>
          <a:spcPct val="20000"/>
        </a:spcBef>
        <a:spcAft>
          <a:spcPct val="0"/>
        </a:spcAft>
        <a:buFont typeface="Arial" charset="0"/>
        <a:buChar char="»"/>
        <a:defRPr>
          <a:solidFill>
            <a:srgbClr val="4F4F4F"/>
          </a:solidFill>
          <a:latin typeface="+mn-lt"/>
          <a:cs typeface="+mn-cs"/>
        </a:defRPr>
      </a:lvl8pPr>
      <a:lvl9pPr marL="3886200" indent="-228600" algn="l" rtl="0" eaLnBrk="0" fontAlgn="base" hangingPunct="0">
        <a:spcBef>
          <a:spcPct val="20000"/>
        </a:spcBef>
        <a:spcAft>
          <a:spcPct val="0"/>
        </a:spcAft>
        <a:buFont typeface="Arial" charset="0"/>
        <a:buChar char="»"/>
        <a:defRPr>
          <a:solidFill>
            <a:srgbClr val="4F4F4F"/>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5586B75A-687E-405C-8A0B-8D00578BA2C3}" type="datetime1">
              <a:rPr lang="en-US" smtClean="0"/>
              <a:pPr/>
              <a:t>5/2/2016</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pPr>
              <a:defRPr/>
            </a:pPr>
            <a:r>
              <a:rPr lang="en-US"/>
              <a:t>Distribution authorized to U. S. Government Agencies Only; Company Proprietary</a:t>
            </a:r>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pPr>
              <a:defRPr/>
            </a:pPr>
            <a:fld id="{FD281EFF-10B2-4D81-86BE-FA642A9114BB}" type="slidenum">
              <a:rPr lang="en-US" smtClean="0"/>
              <a:pPr>
                <a:defRPr/>
              </a:pPr>
              <a:t>‹#›</a:t>
            </a:fld>
            <a:endParaRPr lang="en-US" dirty="0"/>
          </a:p>
        </p:txBody>
      </p:sp>
    </p:spTree>
    <p:extLst>
      <p:ext uri="{BB962C8B-B14F-4D97-AF65-F5344CB8AC3E}">
        <p14:creationId xmlns:p14="http://schemas.microsoft.com/office/powerpoint/2010/main" val="3525452707"/>
      </p:ext>
    </p:extLst>
  </p:cSld>
  <p:clrMap bg1="lt1" tx1="dk1" bg2="lt2" tx2="dk2" accent1="accent1" accent2="accent2" accent3="accent3" accent4="accent4" accent5="accent5" accent6="accent6" hlink="hlink" folHlink="folHlink"/>
  <p:sldLayoutIdLst>
    <p:sldLayoutId id="2147484229" r:id="rId1"/>
    <p:sldLayoutId id="2147484230" r:id="rId2"/>
    <p:sldLayoutId id="2147484231" r:id="rId3"/>
    <p:sldLayoutId id="2147484232" r:id="rId4"/>
    <p:sldLayoutId id="2147484233" r:id="rId5"/>
    <p:sldLayoutId id="2147484234" r:id="rId6"/>
    <p:sldLayoutId id="2147484235" r:id="rId7"/>
    <p:sldLayoutId id="2147484236" r:id="rId8"/>
    <p:sldLayoutId id="2147484237" r:id="rId9"/>
    <p:sldLayoutId id="2147484238" r:id="rId10"/>
    <p:sldLayoutId id="2147484239" r:id="rId11"/>
    <p:sldLayoutId id="2147484240" r:id="rId12"/>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5586B75A-687E-405C-8A0B-8D00578BA2C3}" type="datetime1">
              <a:rPr lang="en-US" smtClean="0"/>
              <a:pPr/>
              <a:t>5/2/2016</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pPr>
              <a:defRPr/>
            </a:pPr>
            <a:r>
              <a:rPr lang="en-US"/>
              <a:t>Distribution authorized to U. S. Government Agencies Only; Company Proprietary</a:t>
            </a:r>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pPr>
              <a:defRPr/>
            </a:pPr>
            <a:fld id="{FD281EFF-10B2-4D81-86BE-FA642A9114BB}" type="slidenum">
              <a:rPr lang="en-US" smtClean="0"/>
              <a:pPr>
                <a:defRPr/>
              </a:pPr>
              <a:t>‹#›</a:t>
            </a:fld>
            <a:endParaRPr lang="en-US" dirty="0"/>
          </a:p>
        </p:txBody>
      </p:sp>
    </p:spTree>
    <p:extLst>
      <p:ext uri="{BB962C8B-B14F-4D97-AF65-F5344CB8AC3E}">
        <p14:creationId xmlns:p14="http://schemas.microsoft.com/office/powerpoint/2010/main" val="4191324479"/>
      </p:ext>
    </p:extLst>
  </p:cSld>
  <p:clrMap bg1="lt1" tx1="dk1" bg2="lt2" tx2="dk2" accent1="accent1" accent2="accent2" accent3="accent3" accent4="accent4" accent5="accent5" accent6="accent6" hlink="hlink" folHlink="folHlink"/>
  <p:sldLayoutIdLst>
    <p:sldLayoutId id="2147484299" r:id="rId1"/>
    <p:sldLayoutId id="2147484300" r:id="rId2"/>
    <p:sldLayoutId id="2147484301" r:id="rId3"/>
    <p:sldLayoutId id="2147484302" r:id="rId4"/>
    <p:sldLayoutId id="2147484303" r:id="rId5"/>
    <p:sldLayoutId id="2147484304" r:id="rId6"/>
    <p:sldLayoutId id="2147484305" r:id="rId7"/>
    <p:sldLayoutId id="2147484306" r:id="rId8"/>
    <p:sldLayoutId id="2147484307" r:id="rId9"/>
    <p:sldLayoutId id="2147484308" r:id="rId10"/>
    <p:sldLayoutId id="2147484309" r:id="rId11"/>
    <p:sldLayoutId id="2147484310" r:id="rId12"/>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8418195" y="0"/>
            <a:ext cx="73152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46404" y="365760"/>
            <a:ext cx="726948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946404" y="1828801"/>
            <a:ext cx="644652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7831456" y="1044178"/>
            <a:ext cx="1904999" cy="273844"/>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E28077EF-3DB9-4852-A8C8-9AA18A70A9F8}" type="datetimeFigureOut">
              <a:rPr lang="en-US" dirty="0"/>
              <a:pPr/>
              <a:t>5/2/2016</a:t>
            </a:fld>
            <a:endParaRPr lang="en-US" dirty="0"/>
          </a:p>
        </p:txBody>
      </p:sp>
      <p:sp>
        <p:nvSpPr>
          <p:cNvPr id="5" name="Footer Placeholder 4"/>
          <p:cNvSpPr>
            <a:spLocks noGrp="1"/>
          </p:cNvSpPr>
          <p:nvPr>
            <p:ph type="ftr" sz="quarter" idx="3"/>
          </p:nvPr>
        </p:nvSpPr>
        <p:spPr>
          <a:xfrm rot="16200000">
            <a:off x="6993255" y="4092178"/>
            <a:ext cx="3581400" cy="273844"/>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pPr>
              <a:defRPr/>
            </a:pPr>
            <a:r>
              <a:rPr lang="en-US"/>
              <a:t>Distribution authorized to U. S. Government Agencies Only; Company Proprietary</a:t>
            </a:r>
          </a:p>
        </p:txBody>
      </p:sp>
      <p:sp>
        <p:nvSpPr>
          <p:cNvPr id="6" name="Slide Number Placeholder 5"/>
          <p:cNvSpPr>
            <a:spLocks noGrp="1"/>
          </p:cNvSpPr>
          <p:nvPr>
            <p:ph type="sldNum" sz="quarter" idx="4"/>
          </p:nvPr>
        </p:nvSpPr>
        <p:spPr>
          <a:xfrm>
            <a:off x="8441055" y="6172201"/>
            <a:ext cx="685800" cy="593725"/>
          </a:xfrm>
          <a:prstGeom prst="rect">
            <a:avLst/>
          </a:prstGeom>
        </p:spPr>
        <p:txBody>
          <a:bodyPr vert="horz" lIns="27432" tIns="45720" rIns="27432" bIns="45720" rtlCol="0" anchor="ctr">
            <a:normAutofit/>
          </a:bodyPr>
          <a:lstStyle>
            <a:lvl1pPr algn="ctr">
              <a:defRPr sz="3200">
                <a:solidFill>
                  <a:schemeClr val="tx2">
                    <a:lumMod val="60000"/>
                    <a:lumOff val="40000"/>
                  </a:schemeClr>
                </a:solidFill>
              </a:defRPr>
            </a:lvl1pPr>
          </a:lstStyle>
          <a:p>
            <a:pPr>
              <a:defRPr/>
            </a:pPr>
            <a:fld id="{FD281EFF-10B2-4D81-86BE-FA642A9114BB}" type="slidenum">
              <a:rPr lang="en-US" smtClean="0"/>
              <a:pPr>
                <a:defRPr/>
              </a:pPr>
              <a:t>‹#›</a:t>
            </a:fld>
            <a:endParaRPr lang="en-US" dirty="0"/>
          </a:p>
        </p:txBody>
      </p:sp>
    </p:spTree>
    <p:extLst>
      <p:ext uri="{BB962C8B-B14F-4D97-AF65-F5344CB8AC3E}">
        <p14:creationId xmlns:p14="http://schemas.microsoft.com/office/powerpoint/2010/main" val="2926337276"/>
      </p:ext>
    </p:extLst>
  </p:cSld>
  <p:clrMap bg1="lt1" tx1="dk1" bg2="lt2" tx2="dk2" accent1="accent1" accent2="accent2" accent3="accent3" accent4="accent4" accent5="accent5" accent6="accent6" hlink="hlink" folHlink="folHlink"/>
  <p:sldLayoutIdLst>
    <p:sldLayoutId id="2147484312" r:id="rId1"/>
    <p:sldLayoutId id="2147484313" r:id="rId2"/>
    <p:sldLayoutId id="2147484314" r:id="rId3"/>
    <p:sldLayoutId id="2147484315" r:id="rId4"/>
    <p:sldLayoutId id="2147484316" r:id="rId5"/>
    <p:sldLayoutId id="2147484317" r:id="rId6"/>
    <p:sldLayoutId id="2147484318" r:id="rId7"/>
    <p:sldLayoutId id="2147484319" r:id="rId8"/>
    <p:sldLayoutId id="2147484320" r:id="rId9"/>
    <p:sldLayoutId id="2147484321" r:id="rId10"/>
    <p:sldLayoutId id="2147484322" r:id="rId11"/>
  </p:sldLayoutIdLst>
  <p:hf hdr="0" dt="0"/>
  <p:txStyles>
    <p:titleStyle>
      <a:lvl1pPr algn="l" defTabSz="914400" rtl="0" eaLnBrk="1" latinLnBrk="0" hangingPunct="1">
        <a:lnSpc>
          <a:spcPct val="90000"/>
        </a:lnSpc>
        <a:spcBef>
          <a:spcPct val="0"/>
        </a:spcBef>
        <a:buNone/>
        <a:defRPr sz="40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8.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8.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8.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38.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8.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8.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8.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8.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8.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8.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ctrTitle"/>
          </p:nvPr>
        </p:nvSpPr>
        <p:spPr>
          <a:xfrm>
            <a:off x="320040" y="594360"/>
            <a:ext cx="8595360" cy="1280160"/>
          </a:xfrm>
        </p:spPr>
        <p:txBody>
          <a:bodyPr>
            <a:normAutofit/>
          </a:bodyPr>
          <a:lstStyle/>
          <a:p>
            <a:r>
              <a:rPr lang="en-US" altLang="en-US" sz="4000" dirty="0">
                <a:latin typeface="Myriad Pro" panose="020B0503030403020204" pitchFamily="34" charset="0"/>
              </a:rPr>
              <a:t>ECEN689 – Project #3</a:t>
            </a:r>
            <a:br>
              <a:rPr lang="en-US" altLang="en-US" sz="4000" dirty="0">
                <a:latin typeface="Myriad Pro" panose="020B0503030403020204" pitchFamily="34" charset="0"/>
              </a:rPr>
            </a:br>
            <a:r>
              <a:rPr lang="en-US" altLang="en-US" sz="4000" dirty="0">
                <a:latin typeface="Myriad Pro" panose="020B0503030403020204" pitchFamily="34" charset="0"/>
              </a:rPr>
              <a:t>RF Signal Strength Data Collection Tool</a:t>
            </a:r>
            <a:endParaRPr lang="en-US" altLang="en-US" sz="2400" dirty="0">
              <a:solidFill>
                <a:schemeClr val="tx1"/>
              </a:solidFill>
              <a:latin typeface="Myriad Pro" panose="020B0503030403020204" pitchFamily="34" charset="0"/>
            </a:endParaRPr>
          </a:p>
        </p:txBody>
      </p:sp>
      <p:sp>
        <p:nvSpPr>
          <p:cNvPr id="3075" name="Rectangle 3"/>
          <p:cNvSpPr>
            <a:spLocks noGrp="1"/>
          </p:cNvSpPr>
          <p:nvPr>
            <p:ph type="subTitle" idx="1"/>
          </p:nvPr>
        </p:nvSpPr>
        <p:spPr>
          <a:xfrm>
            <a:off x="320040" y="5760720"/>
            <a:ext cx="8823960" cy="822960"/>
          </a:xfrm>
        </p:spPr>
        <p:txBody>
          <a:bodyPr>
            <a:normAutofit/>
          </a:bodyPr>
          <a:lstStyle/>
          <a:p>
            <a:pPr>
              <a:lnSpc>
                <a:spcPct val="90000"/>
              </a:lnSpc>
            </a:pPr>
            <a:r>
              <a:rPr lang="en-US" altLang="en-US" dirty="0">
                <a:latin typeface="Myriad Pro" panose="020B0503030403020204" pitchFamily="34" charset="0"/>
              </a:rPr>
              <a:t>April 29, 2016</a:t>
            </a:r>
          </a:p>
        </p:txBody>
      </p:sp>
      <p:sp>
        <p:nvSpPr>
          <p:cNvPr id="4" name="Rectangle 3"/>
          <p:cNvSpPr txBox="1">
            <a:spLocks/>
          </p:cNvSpPr>
          <p:nvPr/>
        </p:nvSpPr>
        <p:spPr>
          <a:xfrm>
            <a:off x="320040" y="1874520"/>
            <a:ext cx="8595360" cy="388621"/>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000" kern="1200" spc="10" baseline="0">
                <a:solidFill>
                  <a:schemeClr val="tx1">
                    <a:lumMod val="85000"/>
                  </a:schemeClr>
                </a:solidFill>
                <a:latin typeface="+mn-lt"/>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pPr fontAlgn="auto">
              <a:lnSpc>
                <a:spcPct val="90000"/>
              </a:lnSpc>
            </a:pPr>
            <a:r>
              <a:rPr lang="en-US" altLang="en-US" dirty="0">
                <a:latin typeface="Myriad Pro" panose="020B0503030403020204" pitchFamily="34" charset="0"/>
              </a:rPr>
              <a:t>John Lusher II, P.E.</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86200" y="6040704"/>
            <a:ext cx="5117602" cy="73456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p:cNvSpPr>
          <p:nvPr>
            <p:ph type="title"/>
          </p:nvPr>
        </p:nvSpPr>
        <p:spPr>
          <a:xfrm>
            <a:off x="228600" y="-45720"/>
            <a:ext cx="8212455" cy="1325563"/>
          </a:xfrm>
        </p:spPr>
        <p:txBody>
          <a:bodyPr/>
          <a:lstStyle/>
          <a:p>
            <a:r>
              <a:rPr lang="en-US" altLang="en-US" u="sng" dirty="0">
                <a:latin typeface="Myriad Pro" panose="020B0503030403020204" pitchFamily="34" charset="0"/>
              </a:rPr>
              <a:t>Google Maps Implementation </a:t>
            </a:r>
          </a:p>
        </p:txBody>
      </p:sp>
      <p:sp>
        <p:nvSpPr>
          <p:cNvPr id="4" name="Footer Placeholder 3"/>
          <p:cNvSpPr>
            <a:spLocks noGrp="1"/>
          </p:cNvSpPr>
          <p:nvPr>
            <p:ph type="ftr" sz="quarter" idx="11"/>
          </p:nvPr>
        </p:nvSpPr>
        <p:spPr>
          <a:xfrm rot="5400000">
            <a:off x="7199233" y="1676020"/>
            <a:ext cx="3581400" cy="273844"/>
          </a:xfrm>
        </p:spPr>
        <p:txBody>
          <a:bodyPr/>
          <a:lstStyle/>
          <a:p>
            <a:pPr>
              <a:defRPr/>
            </a:pPr>
            <a:r>
              <a:rPr lang="en-US" dirty="0">
                <a:latin typeface="Myriad Pro" panose="020B0503030403020204" pitchFamily="34" charset="0"/>
              </a:rPr>
              <a:t>RF Signal Strength Data Collection Tool</a:t>
            </a:r>
          </a:p>
        </p:txBody>
      </p:sp>
      <p:sp>
        <p:nvSpPr>
          <p:cNvPr id="5" name="Slide Number Placeholder 4"/>
          <p:cNvSpPr>
            <a:spLocks noGrp="1"/>
          </p:cNvSpPr>
          <p:nvPr>
            <p:ph type="sldNum" sz="quarter" idx="12"/>
          </p:nvPr>
        </p:nvSpPr>
        <p:spPr/>
        <p:txBody>
          <a:bodyPr/>
          <a:lstStyle/>
          <a:p>
            <a:pPr>
              <a:defRPr/>
            </a:pPr>
            <a:fld id="{96409AB1-C29C-4A42-A887-29E5AEAE8748}" type="slidenum">
              <a:rPr lang="en-US">
                <a:latin typeface="Myriad Pro" panose="020B0503030403020204" pitchFamily="34" charset="0"/>
              </a:rPr>
              <a:pPr>
                <a:defRPr/>
              </a:pPr>
              <a:t>9</a:t>
            </a:fld>
            <a:endParaRPr lang="en-US" dirty="0">
              <a:latin typeface="Myriad Pro" panose="020B0503030403020204"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6262222"/>
            <a:ext cx="504657" cy="413681"/>
          </a:xfrm>
          <a:prstGeom prst="rect">
            <a:avLst/>
          </a:prstGeom>
        </p:spPr>
      </p:pic>
      <p:sp>
        <p:nvSpPr>
          <p:cNvPr id="9" name="Rectangle 4"/>
          <p:cNvSpPr>
            <a:spLocks noChangeArrowheads="1"/>
          </p:cNvSpPr>
          <p:nvPr/>
        </p:nvSpPr>
        <p:spPr bwMode="auto">
          <a:xfrm>
            <a:off x="229858" y="1283618"/>
            <a:ext cx="7688091" cy="13388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9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protected void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onCreate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(Bundle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savedInstanceState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super</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.onCreate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savedInstanceState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setContentView</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R.layout.</a:t>
            </a:r>
            <a:r>
              <a:rPr kumimoji="0" lang="en-US" altLang="en-US" sz="9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activity_maps</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Obtain the </a:t>
            </a:r>
            <a:r>
              <a:rPr kumimoji="0" lang="en-US" altLang="en-US" sz="9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SupportMapFragment</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and get notified when the map is ready to be used.</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SupportMapFragment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mapFragment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SupportMapFragment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getSupportFragmentManager</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findFragmentById</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R.id.</a:t>
            </a:r>
            <a:r>
              <a:rPr kumimoji="0" lang="en-US" altLang="en-US" sz="9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map</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mapFragment.getMapAsync</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this</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5"/>
          <p:cNvSpPr>
            <a:spLocks noChangeArrowheads="1"/>
          </p:cNvSpPr>
          <p:nvPr/>
        </p:nvSpPr>
        <p:spPr bwMode="auto">
          <a:xfrm>
            <a:off x="137160" y="2637842"/>
            <a:ext cx="7498080" cy="23083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900" b="0" i="0" u="none" strike="noStrike" cap="none" normalizeH="0" baseline="0">
                <a:ln>
                  <a:noFill/>
                </a:ln>
                <a:solidFill>
                  <a:srgbClr val="808000"/>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onMapReady(GoogleMap googleMap) {</a:t>
            </a:r>
            <a:b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mMap </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googleMap;</a:t>
            </a:r>
            <a:b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Add a marker in EIC and move the camera</a:t>
            </a:r>
            <a:br>
              <a:rPr kumimoji="0" lang="en-US" altLang="en-US" sz="9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 We will need to hack this to work with other lat/long values to be displayed</a:t>
            </a:r>
            <a:br>
              <a:rPr kumimoji="0" lang="en-US" altLang="en-US" sz="9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LatLng eic = </a:t>
            </a:r>
            <a:r>
              <a:rPr kumimoji="0" lang="en-US" altLang="en-US" sz="9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new </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LatLng(</a:t>
            </a:r>
            <a:r>
              <a:rPr kumimoji="0" lang="en-US" altLang="en-US" sz="9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30.618708</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96.341558</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mMap</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.addMarker(</a:t>
            </a:r>
            <a:r>
              <a:rPr kumimoji="0" lang="en-US" altLang="en-US" sz="9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new </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MarkerOptions().position(eic).title(</a:t>
            </a:r>
            <a:r>
              <a:rPr kumimoji="0" lang="en-US" altLang="en-US" sz="9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"EIC"</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mMap</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.moveCamera(CameraUpdateFactory.</a:t>
            </a:r>
            <a:r>
              <a:rPr kumimoji="0" lang="en-US" altLang="en-US" sz="900"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newLatLngZoom</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(eic, </a:t>
            </a:r>
            <a:r>
              <a:rPr kumimoji="0" lang="en-US" altLang="en-US" sz="9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19</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mMap</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.setOnMapClickListener(</a:t>
            </a:r>
            <a:r>
              <a:rPr kumimoji="0" lang="en-US" altLang="en-US" sz="9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this</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Calls function to update the map on the container</a:t>
            </a:r>
            <a:br>
              <a:rPr kumimoji="0" lang="en-US" altLang="en-US" sz="9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UpdateMap((</a:t>
            </a:r>
            <a:r>
              <a:rPr kumimoji="0" lang="en-US" altLang="en-US" sz="9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float</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eic.</a:t>
            </a:r>
            <a:r>
              <a:rPr kumimoji="0" lang="en-US" altLang="en-US" sz="9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latitude</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float</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eic.</a:t>
            </a:r>
            <a:r>
              <a:rPr kumimoji="0" lang="en-US" altLang="en-US" sz="9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longitude</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1000F</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17550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p:cNvSpPr>
          <p:nvPr>
            <p:ph type="title"/>
          </p:nvPr>
        </p:nvSpPr>
        <p:spPr>
          <a:xfrm>
            <a:off x="228600" y="-45720"/>
            <a:ext cx="8212455" cy="1417320"/>
          </a:xfrm>
        </p:spPr>
        <p:txBody>
          <a:bodyPr/>
          <a:lstStyle/>
          <a:p>
            <a:r>
              <a:rPr lang="en-US" altLang="en-US" u="sng" dirty="0">
                <a:latin typeface="Myriad Pro" panose="020B0503030403020204" pitchFamily="34" charset="0"/>
              </a:rPr>
              <a:t>Serial Port Listener for Teensy LC on Android</a:t>
            </a:r>
          </a:p>
        </p:txBody>
      </p:sp>
      <p:sp>
        <p:nvSpPr>
          <p:cNvPr id="4" name="Footer Placeholder 3"/>
          <p:cNvSpPr>
            <a:spLocks noGrp="1"/>
          </p:cNvSpPr>
          <p:nvPr>
            <p:ph type="ftr" sz="quarter" idx="11"/>
          </p:nvPr>
        </p:nvSpPr>
        <p:spPr>
          <a:xfrm rot="5400000">
            <a:off x="7199233" y="1676020"/>
            <a:ext cx="3581400" cy="273844"/>
          </a:xfrm>
        </p:spPr>
        <p:txBody>
          <a:bodyPr/>
          <a:lstStyle/>
          <a:p>
            <a:pPr>
              <a:defRPr/>
            </a:pPr>
            <a:r>
              <a:rPr lang="en-US" dirty="0">
                <a:latin typeface="Myriad Pro" panose="020B0503030403020204" pitchFamily="34" charset="0"/>
              </a:rPr>
              <a:t>RF Signal Strength Data Collection Tool</a:t>
            </a:r>
          </a:p>
        </p:txBody>
      </p:sp>
      <p:sp>
        <p:nvSpPr>
          <p:cNvPr id="5" name="Slide Number Placeholder 4"/>
          <p:cNvSpPr>
            <a:spLocks noGrp="1"/>
          </p:cNvSpPr>
          <p:nvPr>
            <p:ph type="sldNum" sz="quarter" idx="12"/>
          </p:nvPr>
        </p:nvSpPr>
        <p:spPr/>
        <p:txBody>
          <a:bodyPr/>
          <a:lstStyle/>
          <a:p>
            <a:pPr>
              <a:defRPr/>
            </a:pPr>
            <a:fld id="{96409AB1-C29C-4A42-A887-29E5AEAE8748}" type="slidenum">
              <a:rPr lang="en-US">
                <a:latin typeface="Myriad Pro" panose="020B0503030403020204" pitchFamily="34" charset="0"/>
              </a:rPr>
              <a:pPr>
                <a:defRPr/>
              </a:pPr>
              <a:t>10</a:t>
            </a:fld>
            <a:endParaRPr lang="en-US" dirty="0">
              <a:latin typeface="Myriad Pro" panose="020B0503030403020204"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6262222"/>
            <a:ext cx="504657" cy="413681"/>
          </a:xfrm>
          <a:prstGeom prst="rect">
            <a:avLst/>
          </a:prstGeom>
        </p:spPr>
      </p:pic>
      <p:sp>
        <p:nvSpPr>
          <p:cNvPr id="7" name="Rectangle 3"/>
          <p:cNvSpPr>
            <a:spLocks noChangeArrowheads="1"/>
          </p:cNvSpPr>
          <p:nvPr/>
        </p:nvSpPr>
        <p:spPr bwMode="auto">
          <a:xfrm>
            <a:off x="227761" y="1303012"/>
            <a:ext cx="7774052" cy="46012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b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SERIAL PORT LISTENER</a:t>
            </a:r>
            <a:b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b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final </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SerialInputOutputManager.Listener</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mListener</a:t>
            </a:r>
            <a:r>
              <a:rPr kumimoji="0" lang="en-US" altLang="en-US" sz="7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SerialInputOutputManager.Listener</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final static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 </a:t>
            </a:r>
            <a:r>
              <a:rPr kumimoji="0" lang="en-US" altLang="en-US" sz="7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RXID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"Receive ID"</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final static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 </a:t>
            </a:r>
            <a:r>
              <a:rPr kumimoji="0" lang="en-US" altLang="en-US" sz="7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TXID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"Transmit ID"</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final static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 </a:t>
            </a:r>
            <a:r>
              <a:rPr kumimoji="0" lang="en-US" altLang="en-US" sz="7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RSSI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"RSSI"</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7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b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b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 </a:t>
            </a:r>
            <a:r>
              <a:rPr kumimoji="0" lang="en-US" altLang="en-US" sz="700" b="1"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@fun </a:t>
            </a:r>
            <a:r>
              <a:rPr kumimoji="0" lang="en-US" altLang="en-US" sz="7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SerialInputOutputManager.Listener:onRunError</a:t>
            </a:r>
            <a:b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 </a:t>
            </a:r>
            <a:r>
              <a:rPr kumimoji="0" lang="en-US" altLang="en-US" sz="700" b="1"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@brief </a:t>
            </a: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On Run Error</a:t>
            </a:r>
            <a:b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b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onRunError</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(Exception e) {</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7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b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b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 </a:t>
            </a:r>
            <a:r>
              <a:rPr kumimoji="0" lang="en-US" altLang="en-US" sz="700" b="1"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@fun </a:t>
            </a:r>
            <a:r>
              <a:rPr kumimoji="0" lang="en-US" altLang="en-US" sz="7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SerialInputOutputManager.Listener:onNewData</a:t>
            </a:r>
            <a:b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 </a:t>
            </a:r>
            <a:r>
              <a:rPr kumimoji="0" lang="en-US" altLang="en-US" sz="700" b="1"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@brief </a:t>
            </a: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On New Data</a:t>
            </a:r>
            <a:b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b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onNewData</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final byte</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data) {</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try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Append data to the </a:t>
            </a:r>
            <a:r>
              <a:rPr kumimoji="0" lang="en-US" altLang="en-US" sz="7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incomming</a:t>
            </a: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string buffer</a:t>
            </a:r>
            <a:b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 Read data from Teensy device (based upon project by Paul Crouther) - JSON Object being streamed</a:t>
            </a:r>
            <a:b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 to serial port at 9600 bps, includes IDs and RSSI, Note: RSSI is </a:t>
            </a:r>
            <a:r>
              <a:rPr kumimoji="0" lang="en-US" altLang="en-US" sz="7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pos</a:t>
            </a: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actually is negative.</a:t>
            </a:r>
            <a:b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 </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newrx</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String(data, </a:t>
            </a:r>
            <a:r>
              <a:rPr kumimoji="0" lang="en-US" altLang="en-US" sz="7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"UTF-8"</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JSONObject</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serialJSONObj</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JSONObject</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newrx</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0"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CurrenSample</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7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XbeeID</a:t>
            </a:r>
            <a:r>
              <a:rPr kumimoji="0" lang="en-US" altLang="en-US" sz="7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serialJSONObj.getInt</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7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RXID</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0"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CurrenSample</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7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DeviceID</a:t>
            </a:r>
            <a:r>
              <a:rPr kumimoji="0" lang="en-US" altLang="en-US" sz="7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serialJSONObj.getInt</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7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TXID</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XBeeRSSI</a:t>
            </a:r>
            <a:r>
              <a:rPr kumimoji="0" lang="en-US" altLang="en-US" sz="7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1.0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serialJSONObj.getDouble</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7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RSSI</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catch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(Exception e) {</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693173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p:cNvSpPr>
          <p:nvPr>
            <p:ph type="title"/>
          </p:nvPr>
        </p:nvSpPr>
        <p:spPr>
          <a:xfrm>
            <a:off x="228600" y="0"/>
            <a:ext cx="8212455" cy="1325563"/>
          </a:xfrm>
        </p:spPr>
        <p:txBody>
          <a:bodyPr/>
          <a:lstStyle/>
          <a:p>
            <a:r>
              <a:rPr lang="en-US" altLang="en-US" u="sng" dirty="0">
                <a:latin typeface="Myriad Pro" panose="020B0503030403020204" pitchFamily="34" charset="0"/>
              </a:rPr>
              <a:t>Parts Required From User</a:t>
            </a:r>
          </a:p>
        </p:txBody>
      </p:sp>
      <p:sp>
        <p:nvSpPr>
          <p:cNvPr id="4" name="Footer Placeholder 3"/>
          <p:cNvSpPr>
            <a:spLocks noGrp="1"/>
          </p:cNvSpPr>
          <p:nvPr>
            <p:ph type="ftr" sz="quarter" idx="11"/>
          </p:nvPr>
        </p:nvSpPr>
        <p:spPr>
          <a:xfrm rot="5400000">
            <a:off x="7199233" y="1676020"/>
            <a:ext cx="3581400" cy="273844"/>
          </a:xfrm>
        </p:spPr>
        <p:txBody>
          <a:bodyPr/>
          <a:lstStyle/>
          <a:p>
            <a:pPr>
              <a:defRPr/>
            </a:pPr>
            <a:r>
              <a:rPr lang="en-US" dirty="0">
                <a:latin typeface="Myriad Pro" panose="020B0503030403020204" pitchFamily="34" charset="0"/>
              </a:rPr>
              <a:t>RF Signal Strength Data Collection Tool</a:t>
            </a:r>
          </a:p>
        </p:txBody>
      </p:sp>
      <p:sp>
        <p:nvSpPr>
          <p:cNvPr id="5" name="Slide Number Placeholder 4"/>
          <p:cNvSpPr>
            <a:spLocks noGrp="1"/>
          </p:cNvSpPr>
          <p:nvPr>
            <p:ph type="sldNum" sz="quarter" idx="12"/>
          </p:nvPr>
        </p:nvSpPr>
        <p:spPr/>
        <p:txBody>
          <a:bodyPr/>
          <a:lstStyle/>
          <a:p>
            <a:pPr>
              <a:defRPr/>
            </a:pPr>
            <a:fld id="{96409AB1-C29C-4A42-A887-29E5AEAE8748}" type="slidenum">
              <a:rPr lang="en-US">
                <a:latin typeface="Myriad Pro" panose="020B0503030403020204" pitchFamily="34" charset="0"/>
              </a:rPr>
              <a:pPr>
                <a:defRPr/>
              </a:pPr>
              <a:t>11</a:t>
            </a:fld>
            <a:endParaRPr lang="en-US" dirty="0">
              <a:latin typeface="Myriad Pro" panose="020B0503030403020204" pitchFamily="34" charset="0"/>
            </a:endParaRPr>
          </a:p>
        </p:txBody>
      </p:sp>
      <p:sp>
        <p:nvSpPr>
          <p:cNvPr id="7" name="Content Placeholder 2"/>
          <p:cNvSpPr txBox="1">
            <a:spLocks/>
          </p:cNvSpPr>
          <p:nvPr/>
        </p:nvSpPr>
        <p:spPr bwMode="auto">
          <a:xfrm>
            <a:off x="91439" y="1508125"/>
            <a:ext cx="8138161" cy="4664075"/>
          </a:xfrm>
          <a:prstGeom prst="rect">
            <a:avLst/>
          </a:prstGeom>
          <a:noFill/>
          <a:ln w="9525">
            <a:noFill/>
            <a:miter lim="800000"/>
            <a:headEnd/>
            <a:tailEnd/>
          </a:ln>
        </p:spPr>
        <p:txBody>
          <a:bodyPr>
            <a:normAutofit/>
          </a:bodyPr>
          <a:lstStyle/>
          <a:p>
            <a:pPr marL="342900" indent="-342900" eaLnBrk="0" hangingPunct="0">
              <a:spcBef>
                <a:spcPct val="20000"/>
              </a:spcBef>
              <a:buFont typeface="Arial" charset="0"/>
              <a:buChar char="•"/>
              <a:defRPr/>
            </a:pPr>
            <a:r>
              <a:rPr lang="en-US" sz="2800" kern="0" dirty="0">
                <a:solidFill>
                  <a:srgbClr val="4F4F4F"/>
                </a:solidFill>
                <a:latin typeface="Myriad Pro" panose="020B0503030403020204" pitchFamily="34" charset="0"/>
                <a:cs typeface="+mn-cs"/>
              </a:rPr>
              <a:t>Android Phone/Device</a:t>
            </a:r>
          </a:p>
          <a:p>
            <a:pPr marL="342900" indent="-342900" eaLnBrk="0" hangingPunct="0">
              <a:spcBef>
                <a:spcPct val="20000"/>
              </a:spcBef>
              <a:buFont typeface="Arial" charset="0"/>
              <a:buChar char="•"/>
              <a:defRPr/>
            </a:pPr>
            <a:r>
              <a:rPr lang="en-US" sz="2800" kern="0" dirty="0">
                <a:solidFill>
                  <a:srgbClr val="4F4F4F"/>
                </a:solidFill>
                <a:latin typeface="Myriad Pro" panose="020B0503030403020204" pitchFamily="34" charset="0"/>
                <a:cs typeface="+mn-cs"/>
              </a:rPr>
              <a:t>Teensy LC and </a:t>
            </a:r>
            <a:r>
              <a:rPr lang="en-US" sz="2800" kern="0" dirty="0" err="1">
                <a:solidFill>
                  <a:srgbClr val="4F4F4F"/>
                </a:solidFill>
                <a:latin typeface="Myriad Pro" panose="020B0503030403020204" pitchFamily="34" charset="0"/>
                <a:cs typeface="+mn-cs"/>
              </a:rPr>
              <a:t>Xbee</a:t>
            </a:r>
            <a:r>
              <a:rPr lang="en-US" sz="2800" kern="0" dirty="0">
                <a:solidFill>
                  <a:srgbClr val="4F4F4F"/>
                </a:solidFill>
                <a:latin typeface="Myriad Pro" panose="020B0503030403020204" pitchFamily="34" charset="0"/>
                <a:cs typeface="+mn-cs"/>
              </a:rPr>
              <a:t> Pro – RX (connected to Android Device)</a:t>
            </a:r>
          </a:p>
          <a:p>
            <a:pPr marL="342900" indent="-342900" eaLnBrk="0" hangingPunct="0">
              <a:spcBef>
                <a:spcPct val="20000"/>
              </a:spcBef>
              <a:buFont typeface="Arial" charset="0"/>
              <a:buChar char="•"/>
              <a:defRPr/>
            </a:pPr>
            <a:r>
              <a:rPr lang="en-US" sz="2800" kern="0" dirty="0">
                <a:solidFill>
                  <a:srgbClr val="4F4F4F"/>
                </a:solidFill>
                <a:latin typeface="Myriad Pro" panose="020B0503030403020204" pitchFamily="34" charset="0"/>
              </a:rPr>
              <a:t>Teensy LC and </a:t>
            </a:r>
            <a:r>
              <a:rPr lang="en-US" sz="2800" kern="0" dirty="0" err="1">
                <a:solidFill>
                  <a:srgbClr val="4F4F4F"/>
                </a:solidFill>
                <a:latin typeface="Myriad Pro" panose="020B0503030403020204" pitchFamily="34" charset="0"/>
              </a:rPr>
              <a:t>Xbee</a:t>
            </a:r>
            <a:r>
              <a:rPr lang="en-US" sz="2800" kern="0" dirty="0">
                <a:solidFill>
                  <a:srgbClr val="4F4F4F"/>
                </a:solidFill>
                <a:latin typeface="Myriad Pro" panose="020B0503030403020204" pitchFamily="34" charset="0"/>
              </a:rPr>
              <a:t> Pro – TX (powered by USB)</a:t>
            </a:r>
          </a:p>
          <a:p>
            <a:pPr marL="342900" indent="-342900" eaLnBrk="0" hangingPunct="0">
              <a:spcBef>
                <a:spcPct val="20000"/>
              </a:spcBef>
              <a:buFont typeface="Arial" charset="0"/>
              <a:buChar char="•"/>
              <a:defRPr/>
            </a:pPr>
            <a:r>
              <a:rPr lang="en-US" sz="2800" kern="0" dirty="0">
                <a:solidFill>
                  <a:srgbClr val="4F4F4F"/>
                </a:solidFill>
                <a:latin typeface="Myriad Pro" panose="020B0503030403020204" pitchFamily="34" charset="0"/>
                <a:cs typeface="+mn-cs"/>
              </a:rPr>
              <a:t>MySQL Server</a:t>
            </a:r>
          </a:p>
          <a:p>
            <a:pPr marL="800100" lvl="1" indent="-342900" eaLnBrk="0" hangingPunct="0">
              <a:spcBef>
                <a:spcPct val="20000"/>
              </a:spcBef>
              <a:buFont typeface="Arial" charset="0"/>
              <a:buChar char="•"/>
              <a:defRPr/>
            </a:pPr>
            <a:r>
              <a:rPr lang="en-US" sz="1600" kern="0" dirty="0">
                <a:solidFill>
                  <a:srgbClr val="4F4F4F"/>
                </a:solidFill>
                <a:latin typeface="Myriad Pro" panose="020B0503030403020204" pitchFamily="34" charset="0"/>
                <a:cs typeface="+mn-cs"/>
              </a:rPr>
              <a:t>Currently for testing I pointed to my server (lusherengineeringservices.com), however, the “Norman” server/NUC is setup to operate this application as well.  This can be setup next week in the lab.</a:t>
            </a: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000" kern="0" dirty="0">
              <a:solidFill>
                <a:srgbClr val="4F4F4F"/>
              </a:solidFill>
              <a:latin typeface="Myriad Pro" panose="020B0503030403020204" pitchFamily="34" charset="0"/>
              <a:cs typeface="+mn-cs"/>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6262222"/>
            <a:ext cx="504657" cy="413681"/>
          </a:xfrm>
          <a:prstGeom prst="rect">
            <a:avLst/>
          </a:prstGeom>
        </p:spPr>
      </p:pic>
    </p:spTree>
    <p:extLst>
      <p:ext uri="{BB962C8B-B14F-4D97-AF65-F5344CB8AC3E}">
        <p14:creationId xmlns:p14="http://schemas.microsoft.com/office/powerpoint/2010/main" val="14093876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p:cNvSpPr>
          <p:nvPr>
            <p:ph type="title"/>
          </p:nvPr>
        </p:nvSpPr>
        <p:spPr>
          <a:xfrm>
            <a:off x="228600" y="0"/>
            <a:ext cx="8212455" cy="1325563"/>
          </a:xfrm>
        </p:spPr>
        <p:txBody>
          <a:bodyPr/>
          <a:lstStyle/>
          <a:p>
            <a:r>
              <a:rPr lang="en-US" altLang="en-US" u="sng" dirty="0">
                <a:latin typeface="Myriad Pro" panose="020B0503030403020204" pitchFamily="34" charset="0"/>
              </a:rPr>
              <a:t>References</a:t>
            </a:r>
          </a:p>
        </p:txBody>
      </p:sp>
      <p:sp>
        <p:nvSpPr>
          <p:cNvPr id="4" name="Footer Placeholder 3"/>
          <p:cNvSpPr>
            <a:spLocks noGrp="1"/>
          </p:cNvSpPr>
          <p:nvPr>
            <p:ph type="ftr" sz="quarter" idx="11"/>
          </p:nvPr>
        </p:nvSpPr>
        <p:spPr>
          <a:xfrm rot="5400000">
            <a:off x="7199233" y="1676020"/>
            <a:ext cx="3581400" cy="273844"/>
          </a:xfrm>
        </p:spPr>
        <p:txBody>
          <a:bodyPr/>
          <a:lstStyle/>
          <a:p>
            <a:pPr>
              <a:defRPr/>
            </a:pPr>
            <a:r>
              <a:rPr lang="en-US" dirty="0">
                <a:latin typeface="Myriad Pro" panose="020B0503030403020204" pitchFamily="34" charset="0"/>
              </a:rPr>
              <a:t>RF Signal Strength Data Collection Tool</a:t>
            </a:r>
          </a:p>
        </p:txBody>
      </p:sp>
      <p:sp>
        <p:nvSpPr>
          <p:cNvPr id="5" name="Slide Number Placeholder 4"/>
          <p:cNvSpPr>
            <a:spLocks noGrp="1"/>
          </p:cNvSpPr>
          <p:nvPr>
            <p:ph type="sldNum" sz="quarter" idx="12"/>
          </p:nvPr>
        </p:nvSpPr>
        <p:spPr/>
        <p:txBody>
          <a:bodyPr/>
          <a:lstStyle/>
          <a:p>
            <a:pPr>
              <a:defRPr/>
            </a:pPr>
            <a:fld id="{96409AB1-C29C-4A42-A887-29E5AEAE8748}" type="slidenum">
              <a:rPr lang="en-US">
                <a:latin typeface="Myriad Pro" panose="020B0503030403020204" pitchFamily="34" charset="0"/>
              </a:rPr>
              <a:pPr>
                <a:defRPr/>
              </a:pPr>
              <a:t>12</a:t>
            </a:fld>
            <a:endParaRPr lang="en-US" dirty="0">
              <a:latin typeface="Myriad Pro" panose="020B0503030403020204" pitchFamily="34" charset="0"/>
            </a:endParaRPr>
          </a:p>
        </p:txBody>
      </p:sp>
      <p:sp>
        <p:nvSpPr>
          <p:cNvPr id="7" name="Content Placeholder 2"/>
          <p:cNvSpPr txBox="1">
            <a:spLocks/>
          </p:cNvSpPr>
          <p:nvPr/>
        </p:nvSpPr>
        <p:spPr bwMode="auto">
          <a:xfrm>
            <a:off x="0" y="1508125"/>
            <a:ext cx="8441055" cy="4984115"/>
          </a:xfrm>
          <a:prstGeom prst="rect">
            <a:avLst/>
          </a:prstGeom>
          <a:noFill/>
          <a:ln w="9525">
            <a:noFill/>
            <a:miter lim="800000"/>
            <a:headEnd/>
            <a:tailEnd/>
          </a:ln>
        </p:spPr>
        <p:txBody>
          <a:bodyPr>
            <a:normAutofit/>
          </a:bodyPr>
          <a:lstStyle/>
          <a:p>
            <a:pPr lvl="1" eaLnBrk="0" hangingPunct="0">
              <a:spcBef>
                <a:spcPct val="20000"/>
              </a:spcBef>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lvl="1" eaLnBrk="0" hangingPunct="0">
              <a:spcBef>
                <a:spcPct val="20000"/>
              </a:spcBef>
              <a:defRPr/>
            </a:pPr>
            <a:r>
              <a:rPr lang="en-US" kern="0" dirty="0">
                <a:solidFill>
                  <a:srgbClr val="4F4F4F"/>
                </a:solidFill>
                <a:latin typeface="Myriad Pro" panose="020B0503030403020204" pitchFamily="34" charset="0"/>
                <a:cs typeface="+mn-cs"/>
              </a:rPr>
              <a:t> </a:t>
            </a:r>
          </a:p>
        </p:txBody>
      </p:sp>
      <p:sp>
        <p:nvSpPr>
          <p:cNvPr id="8" name="Content Placeholder 2"/>
          <p:cNvSpPr txBox="1">
            <a:spLocks/>
          </p:cNvSpPr>
          <p:nvPr/>
        </p:nvSpPr>
        <p:spPr bwMode="auto">
          <a:xfrm>
            <a:off x="0" y="1508125"/>
            <a:ext cx="8441055" cy="4892675"/>
          </a:xfrm>
          <a:prstGeom prst="rect">
            <a:avLst/>
          </a:prstGeom>
          <a:noFill/>
          <a:ln w="9525">
            <a:noFill/>
            <a:miter lim="800000"/>
            <a:headEnd/>
            <a:tailEnd/>
          </a:ln>
        </p:spPr>
        <p:txBody>
          <a:bodyPr>
            <a:normAutofit/>
          </a:bodyPr>
          <a:lstStyle/>
          <a:p>
            <a:pPr marL="800100" lvl="1" indent="-342900" eaLnBrk="0" hangingPunct="0">
              <a:spcBef>
                <a:spcPct val="20000"/>
              </a:spcBef>
              <a:buFont typeface="Arial" charset="0"/>
              <a:buChar char="•"/>
              <a:defRPr/>
            </a:pPr>
            <a:endParaRPr lang="en-US" sz="2000" kern="0" dirty="0">
              <a:solidFill>
                <a:srgbClr val="4F4F4F"/>
              </a:solidFill>
              <a:latin typeface="Myriad Pro" panose="020B0503030403020204" pitchFamily="34" charset="0"/>
            </a:endParaRPr>
          </a:p>
          <a:p>
            <a:pPr marL="800100" lvl="1" indent="-342900" eaLnBrk="0" hangingPunct="0">
              <a:spcBef>
                <a:spcPct val="20000"/>
              </a:spcBef>
              <a:buFont typeface="Arial" charset="0"/>
              <a:buChar char="•"/>
              <a:defRPr/>
            </a:pPr>
            <a:r>
              <a:rPr lang="en-US" sz="1600" kern="0" dirty="0">
                <a:solidFill>
                  <a:srgbClr val="4F4F4F"/>
                </a:solidFill>
                <a:latin typeface="Myriad Pro" panose="020B0503030403020204" pitchFamily="34" charset="0"/>
                <a:cs typeface="Arial"/>
              </a:rPr>
              <a:t>Project #1 and Project #2 from ECEN489/689 Spring 2016 Class.</a:t>
            </a:r>
            <a:endParaRPr lang="nl-NL" sz="16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r>
              <a:rPr lang="en-US" sz="1600" kern="0" dirty="0">
                <a:solidFill>
                  <a:srgbClr val="4F4F4F"/>
                </a:solidFill>
                <a:latin typeface="Myriad Pro" panose="020B0503030403020204" pitchFamily="34" charset="0"/>
                <a:cs typeface="Arial"/>
              </a:rPr>
              <a:t>Google API</a:t>
            </a:r>
          </a:p>
          <a:p>
            <a:pPr marL="800100" lvl="1" indent="-342900" eaLnBrk="0" hangingPunct="0">
              <a:spcBef>
                <a:spcPct val="20000"/>
              </a:spcBef>
              <a:buFont typeface="Arial" charset="0"/>
              <a:buChar char="•"/>
              <a:defRPr/>
            </a:pPr>
            <a:r>
              <a:rPr lang="en-US" sz="1600" kern="0" dirty="0">
                <a:solidFill>
                  <a:srgbClr val="4F4F4F"/>
                </a:solidFill>
                <a:latin typeface="Myriad Pro" panose="020B0503030403020204" pitchFamily="34" charset="0"/>
                <a:cs typeface="Arial"/>
              </a:rPr>
              <a:t>Example / test projects provided by Google (i.e. Google Maps, Hello World)</a:t>
            </a: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000" kern="0" dirty="0">
              <a:solidFill>
                <a:srgbClr val="4F4F4F"/>
              </a:solidFill>
              <a:latin typeface="Myriad Pro" panose="020B0503030403020204" pitchFamily="34" charset="0"/>
              <a:cs typeface="+mn-cs"/>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6262222"/>
            <a:ext cx="504657" cy="413681"/>
          </a:xfrm>
          <a:prstGeom prst="rect">
            <a:avLst/>
          </a:prstGeom>
        </p:spPr>
      </p:pic>
    </p:spTree>
    <p:extLst>
      <p:ext uri="{BB962C8B-B14F-4D97-AF65-F5344CB8AC3E}">
        <p14:creationId xmlns:p14="http://schemas.microsoft.com/office/powerpoint/2010/main" val="22586185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p:cNvSpPr>
          <p:nvPr>
            <p:ph type="title"/>
          </p:nvPr>
        </p:nvSpPr>
        <p:spPr>
          <a:xfrm>
            <a:off x="228600" y="0"/>
            <a:ext cx="8212455" cy="1325563"/>
          </a:xfrm>
        </p:spPr>
        <p:txBody>
          <a:bodyPr/>
          <a:lstStyle/>
          <a:p>
            <a:r>
              <a:rPr lang="en-US" altLang="en-US" u="sng" dirty="0">
                <a:latin typeface="Myriad Pro" panose="020B0503030403020204" pitchFamily="34" charset="0"/>
              </a:rPr>
              <a:t>What is Next?</a:t>
            </a:r>
          </a:p>
        </p:txBody>
      </p:sp>
      <p:sp>
        <p:nvSpPr>
          <p:cNvPr id="4" name="Footer Placeholder 3"/>
          <p:cNvSpPr>
            <a:spLocks noGrp="1"/>
          </p:cNvSpPr>
          <p:nvPr>
            <p:ph type="ftr" sz="quarter" idx="11"/>
          </p:nvPr>
        </p:nvSpPr>
        <p:spPr>
          <a:xfrm rot="5400000">
            <a:off x="7199233" y="1676020"/>
            <a:ext cx="3581400" cy="273844"/>
          </a:xfrm>
        </p:spPr>
        <p:txBody>
          <a:bodyPr/>
          <a:lstStyle/>
          <a:p>
            <a:pPr>
              <a:defRPr/>
            </a:pPr>
            <a:r>
              <a:rPr lang="en-US" dirty="0">
                <a:latin typeface="Myriad Pro" panose="020B0503030403020204" pitchFamily="34" charset="0"/>
              </a:rPr>
              <a:t>RF Signal Strength Data Collection Tool</a:t>
            </a:r>
          </a:p>
        </p:txBody>
      </p:sp>
      <p:sp>
        <p:nvSpPr>
          <p:cNvPr id="5" name="Slide Number Placeholder 4"/>
          <p:cNvSpPr>
            <a:spLocks noGrp="1"/>
          </p:cNvSpPr>
          <p:nvPr>
            <p:ph type="sldNum" sz="quarter" idx="12"/>
          </p:nvPr>
        </p:nvSpPr>
        <p:spPr/>
        <p:txBody>
          <a:bodyPr/>
          <a:lstStyle/>
          <a:p>
            <a:pPr>
              <a:defRPr/>
            </a:pPr>
            <a:fld id="{96409AB1-C29C-4A42-A887-29E5AEAE8748}" type="slidenum">
              <a:rPr lang="en-US">
                <a:latin typeface="Myriad Pro" panose="020B0503030403020204" pitchFamily="34" charset="0"/>
              </a:rPr>
              <a:pPr>
                <a:defRPr/>
              </a:pPr>
              <a:t>13</a:t>
            </a:fld>
            <a:endParaRPr lang="en-US" dirty="0">
              <a:latin typeface="Myriad Pro" panose="020B0503030403020204" pitchFamily="34" charset="0"/>
            </a:endParaRPr>
          </a:p>
        </p:txBody>
      </p:sp>
      <p:sp>
        <p:nvSpPr>
          <p:cNvPr id="7" name="Content Placeholder 2"/>
          <p:cNvSpPr txBox="1">
            <a:spLocks/>
          </p:cNvSpPr>
          <p:nvPr/>
        </p:nvSpPr>
        <p:spPr bwMode="auto">
          <a:xfrm>
            <a:off x="247056" y="1731266"/>
            <a:ext cx="8441055" cy="4984115"/>
          </a:xfrm>
          <a:prstGeom prst="rect">
            <a:avLst/>
          </a:prstGeom>
          <a:noFill/>
          <a:ln w="9525">
            <a:noFill/>
            <a:miter lim="800000"/>
            <a:headEnd/>
            <a:tailEnd/>
          </a:ln>
        </p:spPr>
        <p:txBody>
          <a:bodyPr>
            <a:normAutofit/>
          </a:bodyPr>
          <a:lstStyle/>
          <a:p>
            <a:pPr lvl="1" eaLnBrk="0" hangingPunct="0">
              <a:spcBef>
                <a:spcPct val="20000"/>
              </a:spcBef>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lvl="1" eaLnBrk="0" hangingPunct="0">
              <a:spcBef>
                <a:spcPct val="20000"/>
              </a:spcBef>
              <a:defRPr/>
            </a:pPr>
            <a:r>
              <a:rPr lang="en-US" kern="0" dirty="0">
                <a:solidFill>
                  <a:srgbClr val="4F4F4F"/>
                </a:solidFill>
                <a:latin typeface="Myriad Pro" panose="020B0503030403020204" pitchFamily="34" charset="0"/>
                <a:cs typeface="+mn-cs"/>
              </a:rPr>
              <a:t> </a:t>
            </a:r>
          </a:p>
        </p:txBody>
      </p:sp>
      <p:sp>
        <p:nvSpPr>
          <p:cNvPr id="8" name="Content Placeholder 2"/>
          <p:cNvSpPr txBox="1">
            <a:spLocks/>
          </p:cNvSpPr>
          <p:nvPr/>
        </p:nvSpPr>
        <p:spPr bwMode="auto">
          <a:xfrm>
            <a:off x="733256" y="3137921"/>
            <a:ext cx="6445651" cy="1691640"/>
          </a:xfrm>
          <a:prstGeom prst="rect">
            <a:avLst/>
          </a:prstGeom>
          <a:noFill/>
          <a:ln w="9525">
            <a:noFill/>
            <a:miter lim="800000"/>
            <a:headEnd/>
            <a:tailEnd/>
          </a:ln>
        </p:spPr>
        <p:txBody>
          <a:bodyPr>
            <a:normAutofit/>
          </a:bodyPr>
          <a:lstStyle/>
          <a:p>
            <a:pPr marL="800100" lvl="1" indent="-342900" eaLnBrk="0" hangingPunct="0">
              <a:spcBef>
                <a:spcPct val="20000"/>
              </a:spcBef>
              <a:buFont typeface="Arial" charset="0"/>
              <a:buChar char="•"/>
              <a:defRPr/>
            </a:pPr>
            <a:endParaRPr lang="en-US" sz="3200" b="1" kern="0" dirty="0">
              <a:solidFill>
                <a:srgbClr val="00B0F0"/>
              </a:solidFill>
              <a:latin typeface="Myriad Pro" panose="020B0503030403020204" pitchFamily="34" charset="0"/>
            </a:endParaRPr>
          </a:p>
          <a:p>
            <a:pPr lvl="1" algn="ctr" eaLnBrk="0" hangingPunct="0">
              <a:spcBef>
                <a:spcPct val="20000"/>
              </a:spcBef>
              <a:defRPr/>
            </a:pPr>
            <a:r>
              <a:rPr lang="en-US" sz="3200" b="1" kern="0" dirty="0">
                <a:solidFill>
                  <a:srgbClr val="00B0F0"/>
                </a:solidFill>
                <a:latin typeface="Myriad Pro" panose="020B0503030403020204" pitchFamily="34" charset="0"/>
                <a:cs typeface="Arial"/>
              </a:rPr>
              <a:t>Collect and process data!</a:t>
            </a:r>
          </a:p>
          <a:p>
            <a:pPr marL="800100" lvl="1" indent="-342900" eaLnBrk="0" hangingPunct="0">
              <a:spcBef>
                <a:spcPct val="20000"/>
              </a:spcBef>
              <a:buFont typeface="Arial" charset="0"/>
              <a:buChar char="•"/>
              <a:defRPr/>
            </a:pPr>
            <a:endParaRPr lang="en-US" sz="3200" b="1" kern="0" dirty="0">
              <a:solidFill>
                <a:srgbClr val="00B0F0"/>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3200" b="1" kern="0" dirty="0">
              <a:solidFill>
                <a:srgbClr val="00B0F0"/>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3200" b="1" kern="0" dirty="0">
              <a:solidFill>
                <a:srgbClr val="00B0F0"/>
              </a:solidFill>
              <a:latin typeface="Myriad Pro" panose="020B0503030403020204" pitchFamily="34" charset="0"/>
              <a:cs typeface="+mn-cs"/>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6262222"/>
            <a:ext cx="504657" cy="413681"/>
          </a:xfrm>
          <a:prstGeom prst="rect">
            <a:avLst/>
          </a:prstGeom>
        </p:spPr>
      </p:pic>
      <p:sp>
        <p:nvSpPr>
          <p:cNvPr id="3" name="Rectangle 2"/>
          <p:cNvSpPr/>
          <p:nvPr/>
        </p:nvSpPr>
        <p:spPr>
          <a:xfrm>
            <a:off x="733256" y="1546600"/>
            <a:ext cx="6673383" cy="701731"/>
          </a:xfrm>
          <a:prstGeom prst="rect">
            <a:avLst/>
          </a:prstGeom>
        </p:spPr>
        <p:txBody>
          <a:bodyPr wrap="square">
            <a:spAutoFit/>
          </a:bodyPr>
          <a:lstStyle/>
          <a:p>
            <a:pPr marL="342900" indent="-342900" eaLnBrk="0" hangingPunct="0">
              <a:spcBef>
                <a:spcPct val="20000"/>
              </a:spcBef>
              <a:buFont typeface="Arial" charset="0"/>
              <a:buChar char="•"/>
              <a:defRPr/>
            </a:pPr>
            <a:r>
              <a:rPr lang="en-US" kern="0" dirty="0">
                <a:solidFill>
                  <a:srgbClr val="4F4F4F"/>
                </a:solidFill>
                <a:latin typeface="Myriad Pro" panose="020B0503030403020204" pitchFamily="34" charset="0"/>
              </a:rPr>
              <a:t>Integrate with final hardware and test in actual test setting</a:t>
            </a:r>
          </a:p>
          <a:p>
            <a:pPr marL="342900" indent="-342900" eaLnBrk="0" hangingPunct="0">
              <a:spcBef>
                <a:spcPct val="20000"/>
              </a:spcBef>
              <a:buFont typeface="Arial" charset="0"/>
              <a:buChar char="•"/>
              <a:defRPr/>
            </a:pPr>
            <a:r>
              <a:rPr lang="en-US" kern="0" dirty="0">
                <a:solidFill>
                  <a:srgbClr val="4F4F4F"/>
                </a:solidFill>
                <a:latin typeface="Myriad Pro" panose="020B0503030403020204" pitchFamily="34" charset="0"/>
              </a:rPr>
              <a:t>Integrate in </a:t>
            </a:r>
            <a:r>
              <a:rPr lang="en-US" kern="0" dirty="0" err="1">
                <a:solidFill>
                  <a:srgbClr val="4F4F4F"/>
                </a:solidFill>
                <a:latin typeface="Myriad Pro" panose="020B0503030403020204" pitchFamily="34" charset="0"/>
              </a:rPr>
              <a:t>HackRF</a:t>
            </a:r>
            <a:r>
              <a:rPr lang="en-US" kern="0" dirty="0">
                <a:solidFill>
                  <a:srgbClr val="4F4F4F"/>
                </a:solidFill>
                <a:latin typeface="Myriad Pro" panose="020B0503030403020204" pitchFamily="34" charset="0"/>
              </a:rPr>
              <a:t> One to use to collect data</a:t>
            </a:r>
          </a:p>
        </p:txBody>
      </p:sp>
    </p:spTree>
    <p:extLst>
      <p:ext uri="{BB962C8B-B14F-4D97-AF65-F5344CB8AC3E}">
        <p14:creationId xmlns:p14="http://schemas.microsoft.com/office/powerpoint/2010/main" val="1057216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 calcmode="lin" valueType="num">
                                      <p:cBhvr additive="base">
                                        <p:cTn id="7"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p:cNvSpPr>
          <p:nvPr>
            <p:ph type="title"/>
          </p:nvPr>
        </p:nvSpPr>
        <p:spPr>
          <a:xfrm>
            <a:off x="228600" y="0"/>
            <a:ext cx="8212455" cy="1325563"/>
          </a:xfrm>
        </p:spPr>
        <p:txBody>
          <a:bodyPr/>
          <a:lstStyle/>
          <a:p>
            <a:r>
              <a:rPr lang="en-US" altLang="en-US" u="sng" dirty="0">
                <a:latin typeface="Myriad Pro" panose="020B0503030403020204" pitchFamily="34" charset="0"/>
              </a:rPr>
              <a:t>Purpose</a:t>
            </a:r>
          </a:p>
        </p:txBody>
      </p:sp>
      <p:sp>
        <p:nvSpPr>
          <p:cNvPr id="4" name="Footer Placeholder 3"/>
          <p:cNvSpPr>
            <a:spLocks noGrp="1"/>
          </p:cNvSpPr>
          <p:nvPr>
            <p:ph type="ftr" sz="quarter" idx="11"/>
          </p:nvPr>
        </p:nvSpPr>
        <p:spPr>
          <a:xfrm rot="5400000">
            <a:off x="7199233" y="1676020"/>
            <a:ext cx="3581400" cy="273844"/>
          </a:xfrm>
        </p:spPr>
        <p:txBody>
          <a:bodyPr/>
          <a:lstStyle/>
          <a:p>
            <a:pPr>
              <a:defRPr/>
            </a:pPr>
            <a:r>
              <a:rPr lang="en-US" dirty="0">
                <a:latin typeface="Myriad Pro" panose="020B0503030403020204" pitchFamily="34" charset="0"/>
              </a:rPr>
              <a:t>RF Signal Strength Data Collection Tool</a:t>
            </a:r>
          </a:p>
        </p:txBody>
      </p:sp>
      <p:sp>
        <p:nvSpPr>
          <p:cNvPr id="5" name="Slide Number Placeholder 4"/>
          <p:cNvSpPr>
            <a:spLocks noGrp="1"/>
          </p:cNvSpPr>
          <p:nvPr>
            <p:ph type="sldNum" sz="quarter" idx="12"/>
          </p:nvPr>
        </p:nvSpPr>
        <p:spPr/>
        <p:txBody>
          <a:bodyPr/>
          <a:lstStyle/>
          <a:p>
            <a:pPr>
              <a:defRPr/>
            </a:pPr>
            <a:fld id="{96409AB1-C29C-4A42-A887-29E5AEAE8748}" type="slidenum">
              <a:rPr lang="en-US">
                <a:latin typeface="Myriad Pro" panose="020B0503030403020204" pitchFamily="34" charset="0"/>
              </a:rPr>
              <a:pPr>
                <a:defRPr/>
              </a:pPr>
              <a:t>1</a:t>
            </a:fld>
            <a:endParaRPr lang="en-US" dirty="0">
              <a:latin typeface="Myriad Pro" panose="020B0503030403020204" pitchFamily="34" charset="0"/>
            </a:endParaRPr>
          </a:p>
        </p:txBody>
      </p:sp>
      <p:sp>
        <p:nvSpPr>
          <p:cNvPr id="7" name="Content Placeholder 2"/>
          <p:cNvSpPr txBox="1">
            <a:spLocks/>
          </p:cNvSpPr>
          <p:nvPr/>
        </p:nvSpPr>
        <p:spPr bwMode="auto">
          <a:xfrm>
            <a:off x="91439" y="1508125"/>
            <a:ext cx="8138161" cy="4664075"/>
          </a:xfrm>
          <a:prstGeom prst="rect">
            <a:avLst/>
          </a:prstGeom>
          <a:noFill/>
          <a:ln w="9525">
            <a:noFill/>
            <a:miter lim="800000"/>
            <a:headEnd/>
            <a:tailEnd/>
          </a:ln>
        </p:spPr>
        <p:txBody>
          <a:bodyPr>
            <a:normAutofit/>
          </a:bodyPr>
          <a:lstStyle/>
          <a:p>
            <a:pPr marL="342900" indent="-342900" eaLnBrk="0" hangingPunct="0">
              <a:spcBef>
                <a:spcPct val="20000"/>
              </a:spcBef>
              <a:buFont typeface="Arial" charset="0"/>
              <a:buChar char="•"/>
              <a:defRPr/>
            </a:pPr>
            <a:r>
              <a:rPr lang="en-US" sz="2800" kern="0" dirty="0">
                <a:solidFill>
                  <a:srgbClr val="4F4F4F"/>
                </a:solidFill>
                <a:latin typeface="Myriad Pro" panose="020B0503030403020204" pitchFamily="34" charset="0"/>
                <a:cs typeface="+mn-cs"/>
              </a:rPr>
              <a:t>Captures RSSI from </a:t>
            </a:r>
            <a:r>
              <a:rPr lang="en-US" sz="2800" kern="0" dirty="0" err="1">
                <a:solidFill>
                  <a:srgbClr val="4F4F4F"/>
                </a:solidFill>
                <a:latin typeface="Myriad Pro" panose="020B0503030403020204" pitchFamily="34" charset="0"/>
                <a:cs typeface="+mn-cs"/>
              </a:rPr>
              <a:t>XBee</a:t>
            </a:r>
            <a:r>
              <a:rPr lang="en-US" sz="2800" kern="0" dirty="0">
                <a:solidFill>
                  <a:srgbClr val="4F4F4F"/>
                </a:solidFill>
                <a:latin typeface="Myriad Pro" panose="020B0503030403020204" pitchFamily="34" charset="0"/>
                <a:cs typeface="+mn-cs"/>
              </a:rPr>
              <a:t> Pro radio interface with Teensy MCU.</a:t>
            </a:r>
          </a:p>
          <a:p>
            <a:pPr marL="342900" indent="-342900" eaLnBrk="0" hangingPunct="0">
              <a:spcBef>
                <a:spcPct val="20000"/>
              </a:spcBef>
              <a:buFont typeface="Arial" charset="0"/>
              <a:buChar char="•"/>
              <a:defRPr/>
            </a:pPr>
            <a:r>
              <a:rPr lang="en-US" sz="2800" kern="0" dirty="0">
                <a:solidFill>
                  <a:srgbClr val="4F4F4F"/>
                </a:solidFill>
                <a:latin typeface="Myriad Pro" panose="020B0503030403020204" pitchFamily="34" charset="0"/>
                <a:cs typeface="+mn-cs"/>
              </a:rPr>
              <a:t>Captures IMU orientation of phone</a:t>
            </a:r>
          </a:p>
          <a:p>
            <a:pPr marL="342900" indent="-342900" eaLnBrk="0" hangingPunct="0">
              <a:spcBef>
                <a:spcPct val="20000"/>
              </a:spcBef>
              <a:buFont typeface="Arial" charset="0"/>
              <a:buChar char="•"/>
              <a:defRPr/>
            </a:pPr>
            <a:r>
              <a:rPr lang="en-US" sz="2800" kern="0" dirty="0">
                <a:solidFill>
                  <a:srgbClr val="4F4F4F"/>
                </a:solidFill>
                <a:latin typeface="Myriad Pro" panose="020B0503030403020204" pitchFamily="34" charset="0"/>
                <a:cs typeface="+mn-cs"/>
              </a:rPr>
              <a:t>Communicate stored data to SQL Server</a:t>
            </a:r>
          </a:p>
          <a:p>
            <a:pPr marL="342900" indent="-342900" eaLnBrk="0" hangingPunct="0">
              <a:spcBef>
                <a:spcPct val="20000"/>
              </a:spcBef>
              <a:buFont typeface="Arial" charset="0"/>
              <a:buChar char="•"/>
              <a:defRPr/>
            </a:pPr>
            <a:r>
              <a:rPr lang="en-US" sz="2800" kern="0" dirty="0">
                <a:solidFill>
                  <a:srgbClr val="4F4F4F"/>
                </a:solidFill>
                <a:latin typeface="Myriad Pro" panose="020B0503030403020204" pitchFamily="34" charset="0"/>
                <a:cs typeface="+mn-cs"/>
              </a:rPr>
              <a:t>Integrates Goggle Map to show heat map of samples</a:t>
            </a:r>
          </a:p>
          <a:p>
            <a:pPr marL="342900" indent="-342900" eaLnBrk="0" hangingPunct="0">
              <a:spcBef>
                <a:spcPct val="20000"/>
              </a:spcBef>
              <a:buFont typeface="Arial" charset="0"/>
              <a:buChar char="•"/>
              <a:defRPr/>
            </a:pPr>
            <a:r>
              <a:rPr lang="en-US" sz="2800" kern="0" dirty="0">
                <a:solidFill>
                  <a:srgbClr val="4F4F4F"/>
                </a:solidFill>
                <a:latin typeface="Myriad Pro" panose="020B0503030403020204" pitchFamily="34" charset="0"/>
                <a:cs typeface="+mn-cs"/>
              </a:rPr>
              <a:t>Stores cell radio data set in database</a:t>
            </a:r>
          </a:p>
          <a:p>
            <a:pPr marL="342900" indent="-342900" eaLnBrk="0" hangingPunct="0">
              <a:spcBef>
                <a:spcPct val="20000"/>
              </a:spcBef>
              <a:buFont typeface="Arial" charset="0"/>
              <a:buChar char="•"/>
              <a:defRPr/>
            </a:pPr>
            <a:r>
              <a:rPr lang="en-US" sz="2800" kern="0" dirty="0">
                <a:solidFill>
                  <a:srgbClr val="4F4F4F"/>
                </a:solidFill>
                <a:latin typeface="Myriad Pro" panose="020B0503030403020204" pitchFamily="34" charset="0"/>
                <a:cs typeface="+mn-cs"/>
              </a:rPr>
              <a:t>Can support multiple COM ports (</a:t>
            </a:r>
            <a:r>
              <a:rPr lang="en-US" sz="2800" kern="0" dirty="0" err="1">
                <a:solidFill>
                  <a:srgbClr val="4F4F4F"/>
                </a:solidFill>
                <a:latin typeface="Myriad Pro" panose="020B0503030403020204" pitchFamily="34" charset="0"/>
                <a:cs typeface="+mn-cs"/>
              </a:rPr>
              <a:t>Xbee</a:t>
            </a:r>
            <a:r>
              <a:rPr lang="en-US" sz="2800" kern="0" dirty="0">
                <a:solidFill>
                  <a:srgbClr val="4F4F4F"/>
                </a:solidFill>
                <a:latin typeface="Myriad Pro" panose="020B0503030403020204" pitchFamily="34" charset="0"/>
                <a:cs typeface="+mn-cs"/>
              </a:rPr>
              <a:t>) devices</a:t>
            </a:r>
          </a:p>
          <a:p>
            <a:pPr marL="342900" indent="-342900" eaLnBrk="0" hangingPunct="0">
              <a:spcBef>
                <a:spcPct val="20000"/>
              </a:spcBef>
              <a:buFont typeface="Arial" charset="0"/>
              <a:buChar char="•"/>
              <a:defRPr/>
            </a:pPr>
            <a:r>
              <a:rPr lang="en-US" sz="2800" kern="0" dirty="0">
                <a:solidFill>
                  <a:srgbClr val="4F4F4F"/>
                </a:solidFill>
                <a:latin typeface="Myriad Pro" panose="020B0503030403020204" pitchFamily="34" charset="0"/>
                <a:cs typeface="+mn-cs"/>
              </a:rPr>
              <a:t>Be stable and easy to use</a:t>
            </a: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000" kern="0" dirty="0">
              <a:solidFill>
                <a:srgbClr val="4F4F4F"/>
              </a:solidFill>
              <a:latin typeface="Myriad Pro" panose="020B0503030403020204" pitchFamily="34" charset="0"/>
              <a:cs typeface="+mn-cs"/>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6262222"/>
            <a:ext cx="504657" cy="41368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p:cNvSpPr>
          <p:nvPr>
            <p:ph type="title"/>
          </p:nvPr>
        </p:nvSpPr>
        <p:spPr>
          <a:xfrm>
            <a:off x="228600" y="-45720"/>
            <a:ext cx="8212455" cy="1325563"/>
          </a:xfrm>
        </p:spPr>
        <p:txBody>
          <a:bodyPr/>
          <a:lstStyle/>
          <a:p>
            <a:r>
              <a:rPr lang="en-US" altLang="en-US" u="sng" dirty="0">
                <a:latin typeface="Myriad Pro" panose="020B0503030403020204" pitchFamily="34" charset="0"/>
              </a:rPr>
              <a:t>APIs, Technologies, and Main Classes </a:t>
            </a:r>
          </a:p>
        </p:txBody>
      </p:sp>
      <p:sp>
        <p:nvSpPr>
          <p:cNvPr id="4" name="Footer Placeholder 3"/>
          <p:cNvSpPr>
            <a:spLocks noGrp="1"/>
          </p:cNvSpPr>
          <p:nvPr>
            <p:ph type="ftr" sz="quarter" idx="11"/>
          </p:nvPr>
        </p:nvSpPr>
        <p:spPr>
          <a:xfrm rot="5400000">
            <a:off x="7199233" y="1676020"/>
            <a:ext cx="3581400" cy="273844"/>
          </a:xfrm>
        </p:spPr>
        <p:txBody>
          <a:bodyPr/>
          <a:lstStyle/>
          <a:p>
            <a:pPr>
              <a:defRPr/>
            </a:pPr>
            <a:r>
              <a:rPr lang="en-US" dirty="0">
                <a:latin typeface="Myriad Pro" panose="020B0503030403020204" pitchFamily="34" charset="0"/>
              </a:rPr>
              <a:t>RF Signal Strength Data Collection Tool</a:t>
            </a:r>
          </a:p>
        </p:txBody>
      </p:sp>
      <p:sp>
        <p:nvSpPr>
          <p:cNvPr id="5" name="Slide Number Placeholder 4"/>
          <p:cNvSpPr>
            <a:spLocks noGrp="1"/>
          </p:cNvSpPr>
          <p:nvPr>
            <p:ph type="sldNum" sz="quarter" idx="12"/>
          </p:nvPr>
        </p:nvSpPr>
        <p:spPr/>
        <p:txBody>
          <a:bodyPr/>
          <a:lstStyle/>
          <a:p>
            <a:pPr>
              <a:defRPr/>
            </a:pPr>
            <a:fld id="{96409AB1-C29C-4A42-A887-29E5AEAE8748}" type="slidenum">
              <a:rPr lang="en-US">
                <a:latin typeface="Myriad Pro" panose="020B0503030403020204" pitchFamily="34" charset="0"/>
              </a:rPr>
              <a:pPr>
                <a:defRPr/>
              </a:pPr>
              <a:t>2</a:t>
            </a:fld>
            <a:endParaRPr lang="en-US" dirty="0">
              <a:latin typeface="Myriad Pro" panose="020B0503030403020204" pitchFamily="34" charset="0"/>
            </a:endParaRPr>
          </a:p>
        </p:txBody>
      </p:sp>
      <p:sp>
        <p:nvSpPr>
          <p:cNvPr id="7" name="Content Placeholder 2"/>
          <p:cNvSpPr txBox="1">
            <a:spLocks/>
          </p:cNvSpPr>
          <p:nvPr/>
        </p:nvSpPr>
        <p:spPr bwMode="auto">
          <a:xfrm>
            <a:off x="1" y="1508125"/>
            <a:ext cx="8321040" cy="4664075"/>
          </a:xfrm>
          <a:prstGeom prst="rect">
            <a:avLst/>
          </a:prstGeom>
          <a:noFill/>
          <a:ln w="9525">
            <a:noFill/>
            <a:miter lim="800000"/>
            <a:headEnd/>
            <a:tailEnd/>
          </a:ln>
        </p:spPr>
        <p:txBody>
          <a:bodyPr>
            <a:normAutofit fontScale="40000" lnSpcReduction="20000"/>
          </a:bodyPr>
          <a:lstStyle/>
          <a:p>
            <a:pPr marL="1376363" lvl="1" indent="-292100" eaLnBrk="0" hangingPunct="0">
              <a:spcBef>
                <a:spcPct val="20000"/>
              </a:spcBef>
              <a:buFont typeface="Arial" panose="020B0604020202020204" pitchFamily="34" charset="0"/>
              <a:buChar char="•"/>
              <a:tabLst>
                <a:tab pos="1376363" algn="l"/>
              </a:tabLst>
              <a:defRPr/>
            </a:pPr>
            <a:r>
              <a:rPr lang="en-US" sz="2800" kern="0" dirty="0">
                <a:solidFill>
                  <a:srgbClr val="4F4F4F"/>
                </a:solidFill>
                <a:latin typeface="Myriad Pro" panose="020B0503030403020204" pitchFamily="34" charset="0"/>
                <a:cs typeface="Arial"/>
              </a:rPr>
              <a:t>Google Map API</a:t>
            </a:r>
          </a:p>
          <a:p>
            <a:pPr marL="1833563" lvl="2" indent="-292100" eaLnBrk="0" hangingPunct="0">
              <a:spcBef>
                <a:spcPct val="20000"/>
              </a:spcBef>
              <a:buFont typeface="Arial" panose="020B0604020202020204" pitchFamily="34" charset="0"/>
              <a:buChar char="•"/>
              <a:tabLst>
                <a:tab pos="1376363" algn="l"/>
              </a:tabLst>
              <a:defRPr/>
            </a:pPr>
            <a:r>
              <a:rPr lang="en-US" sz="2800" kern="0" dirty="0">
                <a:solidFill>
                  <a:srgbClr val="4F4F4F"/>
                </a:solidFill>
                <a:latin typeface="Myriad Pro" panose="020B0503030403020204" pitchFamily="34" charset="0"/>
                <a:cs typeface="Arial"/>
              </a:rPr>
              <a:t>Googles’ API for interfacing their Google Map and integrate into an Android Application</a:t>
            </a:r>
          </a:p>
          <a:p>
            <a:pPr marL="1376363" lvl="1" indent="-292100" eaLnBrk="0" hangingPunct="0">
              <a:spcBef>
                <a:spcPct val="20000"/>
              </a:spcBef>
              <a:buFont typeface="Arial" panose="020B0604020202020204" pitchFamily="34" charset="0"/>
              <a:buChar char="•"/>
              <a:tabLst>
                <a:tab pos="1376363" algn="l"/>
              </a:tabLst>
              <a:defRPr/>
            </a:pPr>
            <a:r>
              <a:rPr lang="en-US" sz="2800" kern="0" dirty="0">
                <a:solidFill>
                  <a:srgbClr val="4F4F4F"/>
                </a:solidFill>
                <a:latin typeface="Myriad Pro" panose="020B0503030403020204" pitchFamily="34" charset="0"/>
                <a:cs typeface="Arial"/>
              </a:rPr>
              <a:t>MySQL Connector</a:t>
            </a:r>
          </a:p>
          <a:p>
            <a:pPr marL="1833563" lvl="2" indent="-292100" eaLnBrk="0" hangingPunct="0">
              <a:spcBef>
                <a:spcPct val="20000"/>
              </a:spcBef>
              <a:buFont typeface="Arial" panose="020B0604020202020204" pitchFamily="34" charset="0"/>
              <a:buChar char="•"/>
              <a:tabLst>
                <a:tab pos="1376363" algn="l"/>
              </a:tabLst>
              <a:defRPr/>
            </a:pPr>
            <a:r>
              <a:rPr lang="en-US" sz="2800" kern="0" dirty="0">
                <a:solidFill>
                  <a:srgbClr val="4F4F4F"/>
                </a:solidFill>
                <a:latin typeface="Myriad Pro" panose="020B0503030403020204" pitchFamily="34" charset="0"/>
                <a:cs typeface="Arial"/>
              </a:rPr>
              <a:t>Provides interface to connect to MySQL database and run SQL commands to insert new records and query records.</a:t>
            </a:r>
          </a:p>
          <a:p>
            <a:pPr marL="1376363" lvl="1" indent="-292100" eaLnBrk="0" hangingPunct="0">
              <a:spcBef>
                <a:spcPct val="20000"/>
              </a:spcBef>
              <a:buFont typeface="Arial" panose="020B0604020202020204" pitchFamily="34" charset="0"/>
              <a:buChar char="•"/>
              <a:tabLst>
                <a:tab pos="1376363" algn="l"/>
              </a:tabLst>
              <a:defRPr/>
            </a:pPr>
            <a:r>
              <a:rPr lang="en-US" sz="2800" kern="0" dirty="0">
                <a:solidFill>
                  <a:srgbClr val="4F4F4F"/>
                </a:solidFill>
                <a:latin typeface="Myriad Pro" panose="020B0503030403020204" pitchFamily="34" charset="0"/>
                <a:cs typeface="Arial"/>
              </a:rPr>
              <a:t>USB Serial Connector </a:t>
            </a:r>
          </a:p>
          <a:p>
            <a:pPr marL="1833563" lvl="2" indent="-292100" eaLnBrk="0" hangingPunct="0">
              <a:spcBef>
                <a:spcPct val="20000"/>
              </a:spcBef>
              <a:buFont typeface="Arial" panose="020B0604020202020204" pitchFamily="34" charset="0"/>
              <a:buChar char="•"/>
              <a:tabLst>
                <a:tab pos="1376363" algn="l"/>
              </a:tabLst>
              <a:defRPr/>
            </a:pPr>
            <a:r>
              <a:rPr lang="en-US" sz="2800" kern="0" dirty="0">
                <a:solidFill>
                  <a:srgbClr val="4F4F4F"/>
                </a:solidFill>
                <a:latin typeface="Myriad Pro" panose="020B0503030403020204" pitchFamily="34" charset="0"/>
                <a:cs typeface="Arial"/>
              </a:rPr>
              <a:t>Provides USB to Serial interface for Android Applications.  Allows application to open port and create a listener to receive streaming input data, in this application the RSSI data.</a:t>
            </a:r>
          </a:p>
          <a:p>
            <a:pPr marL="1376363" lvl="1" indent="-292100" eaLnBrk="0" hangingPunct="0">
              <a:spcBef>
                <a:spcPct val="20000"/>
              </a:spcBef>
              <a:buFont typeface="Arial" panose="020B0604020202020204" pitchFamily="34" charset="0"/>
              <a:buChar char="•"/>
              <a:tabLst>
                <a:tab pos="1376363" algn="l"/>
              </a:tabLst>
              <a:defRPr/>
            </a:pPr>
            <a:r>
              <a:rPr lang="en-US" sz="2800" kern="0" dirty="0">
                <a:solidFill>
                  <a:srgbClr val="4F4F4F"/>
                </a:solidFill>
                <a:latin typeface="Myriad Pro" panose="020B0503030403020204" pitchFamily="34" charset="0"/>
                <a:cs typeface="Arial"/>
              </a:rPr>
              <a:t>Latitude and Longitude</a:t>
            </a:r>
          </a:p>
          <a:p>
            <a:pPr marL="1833563" lvl="2" indent="-292100" eaLnBrk="0" hangingPunct="0">
              <a:spcBef>
                <a:spcPct val="20000"/>
              </a:spcBef>
              <a:buFont typeface="Arial" panose="020B0604020202020204" pitchFamily="34" charset="0"/>
              <a:buChar char="•"/>
              <a:tabLst>
                <a:tab pos="1376363" algn="l"/>
              </a:tabLst>
              <a:defRPr/>
            </a:pPr>
            <a:r>
              <a:rPr lang="en-US" sz="2800" kern="0" dirty="0">
                <a:solidFill>
                  <a:srgbClr val="4F4F4F"/>
                </a:solidFill>
                <a:latin typeface="Myriad Pro" panose="020B0503030403020204" pitchFamily="34" charset="0"/>
                <a:cs typeface="Arial"/>
              </a:rPr>
              <a:t>Class to generate latitude and longitude based upon a starting location and given a distance and bearing.  This is used for determine an area for the map viewer to pull data from the SQL database.</a:t>
            </a:r>
          </a:p>
          <a:p>
            <a:pPr marL="1376363" lvl="1" indent="-292100" eaLnBrk="0" hangingPunct="0">
              <a:spcBef>
                <a:spcPct val="20000"/>
              </a:spcBef>
              <a:buFont typeface="Arial" panose="020B0604020202020204" pitchFamily="34" charset="0"/>
              <a:buChar char="•"/>
              <a:tabLst>
                <a:tab pos="1376363" algn="l"/>
              </a:tabLst>
              <a:defRPr/>
            </a:pPr>
            <a:r>
              <a:rPr lang="en-US" sz="2800" kern="0" dirty="0">
                <a:solidFill>
                  <a:srgbClr val="4F4F4F"/>
                </a:solidFill>
                <a:latin typeface="Myriad Pro" panose="020B0503030403020204" pitchFamily="34" charset="0"/>
                <a:cs typeface="Arial"/>
              </a:rPr>
              <a:t>RF Field SQL Database</a:t>
            </a:r>
          </a:p>
          <a:p>
            <a:pPr marL="1833563" lvl="2" indent="-292100" eaLnBrk="0" hangingPunct="0">
              <a:spcBef>
                <a:spcPct val="20000"/>
              </a:spcBef>
              <a:buFont typeface="Arial" panose="020B0604020202020204" pitchFamily="34" charset="0"/>
              <a:buChar char="•"/>
              <a:tabLst>
                <a:tab pos="1376363" algn="l"/>
              </a:tabLst>
              <a:defRPr/>
            </a:pPr>
            <a:r>
              <a:rPr lang="en-US" sz="2800" kern="0" dirty="0">
                <a:solidFill>
                  <a:srgbClr val="4F4F4F"/>
                </a:solidFill>
                <a:latin typeface="Myriad Pro" panose="020B0503030403020204" pitchFamily="34" charset="0"/>
                <a:cs typeface="Arial"/>
              </a:rPr>
              <a:t>Class to provide simple interface to SQL database being provided functions to connect and add new data based upon the RF Data class.</a:t>
            </a:r>
          </a:p>
          <a:p>
            <a:pPr marL="1376363" lvl="1" indent="-292100" eaLnBrk="0" hangingPunct="0">
              <a:spcBef>
                <a:spcPct val="20000"/>
              </a:spcBef>
              <a:buFont typeface="Arial" panose="020B0604020202020204" pitchFamily="34" charset="0"/>
              <a:buChar char="•"/>
              <a:tabLst>
                <a:tab pos="1376363" algn="l"/>
              </a:tabLst>
              <a:defRPr/>
            </a:pPr>
            <a:r>
              <a:rPr lang="en-US" sz="2800" kern="0" dirty="0">
                <a:solidFill>
                  <a:srgbClr val="4F4F4F"/>
                </a:solidFill>
                <a:latin typeface="Myriad Pro" panose="020B0503030403020204" pitchFamily="34" charset="0"/>
                <a:cs typeface="Arial"/>
              </a:rPr>
              <a:t>RF Data Class</a:t>
            </a:r>
          </a:p>
          <a:p>
            <a:pPr marL="1833563" lvl="2" indent="-292100" eaLnBrk="0" hangingPunct="0">
              <a:spcBef>
                <a:spcPct val="20000"/>
              </a:spcBef>
              <a:buFont typeface="Arial" panose="020B0604020202020204" pitchFamily="34" charset="0"/>
              <a:buChar char="•"/>
              <a:tabLst>
                <a:tab pos="1376363" algn="l"/>
              </a:tabLst>
              <a:defRPr/>
            </a:pPr>
            <a:r>
              <a:rPr lang="en-US" sz="2800" kern="0" dirty="0">
                <a:solidFill>
                  <a:srgbClr val="4F4F4F"/>
                </a:solidFill>
                <a:latin typeface="Myriad Pro" panose="020B0503030403020204" pitchFamily="34" charset="0"/>
                <a:cs typeface="Arial"/>
              </a:rPr>
              <a:t>Simply the class in which all data for a record is stored, this includes the IMU data, RSSI, sample date, </a:t>
            </a:r>
            <a:r>
              <a:rPr lang="en-US" sz="2800" kern="0" dirty="0" err="1">
                <a:solidFill>
                  <a:srgbClr val="4F4F4F"/>
                </a:solidFill>
                <a:latin typeface="Myriad Pro" panose="020B0503030403020204" pitchFamily="34" charset="0"/>
                <a:cs typeface="Arial"/>
              </a:rPr>
              <a:t>Lat</a:t>
            </a:r>
            <a:r>
              <a:rPr lang="en-US" sz="2800" kern="0" dirty="0">
                <a:solidFill>
                  <a:srgbClr val="4F4F4F"/>
                </a:solidFill>
                <a:latin typeface="Myriad Pro" panose="020B0503030403020204" pitchFamily="34" charset="0"/>
                <a:cs typeface="Arial"/>
              </a:rPr>
              <a:t>/Long</a:t>
            </a:r>
          </a:p>
          <a:p>
            <a:pPr marL="1376363" lvl="1" indent="-292100" eaLnBrk="0" hangingPunct="0">
              <a:spcBef>
                <a:spcPct val="20000"/>
              </a:spcBef>
              <a:buFont typeface="Arial" panose="020B0604020202020204" pitchFamily="34" charset="0"/>
              <a:buChar char="•"/>
              <a:tabLst>
                <a:tab pos="1376363" algn="l"/>
              </a:tabLst>
              <a:defRPr/>
            </a:pPr>
            <a:r>
              <a:rPr lang="en-US" sz="2800" kern="0" dirty="0">
                <a:solidFill>
                  <a:srgbClr val="4F4F4F"/>
                </a:solidFill>
                <a:latin typeface="Myriad Pro" panose="020B0503030403020204" pitchFamily="34" charset="0"/>
                <a:cs typeface="Arial"/>
              </a:rPr>
              <a:t>Telephony Manger / Phone State</a:t>
            </a:r>
          </a:p>
          <a:p>
            <a:pPr marL="1833563" lvl="2" indent="-292100" eaLnBrk="0" hangingPunct="0">
              <a:spcBef>
                <a:spcPct val="20000"/>
              </a:spcBef>
              <a:buFont typeface="Arial" panose="020B0604020202020204" pitchFamily="34" charset="0"/>
              <a:buChar char="•"/>
              <a:tabLst>
                <a:tab pos="1376363" algn="l"/>
              </a:tabLst>
              <a:defRPr/>
            </a:pPr>
            <a:r>
              <a:rPr lang="en-US" sz="2800" kern="0" dirty="0">
                <a:solidFill>
                  <a:srgbClr val="4F4F4F"/>
                </a:solidFill>
                <a:latin typeface="Myriad Pro" panose="020B0503030403020204" pitchFamily="34" charset="0"/>
                <a:cs typeface="Arial"/>
              </a:rPr>
              <a:t>Provides the ability to get the RSSI of the various bands available to the cellular radio.</a:t>
            </a:r>
          </a:p>
          <a:p>
            <a:pPr marL="1376363" lvl="1" indent="-292100" eaLnBrk="0" hangingPunct="0">
              <a:spcBef>
                <a:spcPct val="20000"/>
              </a:spcBef>
              <a:buFont typeface="Arial" panose="020B0604020202020204" pitchFamily="34" charset="0"/>
              <a:buChar char="•"/>
              <a:tabLst>
                <a:tab pos="1376363" algn="l"/>
              </a:tabLst>
              <a:defRPr/>
            </a:pPr>
            <a:r>
              <a:rPr lang="en-US" sz="2800" kern="0" dirty="0">
                <a:solidFill>
                  <a:srgbClr val="4F4F4F"/>
                </a:solidFill>
                <a:latin typeface="Myriad Pro" panose="020B0503030403020204" pitchFamily="34" charset="0"/>
                <a:cs typeface="Arial"/>
              </a:rPr>
              <a:t>Location Manager</a:t>
            </a:r>
          </a:p>
          <a:p>
            <a:pPr marL="1833563" lvl="2" indent="-292100" eaLnBrk="0" hangingPunct="0">
              <a:spcBef>
                <a:spcPct val="20000"/>
              </a:spcBef>
              <a:buFont typeface="Arial" panose="020B0604020202020204" pitchFamily="34" charset="0"/>
              <a:buChar char="•"/>
              <a:tabLst>
                <a:tab pos="1376363" algn="l"/>
              </a:tabLst>
              <a:defRPr/>
            </a:pPr>
            <a:r>
              <a:rPr lang="en-US" sz="2800" kern="0" dirty="0">
                <a:solidFill>
                  <a:srgbClr val="4F4F4F"/>
                </a:solidFill>
                <a:latin typeface="Myriad Pro" panose="020B0503030403020204" pitchFamily="34" charset="0"/>
                <a:cs typeface="Arial"/>
              </a:rPr>
              <a:t>Provides the ability to get the geo-location of the device.  </a:t>
            </a:r>
          </a:p>
          <a:p>
            <a:pPr marL="1376363" lvl="1" indent="-292100" eaLnBrk="0" hangingPunct="0">
              <a:spcBef>
                <a:spcPct val="20000"/>
              </a:spcBef>
              <a:buFont typeface="Arial" panose="020B0604020202020204" pitchFamily="34" charset="0"/>
              <a:buChar char="•"/>
              <a:tabLst>
                <a:tab pos="1376363" algn="l"/>
              </a:tabLst>
              <a:defRPr/>
            </a:pPr>
            <a:r>
              <a:rPr lang="en-US" sz="2800" kern="0" dirty="0">
                <a:solidFill>
                  <a:srgbClr val="4F4F4F"/>
                </a:solidFill>
                <a:latin typeface="Myriad Pro" panose="020B0503030403020204" pitchFamily="34" charset="0"/>
                <a:cs typeface="Arial"/>
              </a:rPr>
              <a:t>Sensor Manager</a:t>
            </a:r>
          </a:p>
          <a:p>
            <a:pPr marL="1833563" lvl="2" indent="-292100" eaLnBrk="0" hangingPunct="0">
              <a:spcBef>
                <a:spcPct val="20000"/>
              </a:spcBef>
              <a:buFont typeface="Arial" panose="020B0604020202020204" pitchFamily="34" charset="0"/>
              <a:buChar char="•"/>
              <a:tabLst>
                <a:tab pos="1376363" algn="l"/>
              </a:tabLst>
              <a:defRPr/>
            </a:pPr>
            <a:r>
              <a:rPr lang="en-US" sz="2800" kern="0" dirty="0">
                <a:solidFill>
                  <a:srgbClr val="4F4F4F"/>
                </a:solidFill>
                <a:latin typeface="Myriad Pro" panose="020B0503030403020204" pitchFamily="34" charset="0"/>
                <a:cs typeface="Arial"/>
              </a:rPr>
              <a:t>Provides the ability to get the sensor (IMU) information for the device.  In this case we are interested in the Yaw, Pitch, and Roll.</a:t>
            </a:r>
          </a:p>
          <a:p>
            <a:pPr marL="1376363" lvl="1" indent="-292100" eaLnBrk="0" hangingPunct="0">
              <a:spcBef>
                <a:spcPct val="20000"/>
              </a:spcBef>
              <a:buFont typeface="Arial" panose="020B0604020202020204" pitchFamily="34" charset="0"/>
              <a:buChar char="•"/>
              <a:tabLst>
                <a:tab pos="1376363" algn="l"/>
              </a:tabLst>
              <a:defRPr/>
            </a:pPr>
            <a:endParaRPr lang="en-US" sz="2800" kern="0" dirty="0">
              <a:solidFill>
                <a:srgbClr val="4F4F4F"/>
              </a:solidFill>
              <a:latin typeface="Myriad Pro" panose="020B0503030403020204" pitchFamily="34" charset="0"/>
              <a:cs typeface="Arial"/>
            </a:endParaRPr>
          </a:p>
          <a:p>
            <a:pPr marL="1376363" lvl="1" indent="-292100" eaLnBrk="0" hangingPunct="0">
              <a:spcBef>
                <a:spcPct val="20000"/>
              </a:spcBef>
              <a:buFont typeface="Arial" panose="020B0604020202020204" pitchFamily="34" charset="0"/>
              <a:buChar char="•"/>
              <a:tabLst>
                <a:tab pos="1376363" algn="l"/>
              </a:tabLst>
              <a:defRPr/>
            </a:pPr>
            <a:endParaRPr lang="en-US" sz="2800" kern="0" dirty="0">
              <a:solidFill>
                <a:srgbClr val="4F4F4F"/>
              </a:solidFill>
              <a:latin typeface="Myriad Pro" panose="020B0503030403020204" pitchFamily="34" charset="0"/>
              <a:cs typeface="Arial"/>
            </a:endParaRPr>
          </a:p>
          <a:p>
            <a:pPr lvl="1" eaLnBrk="0" hangingPunct="0">
              <a:spcBef>
                <a:spcPct val="20000"/>
              </a:spcBef>
              <a:defRPr/>
            </a:pPr>
            <a:r>
              <a:rPr lang="en-US" sz="2800" kern="0" dirty="0">
                <a:solidFill>
                  <a:srgbClr val="4F4F4F"/>
                </a:solidFill>
                <a:latin typeface="Myriad Pro" panose="020B0503030403020204" pitchFamily="34" charset="0"/>
                <a:cs typeface="Arial"/>
              </a:rPr>
              <a:t>	</a:t>
            </a: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000" kern="0" dirty="0">
              <a:solidFill>
                <a:srgbClr val="4F4F4F"/>
              </a:solidFill>
              <a:latin typeface="Myriad Pro" panose="020B0503030403020204" pitchFamily="34" charset="0"/>
              <a:cs typeface="+mn-cs"/>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6262222"/>
            <a:ext cx="504657" cy="413681"/>
          </a:xfrm>
          <a:prstGeom prst="rect">
            <a:avLst/>
          </a:prstGeom>
        </p:spPr>
      </p:pic>
    </p:spTree>
    <p:extLst>
      <p:ext uri="{BB962C8B-B14F-4D97-AF65-F5344CB8AC3E}">
        <p14:creationId xmlns:p14="http://schemas.microsoft.com/office/powerpoint/2010/main" val="3990096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p:cNvSpPr>
          <p:nvPr>
            <p:ph type="title"/>
          </p:nvPr>
        </p:nvSpPr>
        <p:spPr>
          <a:xfrm>
            <a:off x="228600" y="-45720"/>
            <a:ext cx="8212455" cy="1325563"/>
          </a:xfrm>
        </p:spPr>
        <p:txBody>
          <a:bodyPr/>
          <a:lstStyle/>
          <a:p>
            <a:r>
              <a:rPr lang="en-US" altLang="en-US" u="sng" dirty="0">
                <a:latin typeface="Myriad Pro" panose="020B0503030403020204" pitchFamily="34" charset="0"/>
              </a:rPr>
              <a:t>Teensy and </a:t>
            </a:r>
            <a:r>
              <a:rPr lang="en-US" altLang="en-US" u="sng" dirty="0" err="1">
                <a:latin typeface="Myriad Pro" panose="020B0503030403020204" pitchFamily="34" charset="0"/>
              </a:rPr>
              <a:t>Xbee</a:t>
            </a:r>
            <a:r>
              <a:rPr lang="en-US" altLang="en-US" u="sng" dirty="0">
                <a:latin typeface="Myriad Pro" panose="020B0503030403020204" pitchFamily="34" charset="0"/>
              </a:rPr>
              <a:t> Modules </a:t>
            </a:r>
          </a:p>
        </p:txBody>
      </p:sp>
      <p:sp>
        <p:nvSpPr>
          <p:cNvPr id="4" name="Footer Placeholder 3"/>
          <p:cNvSpPr>
            <a:spLocks noGrp="1"/>
          </p:cNvSpPr>
          <p:nvPr>
            <p:ph type="ftr" sz="quarter" idx="11"/>
          </p:nvPr>
        </p:nvSpPr>
        <p:spPr>
          <a:xfrm rot="5400000">
            <a:off x="7199233" y="1676020"/>
            <a:ext cx="3581400" cy="273844"/>
          </a:xfrm>
        </p:spPr>
        <p:txBody>
          <a:bodyPr/>
          <a:lstStyle/>
          <a:p>
            <a:pPr>
              <a:defRPr/>
            </a:pPr>
            <a:r>
              <a:rPr lang="en-US" dirty="0">
                <a:latin typeface="Myriad Pro" panose="020B0503030403020204" pitchFamily="34" charset="0"/>
              </a:rPr>
              <a:t>RF Signal Strength Data Collection Tool</a:t>
            </a:r>
          </a:p>
        </p:txBody>
      </p:sp>
      <p:sp>
        <p:nvSpPr>
          <p:cNvPr id="5" name="Slide Number Placeholder 4"/>
          <p:cNvSpPr>
            <a:spLocks noGrp="1"/>
          </p:cNvSpPr>
          <p:nvPr>
            <p:ph type="sldNum" sz="quarter" idx="12"/>
          </p:nvPr>
        </p:nvSpPr>
        <p:spPr/>
        <p:txBody>
          <a:bodyPr/>
          <a:lstStyle/>
          <a:p>
            <a:pPr>
              <a:defRPr/>
            </a:pPr>
            <a:fld id="{96409AB1-C29C-4A42-A887-29E5AEAE8748}" type="slidenum">
              <a:rPr lang="en-US">
                <a:latin typeface="Myriad Pro" panose="020B0503030403020204" pitchFamily="34" charset="0"/>
              </a:rPr>
              <a:pPr>
                <a:defRPr/>
              </a:pPr>
              <a:t>3</a:t>
            </a:fld>
            <a:endParaRPr lang="en-US" dirty="0">
              <a:latin typeface="Myriad Pro" panose="020B0503030403020204" pitchFamily="34" charset="0"/>
            </a:endParaRPr>
          </a:p>
        </p:txBody>
      </p:sp>
      <p:sp>
        <p:nvSpPr>
          <p:cNvPr id="7" name="Content Placeholder 2"/>
          <p:cNvSpPr txBox="1">
            <a:spLocks/>
          </p:cNvSpPr>
          <p:nvPr/>
        </p:nvSpPr>
        <p:spPr bwMode="auto">
          <a:xfrm>
            <a:off x="1" y="1508125"/>
            <a:ext cx="8321040" cy="4664075"/>
          </a:xfrm>
          <a:prstGeom prst="rect">
            <a:avLst/>
          </a:prstGeom>
          <a:noFill/>
          <a:ln w="9525">
            <a:noFill/>
            <a:miter lim="800000"/>
            <a:headEnd/>
            <a:tailEnd/>
          </a:ln>
        </p:spPr>
        <p:txBody>
          <a:bodyPr>
            <a:normAutofit/>
          </a:bodyPr>
          <a:lstStyle/>
          <a:p>
            <a:pPr marL="1084263" lvl="1" eaLnBrk="0" hangingPunct="0">
              <a:spcBef>
                <a:spcPct val="20000"/>
              </a:spcBef>
              <a:tabLst>
                <a:tab pos="1376363" algn="l"/>
              </a:tabLst>
              <a:defRPr/>
            </a:pPr>
            <a:endParaRPr lang="en-US" sz="2800" kern="0" dirty="0">
              <a:solidFill>
                <a:srgbClr val="4F4F4F"/>
              </a:solidFill>
              <a:latin typeface="Myriad Pro" panose="020B0503030403020204" pitchFamily="34" charset="0"/>
              <a:cs typeface="Arial"/>
            </a:endParaRPr>
          </a:p>
          <a:p>
            <a:pPr marL="1376363" lvl="1" indent="-292100" eaLnBrk="0" hangingPunct="0">
              <a:spcBef>
                <a:spcPct val="20000"/>
              </a:spcBef>
              <a:buFont typeface="Arial" panose="020B0604020202020204" pitchFamily="34" charset="0"/>
              <a:buChar char="•"/>
              <a:tabLst>
                <a:tab pos="1376363" algn="l"/>
              </a:tabLst>
              <a:defRPr/>
            </a:pPr>
            <a:endParaRPr lang="en-US" sz="2800" kern="0" dirty="0">
              <a:solidFill>
                <a:srgbClr val="4F4F4F"/>
              </a:solidFill>
              <a:latin typeface="Myriad Pro" panose="020B0503030403020204" pitchFamily="34" charset="0"/>
              <a:cs typeface="Arial"/>
            </a:endParaRPr>
          </a:p>
          <a:p>
            <a:pPr lvl="1" eaLnBrk="0" hangingPunct="0">
              <a:spcBef>
                <a:spcPct val="20000"/>
              </a:spcBef>
              <a:defRPr/>
            </a:pPr>
            <a:r>
              <a:rPr lang="en-US" sz="2800" kern="0" dirty="0">
                <a:solidFill>
                  <a:srgbClr val="4F4F4F"/>
                </a:solidFill>
                <a:latin typeface="Myriad Pro" panose="020B0503030403020204" pitchFamily="34" charset="0"/>
                <a:cs typeface="Arial"/>
              </a:rPr>
              <a:t>	</a:t>
            </a: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000" kern="0" dirty="0">
              <a:solidFill>
                <a:srgbClr val="4F4F4F"/>
              </a:solidFill>
              <a:latin typeface="Myriad Pro" panose="020B0503030403020204" pitchFamily="34" charset="0"/>
              <a:cs typeface="+mn-cs"/>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6262222"/>
            <a:ext cx="504657" cy="413681"/>
          </a:xfrm>
          <a:prstGeom prst="rect">
            <a:avLst/>
          </a:prstGeom>
        </p:spPr>
      </p:pic>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19572" y="1408456"/>
            <a:ext cx="4572847" cy="3429635"/>
          </a:xfrm>
          <a:prstGeom prst="rect">
            <a:avLst/>
          </a:prstGeom>
        </p:spPr>
      </p:pic>
      <p:sp>
        <p:nvSpPr>
          <p:cNvPr id="11" name="Content Placeholder 2"/>
          <p:cNvSpPr txBox="1">
            <a:spLocks/>
          </p:cNvSpPr>
          <p:nvPr/>
        </p:nvSpPr>
        <p:spPr bwMode="auto">
          <a:xfrm>
            <a:off x="91439" y="1508125"/>
            <a:ext cx="3171827" cy="4664075"/>
          </a:xfrm>
          <a:prstGeom prst="rect">
            <a:avLst/>
          </a:prstGeom>
          <a:noFill/>
          <a:ln w="9525">
            <a:noFill/>
            <a:miter lim="800000"/>
            <a:headEnd/>
            <a:tailEnd/>
          </a:ln>
        </p:spPr>
        <p:txBody>
          <a:bodyPr>
            <a:normAutofit/>
          </a:bodyPr>
          <a:lstStyle/>
          <a:p>
            <a:pPr marL="342900" indent="-342900" eaLnBrk="0" hangingPunct="0">
              <a:spcBef>
                <a:spcPct val="20000"/>
              </a:spcBef>
              <a:buFont typeface="Arial" charset="0"/>
              <a:buChar char="•"/>
              <a:defRPr/>
            </a:pPr>
            <a:r>
              <a:rPr lang="en-US" sz="1500" kern="0" dirty="0">
                <a:solidFill>
                  <a:srgbClr val="4F4F4F"/>
                </a:solidFill>
                <a:latin typeface="Myriad Pro" panose="020B0503030403020204" pitchFamily="34" charset="0"/>
                <a:cs typeface="+mn-cs"/>
              </a:rPr>
              <a:t>Connects via USB port and the Teensy appears as a virtual COM port to the Android OS</a:t>
            </a:r>
          </a:p>
          <a:p>
            <a:pPr marL="342900" indent="-342900" eaLnBrk="0" hangingPunct="0">
              <a:spcBef>
                <a:spcPct val="20000"/>
              </a:spcBef>
              <a:buFont typeface="Arial" charset="0"/>
              <a:buChar char="•"/>
              <a:defRPr/>
            </a:pPr>
            <a:endParaRPr lang="en-US" sz="15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r>
              <a:rPr lang="en-US" sz="1500" kern="0" dirty="0">
                <a:solidFill>
                  <a:srgbClr val="4F4F4F"/>
                </a:solidFill>
                <a:latin typeface="Myriad Pro" panose="020B0503030403020204" pitchFamily="34" charset="0"/>
                <a:cs typeface="+mn-cs"/>
              </a:rPr>
              <a:t>Uses the </a:t>
            </a:r>
            <a:r>
              <a:rPr lang="en-US" sz="1500" u="sng" kern="0" dirty="0" err="1">
                <a:solidFill>
                  <a:srgbClr val="4F4F4F"/>
                </a:solidFill>
                <a:latin typeface="Myriad Pro" panose="020B0503030403020204" pitchFamily="34" charset="0"/>
                <a:cs typeface="+mn-cs"/>
              </a:rPr>
              <a:t>usb</a:t>
            </a:r>
            <a:r>
              <a:rPr lang="en-US" sz="1500" u="sng" kern="0" dirty="0">
                <a:solidFill>
                  <a:srgbClr val="4F4F4F"/>
                </a:solidFill>
                <a:latin typeface="Myriad Pro" panose="020B0503030403020204" pitchFamily="34" charset="0"/>
                <a:cs typeface="+mn-cs"/>
              </a:rPr>
              <a:t>-serial-for-android</a:t>
            </a:r>
            <a:r>
              <a:rPr lang="en-US" sz="1500" kern="0" dirty="0">
                <a:solidFill>
                  <a:srgbClr val="4F4F4F"/>
                </a:solidFill>
                <a:latin typeface="Myriad Pro" panose="020B0503030403020204" pitchFamily="34" charset="0"/>
                <a:cs typeface="+mn-cs"/>
              </a:rPr>
              <a:t> library to communications</a:t>
            </a:r>
          </a:p>
          <a:p>
            <a:pPr marL="342900" indent="-342900" eaLnBrk="0" hangingPunct="0">
              <a:spcBef>
                <a:spcPct val="20000"/>
              </a:spcBef>
              <a:buFont typeface="Arial" charset="0"/>
              <a:buChar char="•"/>
              <a:defRPr/>
            </a:pPr>
            <a:endParaRPr lang="en-US" sz="15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r>
              <a:rPr lang="en-US" sz="1500" kern="0" dirty="0">
                <a:solidFill>
                  <a:srgbClr val="4F4F4F"/>
                </a:solidFill>
                <a:latin typeface="Myriad Pro" panose="020B0503030403020204" pitchFamily="34" charset="0"/>
                <a:cs typeface="+mn-cs"/>
              </a:rPr>
              <a:t>Support for up to three devices is now supported.</a:t>
            </a: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000" kern="0" dirty="0">
              <a:solidFill>
                <a:srgbClr val="4F4F4F"/>
              </a:solidFill>
              <a:latin typeface="Myriad Pro" panose="020B0503030403020204" pitchFamily="34" charset="0"/>
              <a:cs typeface="+mn-cs"/>
            </a:endParaRPr>
          </a:p>
        </p:txBody>
      </p:sp>
    </p:spTree>
    <p:extLst>
      <p:ext uri="{BB962C8B-B14F-4D97-AF65-F5344CB8AC3E}">
        <p14:creationId xmlns:p14="http://schemas.microsoft.com/office/powerpoint/2010/main" val="3321978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p:cNvSpPr>
          <p:nvPr>
            <p:ph type="title"/>
          </p:nvPr>
        </p:nvSpPr>
        <p:spPr>
          <a:xfrm>
            <a:off x="228600" y="-45720"/>
            <a:ext cx="8212455" cy="1325563"/>
          </a:xfrm>
        </p:spPr>
        <p:txBody>
          <a:bodyPr/>
          <a:lstStyle/>
          <a:p>
            <a:r>
              <a:rPr lang="en-US" altLang="en-US" u="sng" dirty="0">
                <a:latin typeface="Myriad Pro" panose="020B0503030403020204" pitchFamily="34" charset="0"/>
              </a:rPr>
              <a:t>Functionality</a:t>
            </a:r>
          </a:p>
        </p:txBody>
      </p:sp>
      <p:sp>
        <p:nvSpPr>
          <p:cNvPr id="4" name="Footer Placeholder 3"/>
          <p:cNvSpPr>
            <a:spLocks noGrp="1"/>
          </p:cNvSpPr>
          <p:nvPr>
            <p:ph type="ftr" sz="quarter" idx="11"/>
          </p:nvPr>
        </p:nvSpPr>
        <p:spPr>
          <a:xfrm rot="5400000">
            <a:off x="7199233" y="1676020"/>
            <a:ext cx="3581400" cy="273844"/>
          </a:xfrm>
        </p:spPr>
        <p:txBody>
          <a:bodyPr/>
          <a:lstStyle/>
          <a:p>
            <a:pPr>
              <a:defRPr/>
            </a:pPr>
            <a:r>
              <a:rPr lang="en-US" dirty="0">
                <a:latin typeface="Myriad Pro" panose="020B0503030403020204" pitchFamily="34" charset="0"/>
              </a:rPr>
              <a:t>RF Signal Strength Data Collection Tool</a:t>
            </a:r>
          </a:p>
        </p:txBody>
      </p:sp>
      <p:sp>
        <p:nvSpPr>
          <p:cNvPr id="5" name="Slide Number Placeholder 4"/>
          <p:cNvSpPr>
            <a:spLocks noGrp="1"/>
          </p:cNvSpPr>
          <p:nvPr>
            <p:ph type="sldNum" sz="quarter" idx="12"/>
          </p:nvPr>
        </p:nvSpPr>
        <p:spPr/>
        <p:txBody>
          <a:bodyPr/>
          <a:lstStyle/>
          <a:p>
            <a:pPr>
              <a:defRPr/>
            </a:pPr>
            <a:fld id="{96409AB1-C29C-4A42-A887-29E5AEAE8748}" type="slidenum">
              <a:rPr lang="en-US">
                <a:latin typeface="Myriad Pro" panose="020B0503030403020204" pitchFamily="34" charset="0"/>
              </a:rPr>
              <a:pPr>
                <a:defRPr/>
              </a:pPr>
              <a:t>4</a:t>
            </a:fld>
            <a:endParaRPr lang="en-US" dirty="0">
              <a:latin typeface="Myriad Pro" panose="020B0503030403020204" pitchFamily="34" charset="0"/>
            </a:endParaRPr>
          </a:p>
        </p:txBody>
      </p:sp>
      <p:sp>
        <p:nvSpPr>
          <p:cNvPr id="7" name="Content Placeholder 2"/>
          <p:cNvSpPr txBox="1">
            <a:spLocks/>
          </p:cNvSpPr>
          <p:nvPr/>
        </p:nvSpPr>
        <p:spPr bwMode="auto">
          <a:xfrm>
            <a:off x="1" y="1508125"/>
            <a:ext cx="8321040" cy="4664075"/>
          </a:xfrm>
          <a:prstGeom prst="rect">
            <a:avLst/>
          </a:prstGeom>
          <a:noFill/>
          <a:ln w="9525">
            <a:noFill/>
            <a:miter lim="800000"/>
            <a:headEnd/>
            <a:tailEnd/>
          </a:ln>
        </p:spPr>
        <p:txBody>
          <a:bodyPr>
            <a:normAutofit/>
          </a:bodyPr>
          <a:lstStyle/>
          <a:p>
            <a:pPr marL="1084263" lvl="1" eaLnBrk="0" hangingPunct="0">
              <a:spcBef>
                <a:spcPct val="20000"/>
              </a:spcBef>
              <a:tabLst>
                <a:tab pos="1376363" algn="l"/>
              </a:tabLst>
              <a:defRPr/>
            </a:pPr>
            <a:endParaRPr lang="en-US" sz="2800" kern="0" dirty="0">
              <a:solidFill>
                <a:srgbClr val="4F4F4F"/>
              </a:solidFill>
              <a:latin typeface="Myriad Pro" panose="020B0503030403020204" pitchFamily="34" charset="0"/>
              <a:cs typeface="Arial"/>
            </a:endParaRPr>
          </a:p>
          <a:p>
            <a:pPr marL="1376363" lvl="1" indent="-292100" eaLnBrk="0" hangingPunct="0">
              <a:spcBef>
                <a:spcPct val="20000"/>
              </a:spcBef>
              <a:buFont typeface="Arial" panose="020B0604020202020204" pitchFamily="34" charset="0"/>
              <a:buChar char="•"/>
              <a:tabLst>
                <a:tab pos="1376363" algn="l"/>
              </a:tabLst>
              <a:defRPr/>
            </a:pPr>
            <a:endParaRPr lang="en-US" sz="2800" kern="0" dirty="0">
              <a:solidFill>
                <a:srgbClr val="4F4F4F"/>
              </a:solidFill>
              <a:latin typeface="Myriad Pro" panose="020B0503030403020204" pitchFamily="34" charset="0"/>
              <a:cs typeface="Arial"/>
            </a:endParaRPr>
          </a:p>
          <a:p>
            <a:pPr lvl="1" eaLnBrk="0" hangingPunct="0">
              <a:spcBef>
                <a:spcPct val="20000"/>
              </a:spcBef>
              <a:defRPr/>
            </a:pPr>
            <a:r>
              <a:rPr lang="en-US" sz="2800" kern="0" dirty="0">
                <a:solidFill>
                  <a:srgbClr val="4F4F4F"/>
                </a:solidFill>
                <a:latin typeface="Myriad Pro" panose="020B0503030403020204" pitchFamily="34" charset="0"/>
                <a:cs typeface="Arial"/>
              </a:rPr>
              <a:t>	</a:t>
            </a: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000" kern="0" dirty="0">
              <a:solidFill>
                <a:srgbClr val="4F4F4F"/>
              </a:solidFill>
              <a:latin typeface="Myriad Pro" panose="020B0503030403020204" pitchFamily="34" charset="0"/>
              <a:cs typeface="+mn-cs"/>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6262222"/>
            <a:ext cx="504657" cy="413681"/>
          </a:xfrm>
          <a:prstGeom prst="rect">
            <a:avLst/>
          </a:prstGeom>
        </p:spPr>
      </p:pic>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28418" y="192965"/>
            <a:ext cx="3646652" cy="6482936"/>
          </a:xfrm>
          <a:prstGeom prst="rect">
            <a:avLst/>
          </a:prstGeom>
        </p:spPr>
      </p:pic>
      <p:sp>
        <p:nvSpPr>
          <p:cNvPr id="11" name="Content Placeholder 2"/>
          <p:cNvSpPr txBox="1">
            <a:spLocks/>
          </p:cNvSpPr>
          <p:nvPr/>
        </p:nvSpPr>
        <p:spPr bwMode="auto">
          <a:xfrm>
            <a:off x="91439" y="1508125"/>
            <a:ext cx="3171827" cy="4664075"/>
          </a:xfrm>
          <a:prstGeom prst="rect">
            <a:avLst/>
          </a:prstGeom>
          <a:noFill/>
          <a:ln w="9525">
            <a:noFill/>
            <a:miter lim="800000"/>
            <a:headEnd/>
            <a:tailEnd/>
          </a:ln>
        </p:spPr>
        <p:txBody>
          <a:bodyPr>
            <a:normAutofit/>
          </a:bodyPr>
          <a:lstStyle/>
          <a:p>
            <a:pPr marL="342900" indent="-342900" eaLnBrk="0" hangingPunct="0">
              <a:spcBef>
                <a:spcPct val="20000"/>
              </a:spcBef>
              <a:buFont typeface="Arial" charset="0"/>
              <a:buChar char="•"/>
              <a:defRPr/>
            </a:pPr>
            <a:r>
              <a:rPr lang="en-US" sz="1500" kern="0" dirty="0">
                <a:solidFill>
                  <a:srgbClr val="4F4F4F"/>
                </a:solidFill>
                <a:latin typeface="Myriad Pro" panose="020B0503030403020204" pitchFamily="34" charset="0"/>
                <a:cs typeface="+mn-cs"/>
              </a:rPr>
              <a:t>Display </a:t>
            </a:r>
            <a:r>
              <a:rPr lang="en-US" sz="1500" kern="0" dirty="0" err="1">
                <a:solidFill>
                  <a:srgbClr val="4F4F4F"/>
                </a:solidFill>
                <a:latin typeface="Myriad Pro" panose="020B0503030403020204" pitchFamily="34" charset="0"/>
                <a:cs typeface="+mn-cs"/>
              </a:rPr>
              <a:t>Xbee</a:t>
            </a:r>
            <a:r>
              <a:rPr lang="en-US" sz="1500" kern="0" dirty="0">
                <a:solidFill>
                  <a:srgbClr val="4F4F4F"/>
                </a:solidFill>
                <a:latin typeface="Myriad Pro" panose="020B0503030403020204" pitchFamily="34" charset="0"/>
                <a:cs typeface="+mn-cs"/>
              </a:rPr>
              <a:t> RSSI, if available, else it will display the cell radio signal strength.</a:t>
            </a:r>
          </a:p>
          <a:p>
            <a:pPr marL="342900" indent="-342900" eaLnBrk="0" hangingPunct="0">
              <a:spcBef>
                <a:spcPct val="20000"/>
              </a:spcBef>
              <a:buFont typeface="Arial" charset="0"/>
              <a:buChar char="•"/>
              <a:defRPr/>
            </a:pPr>
            <a:endParaRPr lang="en-US" sz="15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r>
              <a:rPr lang="en-US" sz="1500" kern="0" dirty="0">
                <a:solidFill>
                  <a:srgbClr val="4F4F4F"/>
                </a:solidFill>
                <a:latin typeface="Myriad Pro" panose="020B0503030403020204" pitchFamily="34" charset="0"/>
                <a:cs typeface="+mn-cs"/>
              </a:rPr>
              <a:t>Display the following:</a:t>
            </a:r>
          </a:p>
          <a:p>
            <a:pPr marL="800100" lvl="1" indent="-342900" eaLnBrk="0" hangingPunct="0">
              <a:spcBef>
                <a:spcPct val="20000"/>
              </a:spcBef>
              <a:buFont typeface="Arial" charset="0"/>
              <a:buChar char="•"/>
              <a:defRPr/>
            </a:pPr>
            <a:r>
              <a:rPr lang="en-US" sz="1500" kern="0" dirty="0">
                <a:solidFill>
                  <a:srgbClr val="4F4F4F"/>
                </a:solidFill>
                <a:latin typeface="Myriad Pro" panose="020B0503030403020204" pitchFamily="34" charset="0"/>
                <a:cs typeface="+mn-cs"/>
              </a:rPr>
              <a:t>Latitude</a:t>
            </a:r>
          </a:p>
          <a:p>
            <a:pPr marL="800100" lvl="1" indent="-342900" eaLnBrk="0" hangingPunct="0">
              <a:spcBef>
                <a:spcPct val="20000"/>
              </a:spcBef>
              <a:buFont typeface="Arial" charset="0"/>
              <a:buChar char="•"/>
              <a:defRPr/>
            </a:pPr>
            <a:r>
              <a:rPr lang="en-US" sz="1500" kern="0" dirty="0">
                <a:solidFill>
                  <a:srgbClr val="4F4F4F"/>
                </a:solidFill>
                <a:latin typeface="Myriad Pro" panose="020B0503030403020204" pitchFamily="34" charset="0"/>
                <a:cs typeface="+mn-cs"/>
              </a:rPr>
              <a:t>Longitude</a:t>
            </a:r>
          </a:p>
          <a:p>
            <a:pPr marL="800100" lvl="1" indent="-342900" eaLnBrk="0" hangingPunct="0">
              <a:spcBef>
                <a:spcPct val="20000"/>
              </a:spcBef>
              <a:buFont typeface="Arial" charset="0"/>
              <a:buChar char="•"/>
              <a:defRPr/>
            </a:pPr>
            <a:r>
              <a:rPr lang="en-US" sz="1500" kern="0" dirty="0">
                <a:solidFill>
                  <a:srgbClr val="4F4F4F"/>
                </a:solidFill>
                <a:latin typeface="Myriad Pro" panose="020B0503030403020204" pitchFamily="34" charset="0"/>
                <a:cs typeface="+mn-cs"/>
              </a:rPr>
              <a:t>Yaw, Pitch, and Roll</a:t>
            </a:r>
          </a:p>
          <a:p>
            <a:pPr marL="800100" lvl="1" indent="-342900" eaLnBrk="0" hangingPunct="0">
              <a:spcBef>
                <a:spcPct val="20000"/>
              </a:spcBef>
              <a:buFont typeface="Arial" charset="0"/>
              <a:buChar char="•"/>
              <a:defRPr/>
            </a:pPr>
            <a:endParaRPr lang="en-US" sz="15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r>
              <a:rPr lang="en-US" sz="1500" kern="0" dirty="0">
                <a:solidFill>
                  <a:srgbClr val="4F4F4F"/>
                </a:solidFill>
                <a:latin typeface="Myriad Pro" panose="020B0503030403020204" pitchFamily="34" charset="0"/>
                <a:cs typeface="+mn-cs"/>
              </a:rPr>
              <a:t>Provide the ability for the user to log data to remote server via simple push button.</a:t>
            </a:r>
          </a:p>
          <a:p>
            <a:pPr marL="342900" indent="-342900" eaLnBrk="0" hangingPunct="0">
              <a:spcBef>
                <a:spcPct val="20000"/>
              </a:spcBef>
              <a:buFont typeface="Arial" charset="0"/>
              <a:buChar char="•"/>
              <a:defRPr/>
            </a:pPr>
            <a:endParaRPr lang="en-US" sz="15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r>
              <a:rPr lang="en-US" sz="1500" kern="0" dirty="0">
                <a:solidFill>
                  <a:srgbClr val="4F4F4F"/>
                </a:solidFill>
                <a:latin typeface="Myriad Pro" panose="020B0503030403020204" pitchFamily="34" charset="0"/>
                <a:cs typeface="+mn-cs"/>
              </a:rPr>
              <a:t>Display log of recent data pushed to the server.</a:t>
            </a: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000" kern="0" dirty="0">
              <a:solidFill>
                <a:srgbClr val="4F4F4F"/>
              </a:solidFill>
              <a:latin typeface="Myriad Pro" panose="020B0503030403020204" pitchFamily="34" charset="0"/>
              <a:cs typeface="+mn-cs"/>
            </a:endParaRPr>
          </a:p>
        </p:txBody>
      </p:sp>
    </p:spTree>
    <p:extLst>
      <p:ext uri="{BB962C8B-B14F-4D97-AF65-F5344CB8AC3E}">
        <p14:creationId xmlns:p14="http://schemas.microsoft.com/office/powerpoint/2010/main" val="2198401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p:cNvSpPr>
          <p:nvPr>
            <p:ph type="title"/>
          </p:nvPr>
        </p:nvSpPr>
        <p:spPr>
          <a:xfrm>
            <a:off x="228600" y="-45720"/>
            <a:ext cx="8212455" cy="1325563"/>
          </a:xfrm>
        </p:spPr>
        <p:txBody>
          <a:bodyPr/>
          <a:lstStyle/>
          <a:p>
            <a:r>
              <a:rPr lang="en-US" altLang="en-US" u="sng" dirty="0">
                <a:latin typeface="Myriad Pro" panose="020B0503030403020204" pitchFamily="34" charset="0"/>
              </a:rPr>
              <a:t>Functionality</a:t>
            </a:r>
          </a:p>
        </p:txBody>
      </p:sp>
      <p:sp>
        <p:nvSpPr>
          <p:cNvPr id="4" name="Footer Placeholder 3"/>
          <p:cNvSpPr>
            <a:spLocks noGrp="1"/>
          </p:cNvSpPr>
          <p:nvPr>
            <p:ph type="ftr" sz="quarter" idx="11"/>
          </p:nvPr>
        </p:nvSpPr>
        <p:spPr>
          <a:xfrm rot="5400000">
            <a:off x="7199233" y="1676020"/>
            <a:ext cx="3581400" cy="273844"/>
          </a:xfrm>
        </p:spPr>
        <p:txBody>
          <a:bodyPr/>
          <a:lstStyle/>
          <a:p>
            <a:pPr>
              <a:defRPr/>
            </a:pPr>
            <a:r>
              <a:rPr lang="en-US" dirty="0">
                <a:latin typeface="Myriad Pro" panose="020B0503030403020204" pitchFamily="34" charset="0"/>
              </a:rPr>
              <a:t>RF Signal Strength Data Collection Tool</a:t>
            </a:r>
          </a:p>
        </p:txBody>
      </p:sp>
      <p:sp>
        <p:nvSpPr>
          <p:cNvPr id="5" name="Slide Number Placeholder 4"/>
          <p:cNvSpPr>
            <a:spLocks noGrp="1"/>
          </p:cNvSpPr>
          <p:nvPr>
            <p:ph type="sldNum" sz="quarter" idx="12"/>
          </p:nvPr>
        </p:nvSpPr>
        <p:spPr/>
        <p:txBody>
          <a:bodyPr/>
          <a:lstStyle/>
          <a:p>
            <a:pPr>
              <a:defRPr/>
            </a:pPr>
            <a:fld id="{96409AB1-C29C-4A42-A887-29E5AEAE8748}" type="slidenum">
              <a:rPr lang="en-US">
                <a:latin typeface="Myriad Pro" panose="020B0503030403020204" pitchFamily="34" charset="0"/>
              </a:rPr>
              <a:pPr>
                <a:defRPr/>
              </a:pPr>
              <a:t>5</a:t>
            </a:fld>
            <a:endParaRPr lang="en-US" dirty="0">
              <a:latin typeface="Myriad Pro" panose="020B0503030403020204" pitchFamily="34" charset="0"/>
            </a:endParaRPr>
          </a:p>
        </p:txBody>
      </p:sp>
      <p:sp>
        <p:nvSpPr>
          <p:cNvPr id="7" name="Content Placeholder 2"/>
          <p:cNvSpPr txBox="1">
            <a:spLocks/>
          </p:cNvSpPr>
          <p:nvPr/>
        </p:nvSpPr>
        <p:spPr bwMode="auto">
          <a:xfrm>
            <a:off x="1" y="1508125"/>
            <a:ext cx="8321040" cy="4664075"/>
          </a:xfrm>
          <a:prstGeom prst="rect">
            <a:avLst/>
          </a:prstGeom>
          <a:noFill/>
          <a:ln w="9525">
            <a:noFill/>
            <a:miter lim="800000"/>
            <a:headEnd/>
            <a:tailEnd/>
          </a:ln>
        </p:spPr>
        <p:txBody>
          <a:bodyPr>
            <a:normAutofit/>
          </a:bodyPr>
          <a:lstStyle/>
          <a:p>
            <a:pPr marL="1084263" lvl="1" eaLnBrk="0" hangingPunct="0">
              <a:spcBef>
                <a:spcPct val="20000"/>
              </a:spcBef>
              <a:tabLst>
                <a:tab pos="1376363" algn="l"/>
              </a:tabLst>
              <a:defRPr/>
            </a:pPr>
            <a:endParaRPr lang="en-US" sz="2800" kern="0" dirty="0">
              <a:solidFill>
                <a:srgbClr val="4F4F4F"/>
              </a:solidFill>
              <a:latin typeface="Myriad Pro" panose="020B0503030403020204" pitchFamily="34" charset="0"/>
              <a:cs typeface="Arial"/>
            </a:endParaRPr>
          </a:p>
          <a:p>
            <a:pPr marL="1376363" lvl="1" indent="-292100" eaLnBrk="0" hangingPunct="0">
              <a:spcBef>
                <a:spcPct val="20000"/>
              </a:spcBef>
              <a:buFont typeface="Arial" panose="020B0604020202020204" pitchFamily="34" charset="0"/>
              <a:buChar char="•"/>
              <a:tabLst>
                <a:tab pos="1376363" algn="l"/>
              </a:tabLst>
              <a:defRPr/>
            </a:pPr>
            <a:endParaRPr lang="en-US" sz="2800" kern="0" dirty="0">
              <a:solidFill>
                <a:srgbClr val="4F4F4F"/>
              </a:solidFill>
              <a:latin typeface="Myriad Pro" panose="020B0503030403020204" pitchFamily="34" charset="0"/>
              <a:cs typeface="Arial"/>
            </a:endParaRPr>
          </a:p>
          <a:p>
            <a:pPr lvl="1" eaLnBrk="0" hangingPunct="0">
              <a:spcBef>
                <a:spcPct val="20000"/>
              </a:spcBef>
              <a:defRPr/>
            </a:pPr>
            <a:r>
              <a:rPr lang="en-US" sz="2800" kern="0" dirty="0">
                <a:solidFill>
                  <a:srgbClr val="4F4F4F"/>
                </a:solidFill>
                <a:latin typeface="Myriad Pro" panose="020B0503030403020204" pitchFamily="34" charset="0"/>
                <a:cs typeface="Arial"/>
              </a:rPr>
              <a:t>	</a:t>
            </a: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000" kern="0" dirty="0">
              <a:solidFill>
                <a:srgbClr val="4F4F4F"/>
              </a:solidFill>
              <a:latin typeface="Myriad Pro" panose="020B0503030403020204" pitchFamily="34" charset="0"/>
              <a:cs typeface="+mn-cs"/>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6262222"/>
            <a:ext cx="504657" cy="413681"/>
          </a:xfrm>
          <a:prstGeom prst="rect">
            <a:avLst/>
          </a:prstGeom>
        </p:spPr>
      </p:pic>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28418" y="192967"/>
            <a:ext cx="3646652" cy="6482936"/>
          </a:xfrm>
          <a:prstGeom prst="rect">
            <a:avLst/>
          </a:prstGeom>
        </p:spPr>
      </p:pic>
      <p:sp>
        <p:nvSpPr>
          <p:cNvPr id="11" name="Content Placeholder 2"/>
          <p:cNvSpPr txBox="1">
            <a:spLocks/>
          </p:cNvSpPr>
          <p:nvPr/>
        </p:nvSpPr>
        <p:spPr bwMode="auto">
          <a:xfrm>
            <a:off x="91439" y="1508125"/>
            <a:ext cx="3977641" cy="4664075"/>
          </a:xfrm>
          <a:prstGeom prst="rect">
            <a:avLst/>
          </a:prstGeom>
          <a:noFill/>
          <a:ln w="9525">
            <a:noFill/>
            <a:miter lim="800000"/>
            <a:headEnd/>
            <a:tailEnd/>
          </a:ln>
        </p:spPr>
        <p:txBody>
          <a:bodyPr>
            <a:normAutofit/>
          </a:bodyPr>
          <a:lstStyle/>
          <a:p>
            <a:pPr marL="342900" indent="-342900" eaLnBrk="0" hangingPunct="0">
              <a:spcBef>
                <a:spcPct val="20000"/>
              </a:spcBef>
              <a:buFont typeface="Arial" charset="0"/>
              <a:buChar char="•"/>
              <a:defRPr/>
            </a:pPr>
            <a:r>
              <a:rPr lang="en-US" sz="1500" kern="0" dirty="0">
                <a:solidFill>
                  <a:srgbClr val="4F4F4F"/>
                </a:solidFill>
                <a:latin typeface="Myriad Pro" panose="020B0503030403020204" pitchFamily="34" charset="0"/>
                <a:cs typeface="+mn-cs"/>
              </a:rPr>
              <a:t>Operational views that the user can select:</a:t>
            </a:r>
          </a:p>
          <a:p>
            <a:pPr marL="342900" indent="-342900" eaLnBrk="0" hangingPunct="0">
              <a:spcBef>
                <a:spcPct val="20000"/>
              </a:spcBef>
              <a:buFont typeface="Arial" charset="0"/>
              <a:buChar char="•"/>
              <a:defRPr/>
            </a:pPr>
            <a:endParaRPr lang="en-US" sz="1500" kern="0" dirty="0">
              <a:solidFill>
                <a:srgbClr val="4F4F4F"/>
              </a:solidFill>
              <a:latin typeface="Myriad Pro" panose="020B0503030403020204" pitchFamily="34" charset="0"/>
              <a:cs typeface="+mn-cs"/>
            </a:endParaRPr>
          </a:p>
          <a:p>
            <a:pPr marL="800100" lvl="1" indent="-342900" eaLnBrk="0" hangingPunct="0">
              <a:spcBef>
                <a:spcPct val="20000"/>
              </a:spcBef>
              <a:buFont typeface="Arial" charset="0"/>
              <a:buChar char="•"/>
              <a:defRPr/>
            </a:pPr>
            <a:r>
              <a:rPr lang="en-US" sz="1500" kern="0" dirty="0">
                <a:solidFill>
                  <a:srgbClr val="4F4F4F"/>
                </a:solidFill>
                <a:latin typeface="Myriad Pro" panose="020B0503030403020204" pitchFamily="34" charset="0"/>
                <a:cs typeface="+mn-cs"/>
              </a:rPr>
              <a:t>RF Signal View (Main Screen)</a:t>
            </a:r>
          </a:p>
          <a:p>
            <a:pPr marL="800100" lvl="1" indent="-342900" eaLnBrk="0" hangingPunct="0">
              <a:spcBef>
                <a:spcPct val="20000"/>
              </a:spcBef>
              <a:buFont typeface="Arial" charset="0"/>
              <a:buChar char="•"/>
              <a:defRPr/>
            </a:pPr>
            <a:r>
              <a:rPr lang="en-US" sz="1500" kern="0" dirty="0">
                <a:solidFill>
                  <a:srgbClr val="4F4F4F"/>
                </a:solidFill>
                <a:latin typeface="Myriad Pro" panose="020B0503030403020204" pitchFamily="34" charset="0"/>
                <a:cs typeface="+mn-cs"/>
              </a:rPr>
              <a:t>Settings</a:t>
            </a:r>
          </a:p>
          <a:p>
            <a:pPr marL="800100" lvl="1" indent="-342900" eaLnBrk="0" hangingPunct="0">
              <a:spcBef>
                <a:spcPct val="20000"/>
              </a:spcBef>
              <a:buFont typeface="Arial" charset="0"/>
              <a:buChar char="•"/>
              <a:defRPr/>
            </a:pPr>
            <a:r>
              <a:rPr lang="en-US" sz="1500" kern="0" dirty="0">
                <a:solidFill>
                  <a:srgbClr val="4F4F4F"/>
                </a:solidFill>
                <a:latin typeface="Myriad Pro" panose="020B0503030403020204" pitchFamily="34" charset="0"/>
                <a:cs typeface="+mn-cs"/>
              </a:rPr>
              <a:t>Map</a:t>
            </a:r>
          </a:p>
          <a:p>
            <a:pPr marL="800100" lvl="1" indent="-342900" eaLnBrk="0" hangingPunct="0">
              <a:spcBef>
                <a:spcPct val="20000"/>
              </a:spcBef>
              <a:buFont typeface="Arial" charset="0"/>
              <a:buChar char="•"/>
              <a:defRPr/>
            </a:pPr>
            <a:r>
              <a:rPr lang="en-US" sz="1500" kern="0" dirty="0">
                <a:solidFill>
                  <a:srgbClr val="4F4F4F"/>
                </a:solidFill>
                <a:latin typeface="Myriad Pro" panose="020B0503030403020204" pitchFamily="34" charset="0"/>
                <a:cs typeface="+mn-cs"/>
              </a:rPr>
              <a:t>About</a:t>
            </a: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000" kern="0" dirty="0">
              <a:solidFill>
                <a:srgbClr val="4F4F4F"/>
              </a:solidFill>
              <a:latin typeface="Myriad Pro" panose="020B0503030403020204" pitchFamily="34" charset="0"/>
              <a:cs typeface="+mn-cs"/>
            </a:endParaRPr>
          </a:p>
        </p:txBody>
      </p:sp>
    </p:spTree>
    <p:extLst>
      <p:ext uri="{BB962C8B-B14F-4D97-AF65-F5344CB8AC3E}">
        <p14:creationId xmlns:p14="http://schemas.microsoft.com/office/powerpoint/2010/main" val="231103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p:cNvSpPr>
          <p:nvPr>
            <p:ph type="title"/>
          </p:nvPr>
        </p:nvSpPr>
        <p:spPr>
          <a:xfrm>
            <a:off x="228600" y="-45720"/>
            <a:ext cx="8212455" cy="1325563"/>
          </a:xfrm>
        </p:spPr>
        <p:txBody>
          <a:bodyPr/>
          <a:lstStyle/>
          <a:p>
            <a:r>
              <a:rPr lang="en-US" altLang="en-US" u="sng" dirty="0">
                <a:latin typeface="Myriad Pro" panose="020B0503030403020204" pitchFamily="34" charset="0"/>
              </a:rPr>
              <a:t>Functionality</a:t>
            </a:r>
          </a:p>
        </p:txBody>
      </p:sp>
      <p:sp>
        <p:nvSpPr>
          <p:cNvPr id="4" name="Footer Placeholder 3"/>
          <p:cNvSpPr>
            <a:spLocks noGrp="1"/>
          </p:cNvSpPr>
          <p:nvPr>
            <p:ph type="ftr" sz="quarter" idx="11"/>
          </p:nvPr>
        </p:nvSpPr>
        <p:spPr>
          <a:xfrm rot="5400000">
            <a:off x="7199233" y="1676020"/>
            <a:ext cx="3581400" cy="273844"/>
          </a:xfrm>
        </p:spPr>
        <p:txBody>
          <a:bodyPr/>
          <a:lstStyle/>
          <a:p>
            <a:pPr>
              <a:defRPr/>
            </a:pPr>
            <a:r>
              <a:rPr lang="en-US" dirty="0">
                <a:latin typeface="Myriad Pro" panose="020B0503030403020204" pitchFamily="34" charset="0"/>
              </a:rPr>
              <a:t>RF Signal Strength Data Collection Tool</a:t>
            </a:r>
          </a:p>
        </p:txBody>
      </p:sp>
      <p:sp>
        <p:nvSpPr>
          <p:cNvPr id="5" name="Slide Number Placeholder 4"/>
          <p:cNvSpPr>
            <a:spLocks noGrp="1"/>
          </p:cNvSpPr>
          <p:nvPr>
            <p:ph type="sldNum" sz="quarter" idx="12"/>
          </p:nvPr>
        </p:nvSpPr>
        <p:spPr/>
        <p:txBody>
          <a:bodyPr/>
          <a:lstStyle/>
          <a:p>
            <a:pPr>
              <a:defRPr/>
            </a:pPr>
            <a:fld id="{96409AB1-C29C-4A42-A887-29E5AEAE8748}" type="slidenum">
              <a:rPr lang="en-US">
                <a:latin typeface="Myriad Pro" panose="020B0503030403020204" pitchFamily="34" charset="0"/>
              </a:rPr>
              <a:pPr>
                <a:defRPr/>
              </a:pPr>
              <a:t>6</a:t>
            </a:fld>
            <a:endParaRPr lang="en-US" dirty="0">
              <a:latin typeface="Myriad Pro" panose="020B0503030403020204" pitchFamily="34" charset="0"/>
            </a:endParaRPr>
          </a:p>
        </p:txBody>
      </p:sp>
      <p:sp>
        <p:nvSpPr>
          <p:cNvPr id="7" name="Content Placeholder 2"/>
          <p:cNvSpPr txBox="1">
            <a:spLocks/>
          </p:cNvSpPr>
          <p:nvPr/>
        </p:nvSpPr>
        <p:spPr bwMode="auto">
          <a:xfrm>
            <a:off x="1" y="1508125"/>
            <a:ext cx="8321040" cy="4664075"/>
          </a:xfrm>
          <a:prstGeom prst="rect">
            <a:avLst/>
          </a:prstGeom>
          <a:noFill/>
          <a:ln w="9525">
            <a:noFill/>
            <a:miter lim="800000"/>
            <a:headEnd/>
            <a:tailEnd/>
          </a:ln>
        </p:spPr>
        <p:txBody>
          <a:bodyPr>
            <a:normAutofit/>
          </a:bodyPr>
          <a:lstStyle/>
          <a:p>
            <a:pPr marL="1084263" lvl="1" eaLnBrk="0" hangingPunct="0">
              <a:spcBef>
                <a:spcPct val="20000"/>
              </a:spcBef>
              <a:tabLst>
                <a:tab pos="1376363" algn="l"/>
              </a:tabLst>
              <a:defRPr/>
            </a:pPr>
            <a:endParaRPr lang="en-US" sz="2800" kern="0" dirty="0">
              <a:solidFill>
                <a:srgbClr val="4F4F4F"/>
              </a:solidFill>
              <a:latin typeface="Myriad Pro" panose="020B0503030403020204" pitchFamily="34" charset="0"/>
              <a:cs typeface="Arial"/>
            </a:endParaRPr>
          </a:p>
          <a:p>
            <a:pPr marL="1376363" lvl="1" indent="-292100" eaLnBrk="0" hangingPunct="0">
              <a:spcBef>
                <a:spcPct val="20000"/>
              </a:spcBef>
              <a:buFont typeface="Arial" panose="020B0604020202020204" pitchFamily="34" charset="0"/>
              <a:buChar char="•"/>
              <a:tabLst>
                <a:tab pos="1376363" algn="l"/>
              </a:tabLst>
              <a:defRPr/>
            </a:pPr>
            <a:endParaRPr lang="en-US" sz="2800" kern="0" dirty="0">
              <a:solidFill>
                <a:srgbClr val="4F4F4F"/>
              </a:solidFill>
              <a:latin typeface="Myriad Pro" panose="020B0503030403020204" pitchFamily="34" charset="0"/>
              <a:cs typeface="Arial"/>
            </a:endParaRPr>
          </a:p>
          <a:p>
            <a:pPr lvl="1" eaLnBrk="0" hangingPunct="0">
              <a:spcBef>
                <a:spcPct val="20000"/>
              </a:spcBef>
              <a:defRPr/>
            </a:pPr>
            <a:r>
              <a:rPr lang="en-US" sz="2800" kern="0" dirty="0">
                <a:solidFill>
                  <a:srgbClr val="4F4F4F"/>
                </a:solidFill>
                <a:latin typeface="Myriad Pro" panose="020B0503030403020204" pitchFamily="34" charset="0"/>
                <a:cs typeface="Arial"/>
              </a:rPr>
              <a:t>	</a:t>
            </a: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000" kern="0" dirty="0">
              <a:solidFill>
                <a:srgbClr val="4F4F4F"/>
              </a:solidFill>
              <a:latin typeface="Myriad Pro" panose="020B0503030403020204" pitchFamily="34" charset="0"/>
              <a:cs typeface="+mn-cs"/>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6262222"/>
            <a:ext cx="504657" cy="413681"/>
          </a:xfrm>
          <a:prstGeom prst="rect">
            <a:avLst/>
          </a:prstGeom>
        </p:spPr>
      </p:pic>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28419" y="192967"/>
            <a:ext cx="3646651" cy="6482936"/>
          </a:xfrm>
          <a:prstGeom prst="rect">
            <a:avLst/>
          </a:prstGeom>
        </p:spPr>
      </p:pic>
      <p:sp>
        <p:nvSpPr>
          <p:cNvPr id="11" name="Content Placeholder 2"/>
          <p:cNvSpPr txBox="1">
            <a:spLocks/>
          </p:cNvSpPr>
          <p:nvPr/>
        </p:nvSpPr>
        <p:spPr bwMode="auto">
          <a:xfrm>
            <a:off x="91439" y="1508125"/>
            <a:ext cx="3977641" cy="4664075"/>
          </a:xfrm>
          <a:prstGeom prst="rect">
            <a:avLst/>
          </a:prstGeom>
          <a:noFill/>
          <a:ln w="9525">
            <a:noFill/>
            <a:miter lim="800000"/>
            <a:headEnd/>
            <a:tailEnd/>
          </a:ln>
        </p:spPr>
        <p:txBody>
          <a:bodyPr>
            <a:normAutofit/>
          </a:bodyPr>
          <a:lstStyle/>
          <a:p>
            <a:pPr marL="342900" indent="-342900" eaLnBrk="0" hangingPunct="0">
              <a:spcBef>
                <a:spcPct val="20000"/>
              </a:spcBef>
              <a:buFont typeface="Arial" charset="0"/>
              <a:buChar char="•"/>
              <a:defRPr/>
            </a:pPr>
            <a:r>
              <a:rPr lang="en-US" sz="1500" kern="0" dirty="0">
                <a:solidFill>
                  <a:srgbClr val="4F4F4F"/>
                </a:solidFill>
                <a:latin typeface="Myriad Pro" panose="020B0503030403020204" pitchFamily="34" charset="0"/>
                <a:cs typeface="+mn-cs"/>
              </a:rPr>
              <a:t>Setting for this application are sparse.  Mainly since the application was designed to be easy to use and not require many user settings. </a:t>
            </a:r>
          </a:p>
          <a:p>
            <a:pPr marL="342900" indent="-342900" eaLnBrk="0" hangingPunct="0">
              <a:spcBef>
                <a:spcPct val="20000"/>
              </a:spcBef>
              <a:buFont typeface="Arial" charset="0"/>
              <a:buChar char="•"/>
              <a:defRPr/>
            </a:pPr>
            <a:endParaRPr lang="en-US" sz="15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r>
              <a:rPr lang="en-US" sz="1500" kern="0" dirty="0">
                <a:solidFill>
                  <a:srgbClr val="4F4F4F"/>
                </a:solidFill>
                <a:latin typeface="Myriad Pro" panose="020B0503030403020204" pitchFamily="34" charset="0"/>
                <a:cs typeface="+mn-cs"/>
              </a:rPr>
              <a:t>Additional settings can easily be added if deemed necessary.</a:t>
            </a: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000" kern="0" dirty="0">
              <a:solidFill>
                <a:srgbClr val="4F4F4F"/>
              </a:solidFill>
              <a:latin typeface="Myriad Pro" panose="020B0503030403020204" pitchFamily="34" charset="0"/>
              <a:cs typeface="+mn-cs"/>
            </a:endParaRPr>
          </a:p>
        </p:txBody>
      </p:sp>
    </p:spTree>
    <p:extLst>
      <p:ext uri="{BB962C8B-B14F-4D97-AF65-F5344CB8AC3E}">
        <p14:creationId xmlns:p14="http://schemas.microsoft.com/office/powerpoint/2010/main" val="1849708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p:cNvSpPr>
          <p:nvPr>
            <p:ph type="title"/>
          </p:nvPr>
        </p:nvSpPr>
        <p:spPr>
          <a:xfrm>
            <a:off x="228600" y="-45720"/>
            <a:ext cx="8212455" cy="1325563"/>
          </a:xfrm>
        </p:spPr>
        <p:txBody>
          <a:bodyPr/>
          <a:lstStyle/>
          <a:p>
            <a:r>
              <a:rPr lang="en-US" altLang="en-US" u="sng" dirty="0">
                <a:latin typeface="Myriad Pro" panose="020B0503030403020204" pitchFamily="34" charset="0"/>
              </a:rPr>
              <a:t>Functionality</a:t>
            </a:r>
          </a:p>
        </p:txBody>
      </p:sp>
      <p:sp>
        <p:nvSpPr>
          <p:cNvPr id="4" name="Footer Placeholder 3"/>
          <p:cNvSpPr>
            <a:spLocks noGrp="1"/>
          </p:cNvSpPr>
          <p:nvPr>
            <p:ph type="ftr" sz="quarter" idx="11"/>
          </p:nvPr>
        </p:nvSpPr>
        <p:spPr>
          <a:xfrm rot="5400000">
            <a:off x="7199233" y="1676020"/>
            <a:ext cx="3581400" cy="273844"/>
          </a:xfrm>
        </p:spPr>
        <p:txBody>
          <a:bodyPr/>
          <a:lstStyle/>
          <a:p>
            <a:pPr>
              <a:defRPr/>
            </a:pPr>
            <a:r>
              <a:rPr lang="en-US" dirty="0">
                <a:latin typeface="Myriad Pro" panose="020B0503030403020204" pitchFamily="34" charset="0"/>
              </a:rPr>
              <a:t>RF Signal Strength Data Collection Tool</a:t>
            </a:r>
          </a:p>
        </p:txBody>
      </p:sp>
      <p:sp>
        <p:nvSpPr>
          <p:cNvPr id="5" name="Slide Number Placeholder 4"/>
          <p:cNvSpPr>
            <a:spLocks noGrp="1"/>
          </p:cNvSpPr>
          <p:nvPr>
            <p:ph type="sldNum" sz="quarter" idx="12"/>
          </p:nvPr>
        </p:nvSpPr>
        <p:spPr/>
        <p:txBody>
          <a:bodyPr/>
          <a:lstStyle/>
          <a:p>
            <a:pPr>
              <a:defRPr/>
            </a:pPr>
            <a:fld id="{96409AB1-C29C-4A42-A887-29E5AEAE8748}" type="slidenum">
              <a:rPr lang="en-US">
                <a:latin typeface="Myriad Pro" panose="020B0503030403020204" pitchFamily="34" charset="0"/>
              </a:rPr>
              <a:pPr>
                <a:defRPr/>
              </a:pPr>
              <a:t>7</a:t>
            </a:fld>
            <a:endParaRPr lang="en-US" dirty="0">
              <a:latin typeface="Myriad Pro" panose="020B0503030403020204" pitchFamily="34" charset="0"/>
            </a:endParaRPr>
          </a:p>
        </p:txBody>
      </p:sp>
      <p:sp>
        <p:nvSpPr>
          <p:cNvPr id="7" name="Content Placeholder 2"/>
          <p:cNvSpPr txBox="1">
            <a:spLocks/>
          </p:cNvSpPr>
          <p:nvPr/>
        </p:nvSpPr>
        <p:spPr bwMode="auto">
          <a:xfrm>
            <a:off x="1" y="1508125"/>
            <a:ext cx="8321040" cy="4664075"/>
          </a:xfrm>
          <a:prstGeom prst="rect">
            <a:avLst/>
          </a:prstGeom>
          <a:noFill/>
          <a:ln w="9525">
            <a:noFill/>
            <a:miter lim="800000"/>
            <a:headEnd/>
            <a:tailEnd/>
          </a:ln>
        </p:spPr>
        <p:txBody>
          <a:bodyPr>
            <a:normAutofit/>
          </a:bodyPr>
          <a:lstStyle/>
          <a:p>
            <a:pPr marL="1084263" lvl="1" eaLnBrk="0" hangingPunct="0">
              <a:spcBef>
                <a:spcPct val="20000"/>
              </a:spcBef>
              <a:tabLst>
                <a:tab pos="1376363" algn="l"/>
              </a:tabLst>
              <a:defRPr/>
            </a:pPr>
            <a:endParaRPr lang="en-US" sz="2800" kern="0" dirty="0">
              <a:solidFill>
                <a:srgbClr val="4F4F4F"/>
              </a:solidFill>
              <a:latin typeface="Myriad Pro" panose="020B0503030403020204" pitchFamily="34" charset="0"/>
              <a:cs typeface="Arial"/>
            </a:endParaRPr>
          </a:p>
          <a:p>
            <a:pPr marL="1376363" lvl="1" indent="-292100" eaLnBrk="0" hangingPunct="0">
              <a:spcBef>
                <a:spcPct val="20000"/>
              </a:spcBef>
              <a:buFont typeface="Arial" panose="020B0604020202020204" pitchFamily="34" charset="0"/>
              <a:buChar char="•"/>
              <a:tabLst>
                <a:tab pos="1376363" algn="l"/>
              </a:tabLst>
              <a:defRPr/>
            </a:pPr>
            <a:endParaRPr lang="en-US" sz="2800" kern="0" dirty="0">
              <a:solidFill>
                <a:srgbClr val="4F4F4F"/>
              </a:solidFill>
              <a:latin typeface="Myriad Pro" panose="020B0503030403020204" pitchFamily="34" charset="0"/>
              <a:cs typeface="Arial"/>
            </a:endParaRPr>
          </a:p>
          <a:p>
            <a:pPr lvl="1" eaLnBrk="0" hangingPunct="0">
              <a:spcBef>
                <a:spcPct val="20000"/>
              </a:spcBef>
              <a:defRPr/>
            </a:pPr>
            <a:r>
              <a:rPr lang="en-US" sz="2800" kern="0" dirty="0">
                <a:solidFill>
                  <a:srgbClr val="4F4F4F"/>
                </a:solidFill>
                <a:latin typeface="Myriad Pro" panose="020B0503030403020204" pitchFamily="34" charset="0"/>
                <a:cs typeface="Arial"/>
              </a:rPr>
              <a:t>	</a:t>
            </a: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000" kern="0" dirty="0">
              <a:solidFill>
                <a:srgbClr val="4F4F4F"/>
              </a:solidFill>
              <a:latin typeface="Myriad Pro" panose="020B0503030403020204" pitchFamily="34" charset="0"/>
              <a:cs typeface="+mn-cs"/>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6262222"/>
            <a:ext cx="504657" cy="413681"/>
          </a:xfrm>
          <a:prstGeom prst="rect">
            <a:avLst/>
          </a:prstGeom>
        </p:spPr>
      </p:pic>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28419" y="192968"/>
            <a:ext cx="3646651" cy="6482935"/>
          </a:xfrm>
          <a:prstGeom prst="rect">
            <a:avLst/>
          </a:prstGeom>
        </p:spPr>
      </p:pic>
      <p:sp>
        <p:nvSpPr>
          <p:cNvPr id="11" name="Content Placeholder 2"/>
          <p:cNvSpPr txBox="1">
            <a:spLocks/>
          </p:cNvSpPr>
          <p:nvPr/>
        </p:nvSpPr>
        <p:spPr bwMode="auto">
          <a:xfrm>
            <a:off x="91439" y="1508125"/>
            <a:ext cx="3977641" cy="4664075"/>
          </a:xfrm>
          <a:prstGeom prst="rect">
            <a:avLst/>
          </a:prstGeom>
          <a:noFill/>
          <a:ln w="9525">
            <a:noFill/>
            <a:miter lim="800000"/>
            <a:headEnd/>
            <a:tailEnd/>
          </a:ln>
        </p:spPr>
        <p:txBody>
          <a:bodyPr>
            <a:normAutofit/>
          </a:bodyPr>
          <a:lstStyle/>
          <a:p>
            <a:pPr marL="342900" indent="-342900" eaLnBrk="0" hangingPunct="0">
              <a:spcBef>
                <a:spcPct val="20000"/>
              </a:spcBef>
              <a:buFont typeface="Arial" charset="0"/>
              <a:buChar char="•"/>
              <a:defRPr/>
            </a:pPr>
            <a:r>
              <a:rPr lang="en-US" sz="1500" kern="0" dirty="0">
                <a:solidFill>
                  <a:srgbClr val="4F4F4F"/>
                </a:solidFill>
                <a:latin typeface="Myriad Pro" panose="020B0503030403020204" pitchFamily="34" charset="0"/>
                <a:cs typeface="+mn-cs"/>
              </a:rPr>
              <a:t>Map simply displays the a heat map of the data in the area that the user “clicks”.</a:t>
            </a:r>
          </a:p>
          <a:p>
            <a:pPr marL="342900" indent="-342900" eaLnBrk="0" hangingPunct="0">
              <a:spcBef>
                <a:spcPct val="20000"/>
              </a:spcBef>
              <a:buFont typeface="Arial" charset="0"/>
              <a:buChar char="•"/>
              <a:defRPr/>
            </a:pPr>
            <a:endParaRPr lang="en-US" sz="15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r>
              <a:rPr lang="en-US" sz="1500" kern="0" dirty="0">
                <a:solidFill>
                  <a:srgbClr val="4F4F4F"/>
                </a:solidFill>
                <a:latin typeface="Myriad Pro" panose="020B0503030403020204" pitchFamily="34" charset="0"/>
                <a:cs typeface="+mn-cs"/>
              </a:rPr>
              <a:t>This uses the Google Map API and overlays a heat map from accessing records given the </a:t>
            </a:r>
            <a:r>
              <a:rPr lang="en-US" sz="1500" kern="0" dirty="0" err="1">
                <a:solidFill>
                  <a:srgbClr val="4F4F4F"/>
                </a:solidFill>
                <a:latin typeface="Myriad Pro" panose="020B0503030403020204" pitchFamily="34" charset="0"/>
                <a:cs typeface="+mn-cs"/>
              </a:rPr>
              <a:t>Lat</a:t>
            </a:r>
            <a:r>
              <a:rPr lang="en-US" sz="1500" kern="0" dirty="0">
                <a:solidFill>
                  <a:srgbClr val="4F4F4F"/>
                </a:solidFill>
                <a:latin typeface="Myriad Pro" panose="020B0503030403020204" pitchFamily="34" charset="0"/>
                <a:cs typeface="+mn-cs"/>
              </a:rPr>
              <a:t>/Long on the “clicked” position on the map and calling the data from the SQL server hosting the data.</a:t>
            </a:r>
          </a:p>
          <a:p>
            <a:pPr marL="342900" indent="-342900" eaLnBrk="0" hangingPunct="0">
              <a:spcBef>
                <a:spcPct val="20000"/>
              </a:spcBef>
              <a:buFont typeface="Arial" charset="0"/>
              <a:buChar char="•"/>
              <a:defRPr/>
            </a:pPr>
            <a:endParaRPr lang="en-US" sz="15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r>
              <a:rPr lang="en-US" sz="1500" kern="0" dirty="0">
                <a:solidFill>
                  <a:srgbClr val="4F4F4F"/>
                </a:solidFill>
                <a:latin typeface="Myriad Pro" panose="020B0503030403020204" pitchFamily="34" charset="0"/>
                <a:cs typeface="+mn-cs"/>
              </a:rPr>
              <a:t>Improvements and enhancements to this map can easily be done.  Enhancements such as deselecting the device ID or RSSI range to display.   API hooks for this are already in the SQL database interface API.</a:t>
            </a:r>
          </a:p>
          <a:p>
            <a:pPr marL="342900" indent="-342900" eaLnBrk="0" hangingPunct="0">
              <a:spcBef>
                <a:spcPct val="20000"/>
              </a:spcBef>
              <a:buFont typeface="Arial" charset="0"/>
              <a:buChar char="•"/>
              <a:defRPr/>
            </a:pPr>
            <a:endParaRPr lang="en-US" sz="15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000" kern="0" dirty="0">
              <a:solidFill>
                <a:srgbClr val="4F4F4F"/>
              </a:solidFill>
              <a:latin typeface="Myriad Pro" panose="020B0503030403020204" pitchFamily="34" charset="0"/>
              <a:cs typeface="+mn-cs"/>
            </a:endParaRPr>
          </a:p>
        </p:txBody>
      </p:sp>
    </p:spTree>
    <p:extLst>
      <p:ext uri="{BB962C8B-B14F-4D97-AF65-F5344CB8AC3E}">
        <p14:creationId xmlns:p14="http://schemas.microsoft.com/office/powerpoint/2010/main" val="3053540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p:cNvSpPr>
          <p:nvPr>
            <p:ph type="title"/>
          </p:nvPr>
        </p:nvSpPr>
        <p:spPr>
          <a:xfrm>
            <a:off x="228600" y="-45720"/>
            <a:ext cx="8212455" cy="1325563"/>
          </a:xfrm>
        </p:spPr>
        <p:txBody>
          <a:bodyPr/>
          <a:lstStyle/>
          <a:p>
            <a:r>
              <a:rPr lang="en-US" altLang="en-US" u="sng" dirty="0">
                <a:latin typeface="Myriad Pro" panose="020B0503030403020204" pitchFamily="34" charset="0"/>
              </a:rPr>
              <a:t>Functionality</a:t>
            </a:r>
          </a:p>
        </p:txBody>
      </p:sp>
      <p:sp>
        <p:nvSpPr>
          <p:cNvPr id="4" name="Footer Placeholder 3"/>
          <p:cNvSpPr>
            <a:spLocks noGrp="1"/>
          </p:cNvSpPr>
          <p:nvPr>
            <p:ph type="ftr" sz="quarter" idx="11"/>
          </p:nvPr>
        </p:nvSpPr>
        <p:spPr>
          <a:xfrm rot="5400000">
            <a:off x="7199233" y="1676020"/>
            <a:ext cx="3581400" cy="273844"/>
          </a:xfrm>
        </p:spPr>
        <p:txBody>
          <a:bodyPr/>
          <a:lstStyle/>
          <a:p>
            <a:pPr>
              <a:defRPr/>
            </a:pPr>
            <a:r>
              <a:rPr lang="en-US" dirty="0">
                <a:latin typeface="Myriad Pro" panose="020B0503030403020204" pitchFamily="34" charset="0"/>
              </a:rPr>
              <a:t>RF Signal Strength Data Collection Tool</a:t>
            </a:r>
          </a:p>
        </p:txBody>
      </p:sp>
      <p:sp>
        <p:nvSpPr>
          <p:cNvPr id="5" name="Slide Number Placeholder 4"/>
          <p:cNvSpPr>
            <a:spLocks noGrp="1"/>
          </p:cNvSpPr>
          <p:nvPr>
            <p:ph type="sldNum" sz="quarter" idx="12"/>
          </p:nvPr>
        </p:nvSpPr>
        <p:spPr/>
        <p:txBody>
          <a:bodyPr/>
          <a:lstStyle/>
          <a:p>
            <a:pPr>
              <a:defRPr/>
            </a:pPr>
            <a:fld id="{96409AB1-C29C-4A42-A887-29E5AEAE8748}" type="slidenum">
              <a:rPr lang="en-US">
                <a:latin typeface="Myriad Pro" panose="020B0503030403020204" pitchFamily="34" charset="0"/>
              </a:rPr>
              <a:pPr>
                <a:defRPr/>
              </a:pPr>
              <a:t>8</a:t>
            </a:fld>
            <a:endParaRPr lang="en-US" dirty="0">
              <a:latin typeface="Myriad Pro" panose="020B0503030403020204" pitchFamily="34" charset="0"/>
            </a:endParaRPr>
          </a:p>
        </p:txBody>
      </p:sp>
      <p:sp>
        <p:nvSpPr>
          <p:cNvPr id="7" name="Content Placeholder 2"/>
          <p:cNvSpPr txBox="1">
            <a:spLocks/>
          </p:cNvSpPr>
          <p:nvPr/>
        </p:nvSpPr>
        <p:spPr bwMode="auto">
          <a:xfrm>
            <a:off x="1" y="1508125"/>
            <a:ext cx="8321040" cy="4664075"/>
          </a:xfrm>
          <a:prstGeom prst="rect">
            <a:avLst/>
          </a:prstGeom>
          <a:noFill/>
          <a:ln w="9525">
            <a:noFill/>
            <a:miter lim="800000"/>
            <a:headEnd/>
            <a:tailEnd/>
          </a:ln>
        </p:spPr>
        <p:txBody>
          <a:bodyPr>
            <a:normAutofit/>
          </a:bodyPr>
          <a:lstStyle/>
          <a:p>
            <a:pPr marL="1084263" lvl="1" eaLnBrk="0" hangingPunct="0">
              <a:spcBef>
                <a:spcPct val="20000"/>
              </a:spcBef>
              <a:tabLst>
                <a:tab pos="1376363" algn="l"/>
              </a:tabLst>
              <a:defRPr/>
            </a:pPr>
            <a:endParaRPr lang="en-US" sz="2800" kern="0" dirty="0">
              <a:solidFill>
                <a:srgbClr val="4F4F4F"/>
              </a:solidFill>
              <a:latin typeface="Myriad Pro" panose="020B0503030403020204" pitchFamily="34" charset="0"/>
              <a:cs typeface="Arial"/>
            </a:endParaRPr>
          </a:p>
          <a:p>
            <a:pPr marL="1376363" lvl="1" indent="-292100" eaLnBrk="0" hangingPunct="0">
              <a:spcBef>
                <a:spcPct val="20000"/>
              </a:spcBef>
              <a:buFont typeface="Arial" panose="020B0604020202020204" pitchFamily="34" charset="0"/>
              <a:buChar char="•"/>
              <a:tabLst>
                <a:tab pos="1376363" algn="l"/>
              </a:tabLst>
              <a:defRPr/>
            </a:pPr>
            <a:endParaRPr lang="en-US" sz="2800" kern="0" dirty="0">
              <a:solidFill>
                <a:srgbClr val="4F4F4F"/>
              </a:solidFill>
              <a:latin typeface="Myriad Pro" panose="020B0503030403020204" pitchFamily="34" charset="0"/>
              <a:cs typeface="Arial"/>
            </a:endParaRPr>
          </a:p>
          <a:p>
            <a:pPr lvl="1" eaLnBrk="0" hangingPunct="0">
              <a:spcBef>
                <a:spcPct val="20000"/>
              </a:spcBef>
              <a:defRPr/>
            </a:pPr>
            <a:r>
              <a:rPr lang="en-US" sz="2800" kern="0" dirty="0">
                <a:solidFill>
                  <a:srgbClr val="4F4F4F"/>
                </a:solidFill>
                <a:latin typeface="Myriad Pro" panose="020B0503030403020204" pitchFamily="34" charset="0"/>
                <a:cs typeface="Arial"/>
              </a:rPr>
              <a:t>	</a:t>
            </a: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000" kern="0" dirty="0">
              <a:solidFill>
                <a:srgbClr val="4F4F4F"/>
              </a:solidFill>
              <a:latin typeface="Myriad Pro" panose="020B0503030403020204" pitchFamily="34" charset="0"/>
              <a:cs typeface="+mn-cs"/>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6262222"/>
            <a:ext cx="504657" cy="413681"/>
          </a:xfrm>
          <a:prstGeom prst="rect">
            <a:avLst/>
          </a:prstGeom>
        </p:spPr>
      </p:pic>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28420" y="192968"/>
            <a:ext cx="3646650" cy="6482935"/>
          </a:xfrm>
          <a:prstGeom prst="rect">
            <a:avLst/>
          </a:prstGeom>
        </p:spPr>
      </p:pic>
      <p:sp>
        <p:nvSpPr>
          <p:cNvPr id="11" name="Content Placeholder 2"/>
          <p:cNvSpPr txBox="1">
            <a:spLocks/>
          </p:cNvSpPr>
          <p:nvPr/>
        </p:nvSpPr>
        <p:spPr bwMode="auto">
          <a:xfrm>
            <a:off x="91439" y="1508125"/>
            <a:ext cx="3977641" cy="4664075"/>
          </a:xfrm>
          <a:prstGeom prst="rect">
            <a:avLst/>
          </a:prstGeom>
          <a:noFill/>
          <a:ln w="9525">
            <a:noFill/>
            <a:miter lim="800000"/>
            <a:headEnd/>
            <a:tailEnd/>
          </a:ln>
        </p:spPr>
        <p:txBody>
          <a:bodyPr>
            <a:normAutofit/>
          </a:bodyPr>
          <a:lstStyle/>
          <a:p>
            <a:pPr marL="342900" indent="-342900" eaLnBrk="0" hangingPunct="0">
              <a:spcBef>
                <a:spcPct val="20000"/>
              </a:spcBef>
              <a:buFont typeface="Arial" charset="0"/>
              <a:buChar char="•"/>
              <a:defRPr/>
            </a:pPr>
            <a:r>
              <a:rPr lang="en-US" sz="1500" kern="0" dirty="0">
                <a:solidFill>
                  <a:srgbClr val="4F4F4F"/>
                </a:solidFill>
                <a:latin typeface="Myriad Pro" panose="020B0503030403020204" pitchFamily="34" charset="0"/>
                <a:cs typeface="+mn-cs"/>
              </a:rPr>
              <a:t>Simply a quick “About” screen letting the user know the purpose of the application.</a:t>
            </a:r>
          </a:p>
          <a:p>
            <a:pPr marL="342900" indent="-342900" eaLnBrk="0" hangingPunct="0">
              <a:spcBef>
                <a:spcPct val="20000"/>
              </a:spcBef>
              <a:buFont typeface="Arial" charset="0"/>
              <a:buChar char="•"/>
              <a:defRPr/>
            </a:pPr>
            <a:endParaRPr lang="en-US" sz="15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000" kern="0" dirty="0">
              <a:solidFill>
                <a:srgbClr val="4F4F4F"/>
              </a:solidFill>
              <a:latin typeface="Myriad Pro" panose="020B0503030403020204" pitchFamily="34" charset="0"/>
              <a:cs typeface="+mn-cs"/>
            </a:endParaRPr>
          </a:p>
        </p:txBody>
      </p:sp>
    </p:spTree>
    <p:extLst>
      <p:ext uri="{BB962C8B-B14F-4D97-AF65-F5344CB8AC3E}">
        <p14:creationId xmlns:p14="http://schemas.microsoft.com/office/powerpoint/2010/main" val="2617159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AMO_REPORTCONTROLSVISIBLE" val="Empty"/>
  <p:tag name="_AMO_UNIQUEIDENTIFIER" val="42923487-9ba0-4adb-9400-8ad44b214345"/>
</p:tagLst>
</file>

<file path=ppt/theme/theme1.xml><?xml version="1.0" encoding="utf-8"?>
<a:theme xmlns:a="http://schemas.openxmlformats.org/drawingml/2006/main" name="Lynntech Slide Master">
  <a:themeElements>
    <a:clrScheme name="Lynntech Slide Master 1">
      <a:dk1>
        <a:srgbClr val="3D505A"/>
      </a:dk1>
      <a:lt1>
        <a:srgbClr val="FFFFFF"/>
      </a:lt1>
      <a:dk2>
        <a:srgbClr val="FFFFFF"/>
      </a:dk2>
      <a:lt2>
        <a:srgbClr val="C4CED4"/>
      </a:lt2>
      <a:accent1>
        <a:srgbClr val="0079C1"/>
      </a:accent1>
      <a:accent2>
        <a:srgbClr val="CF9F2B"/>
      </a:accent2>
      <a:accent3>
        <a:srgbClr val="FFFFFF"/>
      </a:accent3>
      <a:accent4>
        <a:srgbClr val="33434C"/>
      </a:accent4>
      <a:accent5>
        <a:srgbClr val="AABEDD"/>
      </a:accent5>
      <a:accent6>
        <a:srgbClr val="BB9026"/>
      </a:accent6>
      <a:hlink>
        <a:srgbClr val="CF4728"/>
      </a:hlink>
      <a:folHlink>
        <a:srgbClr val="68BD45"/>
      </a:folHlink>
    </a:clrScheme>
    <a:fontScheme name="Lynntech Slide Master">
      <a:majorFont>
        <a:latin typeface="Myriad Pro"/>
        <a:ea typeface=""/>
        <a:cs typeface=""/>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ynntech Slide Master 1">
        <a:dk1>
          <a:srgbClr val="3D505A"/>
        </a:dk1>
        <a:lt1>
          <a:srgbClr val="FFFFFF"/>
        </a:lt1>
        <a:dk2>
          <a:srgbClr val="FFFFFF"/>
        </a:dk2>
        <a:lt2>
          <a:srgbClr val="C4CED4"/>
        </a:lt2>
        <a:accent1>
          <a:srgbClr val="0079C1"/>
        </a:accent1>
        <a:accent2>
          <a:srgbClr val="CF9F2B"/>
        </a:accent2>
        <a:accent3>
          <a:srgbClr val="FFFFFF"/>
        </a:accent3>
        <a:accent4>
          <a:srgbClr val="33434C"/>
        </a:accent4>
        <a:accent5>
          <a:srgbClr val="AABEDD"/>
        </a:accent5>
        <a:accent6>
          <a:srgbClr val="BB9026"/>
        </a:accent6>
        <a:hlink>
          <a:srgbClr val="CF4728"/>
        </a:hlink>
        <a:folHlink>
          <a:srgbClr val="68BD4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4.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30506</TotalTime>
  <Words>861</Words>
  <Application>Microsoft Office PowerPoint</Application>
  <PresentationFormat>On-screen Show (4:3)</PresentationFormat>
  <Paragraphs>229</Paragraphs>
  <Slides>14</Slides>
  <Notes>14</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14</vt:i4>
      </vt:variant>
    </vt:vector>
  </HeadingPairs>
  <TitlesOfParts>
    <vt:vector size="25" baseType="lpstr">
      <vt:lpstr>Arial</vt:lpstr>
      <vt:lpstr>Calibri</vt:lpstr>
      <vt:lpstr>Calibri Light</vt:lpstr>
      <vt:lpstr>Century Schoolbook</vt:lpstr>
      <vt:lpstr>Courier New</vt:lpstr>
      <vt:lpstr>Myriad Pro</vt:lpstr>
      <vt:lpstr>Wingdings 2</vt:lpstr>
      <vt:lpstr>Lynntech Slide Master</vt:lpstr>
      <vt:lpstr>HDOfficeLightV0</vt:lpstr>
      <vt:lpstr>1_HDOfficeLightV0</vt:lpstr>
      <vt:lpstr>View</vt:lpstr>
      <vt:lpstr>ECEN689 – Project #3 RF Signal Strength Data Collection Tool</vt:lpstr>
      <vt:lpstr>Purpose</vt:lpstr>
      <vt:lpstr>APIs, Technologies, and Main Classes </vt:lpstr>
      <vt:lpstr>Teensy and Xbee Modules </vt:lpstr>
      <vt:lpstr>Functionality</vt:lpstr>
      <vt:lpstr>Functionality</vt:lpstr>
      <vt:lpstr>Functionality</vt:lpstr>
      <vt:lpstr>Functionality</vt:lpstr>
      <vt:lpstr>Functionality</vt:lpstr>
      <vt:lpstr>Google Maps Implementation </vt:lpstr>
      <vt:lpstr>Serial Port Listener for Teensy LC on Android</vt:lpstr>
      <vt:lpstr>Parts Required From User</vt:lpstr>
      <vt:lpstr>References</vt:lpstr>
      <vt:lpstr>What is Next?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Maria</dc:creator>
  <cp:lastModifiedBy>John Lusher II</cp:lastModifiedBy>
  <cp:revision>932</cp:revision>
  <dcterms:created xsi:type="dcterms:W3CDTF">2010-11-29T16:31:11Z</dcterms:created>
  <dcterms:modified xsi:type="dcterms:W3CDTF">2016-05-02T19:18:47Z</dcterms:modified>
</cp:coreProperties>
</file>