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/>
              <a:t>Performance Guarantees </a:t>
            </a:r>
            <a:endParaRPr lang="en-US" dirty="0"/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4AF-DA17-4C71-A286-7116206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FD16-6DBF-4DA8-8F3F-93A31B0A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Royalty-free Picture of slot machines</a:t>
            </a:r>
          </a:p>
          <a:p>
            <a:r>
              <a:rPr lang="en-US" dirty="0"/>
              <a:t>Generally number of actions (or ‘arms’) with some probabilistic reward</a:t>
            </a:r>
          </a:p>
          <a:p>
            <a:r>
              <a:rPr lang="en-US" dirty="0"/>
              <a:t>Must take the action to learn about it</a:t>
            </a:r>
          </a:p>
          <a:p>
            <a:r>
              <a:rPr lang="en-US" dirty="0"/>
              <a:t>Objective: find arm with greatest expected value and use it</a:t>
            </a:r>
          </a:p>
          <a:p>
            <a:r>
              <a:rPr lang="en-US" dirty="0"/>
              <a:t>Mention 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417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374-7181-4EC7-93E8-FDEDE35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Exploration, Exploitation, and Regret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C745-D750-4F13-B719-DF5715A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EE0D-8C60-41C0-8822-94A7687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F6E4-6323-4EE1-B55E-FF92727C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8AC6-0F18-4B2C-9BF3-7D95572A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[reference 1930’s paper]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F3BD-10A3-4B92-9A3D-716CDF32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[reference log(n) regret proof papers, convergence to true expected values and optimal policy]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F0C9-F3DF-4DF9-A8FC-52990DD4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[Beta Distribution formulations, choice of priors, Dirichlet for multi-outcome]</a:t>
            </a:r>
          </a:p>
        </p:txBody>
      </p:sp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</TotalTime>
  <Words>126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Thompson Sampling</vt:lpstr>
      <vt:lpstr>Outline</vt:lpstr>
      <vt:lpstr>Multi-Arm Bandits</vt:lpstr>
      <vt:lpstr>Exploration, Exploitation, and Regret </vt:lpstr>
      <vt:lpstr>Bernoulli Distribution </vt:lpstr>
      <vt:lpstr>Sampling Algorithm</vt:lpstr>
      <vt:lpstr>Demo</vt:lpstr>
      <vt:lpstr>Performance Guarantees</vt:lpstr>
      <vt:lpstr>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5</cp:revision>
  <dcterms:created xsi:type="dcterms:W3CDTF">2018-10-06T19:10:32Z</dcterms:created>
  <dcterms:modified xsi:type="dcterms:W3CDTF">2018-10-06T19:46:25Z</dcterms:modified>
</cp:coreProperties>
</file>