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69" r:id="rId18"/>
    <p:sldId id="274" r:id="rId19"/>
    <p:sldId id="275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D0BB10-C261-4935-B09F-3E4901FAEF91}" type="doc">
      <dgm:prSet loTypeId="urn:microsoft.com/office/officeart/2005/8/layout/venn3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F7A7C72-CF84-4639-84F5-B964186503CF}">
      <dgm:prSet/>
      <dgm:spPr/>
      <dgm:t>
        <a:bodyPr/>
        <a:lstStyle/>
        <a:p>
          <a:r>
            <a:rPr lang="en-US" dirty="0"/>
            <a:t>Model, you choose</a:t>
          </a:r>
        </a:p>
      </dgm:t>
    </dgm:pt>
    <dgm:pt modelId="{3C222147-8718-4339-A031-98863E7D212B}" type="parTrans" cxnId="{3906BBE6-5FD4-4B32-BC95-10B4D797A4F1}">
      <dgm:prSet/>
      <dgm:spPr/>
      <dgm:t>
        <a:bodyPr/>
        <a:lstStyle/>
        <a:p>
          <a:endParaRPr lang="en-US"/>
        </a:p>
      </dgm:t>
    </dgm:pt>
    <dgm:pt modelId="{DD4AA9E1-83D5-4E13-8D34-DBFFC189B66C}" type="sibTrans" cxnId="{3906BBE6-5FD4-4B32-BC95-10B4D797A4F1}">
      <dgm:prSet/>
      <dgm:spPr/>
      <dgm:t>
        <a:bodyPr/>
        <a:lstStyle/>
        <a:p>
          <a:endParaRPr lang="en-US"/>
        </a:p>
      </dgm:t>
    </dgm:pt>
    <dgm:pt modelId="{84823173-502B-4691-AC1F-80F37EA67EA2}">
      <dgm:prSet/>
      <dgm:spPr/>
      <dgm:t>
        <a:bodyPr/>
        <a:lstStyle/>
        <a:p>
          <a:r>
            <a:rPr lang="en-US" dirty="0"/>
            <a:t>Objective Measures (accuracy, RMSE etc.)</a:t>
          </a:r>
        </a:p>
      </dgm:t>
    </dgm:pt>
    <dgm:pt modelId="{62D0E46A-81C6-4269-A76C-3E2B76FE86A8}" type="parTrans" cxnId="{62514D93-C97E-42CA-A55C-9988DDC4A706}">
      <dgm:prSet/>
      <dgm:spPr/>
      <dgm:t>
        <a:bodyPr/>
        <a:lstStyle/>
        <a:p>
          <a:endParaRPr lang="en-US"/>
        </a:p>
      </dgm:t>
    </dgm:pt>
    <dgm:pt modelId="{19692D87-3669-4FB0-A6C5-F6FF9E408801}" type="sibTrans" cxnId="{62514D93-C97E-42CA-A55C-9988DDC4A706}">
      <dgm:prSet/>
      <dgm:spPr/>
      <dgm:t>
        <a:bodyPr/>
        <a:lstStyle/>
        <a:p>
          <a:endParaRPr lang="en-US"/>
        </a:p>
      </dgm:t>
    </dgm:pt>
    <dgm:pt modelId="{E36B5DBB-EF06-4F77-BCB6-A238CEC0DF47}">
      <dgm:prSet/>
      <dgm:spPr/>
      <dgm:t>
        <a:bodyPr/>
        <a:lstStyle/>
        <a:p>
          <a:r>
            <a:rPr lang="en-US" dirty="0"/>
            <a:t>Data, available to you</a:t>
          </a:r>
        </a:p>
      </dgm:t>
    </dgm:pt>
    <dgm:pt modelId="{27AA8C4E-80B1-4417-BDED-DBCB693AE8A9}" type="parTrans" cxnId="{61EE4ACD-FDD2-43DF-B8BE-7F9C1F687F93}">
      <dgm:prSet/>
      <dgm:spPr/>
      <dgm:t>
        <a:bodyPr/>
        <a:lstStyle/>
        <a:p>
          <a:endParaRPr lang="en-US"/>
        </a:p>
      </dgm:t>
    </dgm:pt>
    <dgm:pt modelId="{4013B613-A089-4C96-A5E4-8CDA7A84F986}" type="sibTrans" cxnId="{61EE4ACD-FDD2-43DF-B8BE-7F9C1F687F93}">
      <dgm:prSet/>
      <dgm:spPr/>
      <dgm:t>
        <a:bodyPr/>
        <a:lstStyle/>
        <a:p>
          <a:endParaRPr lang="en-US"/>
        </a:p>
      </dgm:t>
    </dgm:pt>
    <dgm:pt modelId="{8F37BBC9-A037-4DF7-AA28-093AB8F4483F}">
      <dgm:prSet/>
      <dgm:spPr/>
      <dgm:t>
        <a:bodyPr/>
        <a:lstStyle/>
        <a:p>
          <a:r>
            <a:rPr lang="en-US" dirty="0"/>
            <a:t>Features, you prepared</a:t>
          </a:r>
        </a:p>
      </dgm:t>
    </dgm:pt>
    <dgm:pt modelId="{938E1499-CA63-48C2-B067-1D2F25DAF70C}" type="parTrans" cxnId="{4CEBF3B0-4E49-45E6-8E23-2FFB4A7DF481}">
      <dgm:prSet/>
      <dgm:spPr/>
      <dgm:t>
        <a:bodyPr/>
        <a:lstStyle/>
        <a:p>
          <a:endParaRPr lang="en-US"/>
        </a:p>
      </dgm:t>
    </dgm:pt>
    <dgm:pt modelId="{5C6D287C-3C69-4AFD-B677-2ED578F75C46}" type="sibTrans" cxnId="{4CEBF3B0-4E49-45E6-8E23-2FFB4A7DF481}">
      <dgm:prSet/>
      <dgm:spPr/>
      <dgm:t>
        <a:bodyPr/>
        <a:lstStyle/>
        <a:p>
          <a:endParaRPr lang="en-US"/>
        </a:p>
      </dgm:t>
    </dgm:pt>
    <dgm:pt modelId="{B844001C-4EA2-4063-BED0-D8ACE0430DB4}" type="pres">
      <dgm:prSet presAssocID="{31D0BB10-C261-4935-B09F-3E4901FAEF91}" presName="Name0" presStyleCnt="0">
        <dgm:presLayoutVars>
          <dgm:dir/>
          <dgm:resizeHandles val="exact"/>
        </dgm:presLayoutVars>
      </dgm:prSet>
      <dgm:spPr/>
    </dgm:pt>
    <dgm:pt modelId="{E20E9AF4-4755-4E05-9F27-D6DD10F49493}" type="pres">
      <dgm:prSet presAssocID="{E36B5DBB-EF06-4F77-BCB6-A238CEC0DF47}" presName="Name5" presStyleLbl="vennNode1" presStyleIdx="0" presStyleCnt="4">
        <dgm:presLayoutVars>
          <dgm:bulletEnabled val="1"/>
        </dgm:presLayoutVars>
      </dgm:prSet>
      <dgm:spPr/>
    </dgm:pt>
    <dgm:pt modelId="{B3FDB168-A979-4024-8261-35D710EE9385}" type="pres">
      <dgm:prSet presAssocID="{4013B613-A089-4C96-A5E4-8CDA7A84F986}" presName="space" presStyleCnt="0"/>
      <dgm:spPr/>
    </dgm:pt>
    <dgm:pt modelId="{357D85E8-3809-4DF3-9B61-544B07E229AB}" type="pres">
      <dgm:prSet presAssocID="{8F37BBC9-A037-4DF7-AA28-093AB8F4483F}" presName="Name5" presStyleLbl="vennNode1" presStyleIdx="1" presStyleCnt="4">
        <dgm:presLayoutVars>
          <dgm:bulletEnabled val="1"/>
        </dgm:presLayoutVars>
      </dgm:prSet>
      <dgm:spPr/>
    </dgm:pt>
    <dgm:pt modelId="{B5B60B4B-5E92-4840-9383-C199F6F17D26}" type="pres">
      <dgm:prSet presAssocID="{5C6D287C-3C69-4AFD-B677-2ED578F75C46}" presName="space" presStyleCnt="0"/>
      <dgm:spPr/>
    </dgm:pt>
    <dgm:pt modelId="{B31E4BF1-535D-4948-B78F-64E1A85CF93E}" type="pres">
      <dgm:prSet presAssocID="{5F7A7C72-CF84-4639-84F5-B964186503CF}" presName="Name5" presStyleLbl="vennNode1" presStyleIdx="2" presStyleCnt="4">
        <dgm:presLayoutVars>
          <dgm:bulletEnabled val="1"/>
        </dgm:presLayoutVars>
      </dgm:prSet>
      <dgm:spPr/>
    </dgm:pt>
    <dgm:pt modelId="{9AD405F0-D97B-4435-80BD-EA85E41385B4}" type="pres">
      <dgm:prSet presAssocID="{DD4AA9E1-83D5-4E13-8D34-DBFFC189B66C}" presName="space" presStyleCnt="0"/>
      <dgm:spPr/>
    </dgm:pt>
    <dgm:pt modelId="{25CADCD9-034C-4B98-AED9-92918B357E71}" type="pres">
      <dgm:prSet presAssocID="{84823173-502B-4691-AC1F-80F37EA67EA2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102ED53F-3EAC-4FE2-8D3D-B26CC597CB00}" type="presOf" srcId="{E36B5DBB-EF06-4F77-BCB6-A238CEC0DF47}" destId="{E20E9AF4-4755-4E05-9F27-D6DD10F49493}" srcOrd="0" destOrd="0" presId="urn:microsoft.com/office/officeart/2005/8/layout/venn3"/>
    <dgm:cxn modelId="{64D5ED60-D32A-461D-98AC-9573CCF2CCF4}" type="presOf" srcId="{5F7A7C72-CF84-4639-84F5-B964186503CF}" destId="{B31E4BF1-535D-4948-B78F-64E1A85CF93E}" srcOrd="0" destOrd="0" presId="urn:microsoft.com/office/officeart/2005/8/layout/venn3"/>
    <dgm:cxn modelId="{62514D93-C97E-42CA-A55C-9988DDC4A706}" srcId="{31D0BB10-C261-4935-B09F-3E4901FAEF91}" destId="{84823173-502B-4691-AC1F-80F37EA67EA2}" srcOrd="3" destOrd="0" parTransId="{62D0E46A-81C6-4269-A76C-3E2B76FE86A8}" sibTransId="{19692D87-3669-4FB0-A6C5-F6FF9E408801}"/>
    <dgm:cxn modelId="{4CEBF3B0-4E49-45E6-8E23-2FFB4A7DF481}" srcId="{31D0BB10-C261-4935-B09F-3E4901FAEF91}" destId="{8F37BBC9-A037-4DF7-AA28-093AB8F4483F}" srcOrd="1" destOrd="0" parTransId="{938E1499-CA63-48C2-B067-1D2F25DAF70C}" sibTransId="{5C6D287C-3C69-4AFD-B677-2ED578F75C46}"/>
    <dgm:cxn modelId="{8DFEFCC2-7664-4174-94E1-F83F9EAD2088}" type="presOf" srcId="{84823173-502B-4691-AC1F-80F37EA67EA2}" destId="{25CADCD9-034C-4B98-AED9-92918B357E71}" srcOrd="0" destOrd="0" presId="urn:microsoft.com/office/officeart/2005/8/layout/venn3"/>
    <dgm:cxn modelId="{61EE4ACD-FDD2-43DF-B8BE-7F9C1F687F93}" srcId="{31D0BB10-C261-4935-B09F-3E4901FAEF91}" destId="{E36B5DBB-EF06-4F77-BCB6-A238CEC0DF47}" srcOrd="0" destOrd="0" parTransId="{27AA8C4E-80B1-4417-BDED-DBCB693AE8A9}" sibTransId="{4013B613-A089-4C96-A5E4-8CDA7A84F986}"/>
    <dgm:cxn modelId="{97A393E0-7903-43E0-AC4F-0F67DB472B70}" type="presOf" srcId="{8F37BBC9-A037-4DF7-AA28-093AB8F4483F}" destId="{357D85E8-3809-4DF3-9B61-544B07E229AB}" srcOrd="0" destOrd="0" presId="urn:microsoft.com/office/officeart/2005/8/layout/venn3"/>
    <dgm:cxn modelId="{62B01BE1-F73D-4C5A-9712-275FB43EC9F9}" type="presOf" srcId="{31D0BB10-C261-4935-B09F-3E4901FAEF91}" destId="{B844001C-4EA2-4063-BED0-D8ACE0430DB4}" srcOrd="0" destOrd="0" presId="urn:microsoft.com/office/officeart/2005/8/layout/venn3"/>
    <dgm:cxn modelId="{3906BBE6-5FD4-4B32-BC95-10B4D797A4F1}" srcId="{31D0BB10-C261-4935-B09F-3E4901FAEF91}" destId="{5F7A7C72-CF84-4639-84F5-B964186503CF}" srcOrd="2" destOrd="0" parTransId="{3C222147-8718-4339-A031-98863E7D212B}" sibTransId="{DD4AA9E1-83D5-4E13-8D34-DBFFC189B66C}"/>
    <dgm:cxn modelId="{8167D4F1-D30A-488B-B1F4-A46F12E45465}" type="presParOf" srcId="{B844001C-4EA2-4063-BED0-D8ACE0430DB4}" destId="{E20E9AF4-4755-4E05-9F27-D6DD10F49493}" srcOrd="0" destOrd="0" presId="urn:microsoft.com/office/officeart/2005/8/layout/venn3"/>
    <dgm:cxn modelId="{A3D68299-93A7-4D93-96BC-563A9CB44470}" type="presParOf" srcId="{B844001C-4EA2-4063-BED0-D8ACE0430DB4}" destId="{B3FDB168-A979-4024-8261-35D710EE9385}" srcOrd="1" destOrd="0" presId="urn:microsoft.com/office/officeart/2005/8/layout/venn3"/>
    <dgm:cxn modelId="{8FAA376C-0F11-49F9-B60B-82774E7732FA}" type="presParOf" srcId="{B844001C-4EA2-4063-BED0-D8ACE0430DB4}" destId="{357D85E8-3809-4DF3-9B61-544B07E229AB}" srcOrd="2" destOrd="0" presId="urn:microsoft.com/office/officeart/2005/8/layout/venn3"/>
    <dgm:cxn modelId="{6ECCE6ED-B17D-4F10-A20C-A77B4EBF91FC}" type="presParOf" srcId="{B844001C-4EA2-4063-BED0-D8ACE0430DB4}" destId="{B5B60B4B-5E92-4840-9383-C199F6F17D26}" srcOrd="3" destOrd="0" presId="urn:microsoft.com/office/officeart/2005/8/layout/venn3"/>
    <dgm:cxn modelId="{83BA419C-74B5-4DAF-AE19-E46E1C5DDD0C}" type="presParOf" srcId="{B844001C-4EA2-4063-BED0-D8ACE0430DB4}" destId="{B31E4BF1-535D-4948-B78F-64E1A85CF93E}" srcOrd="4" destOrd="0" presId="urn:microsoft.com/office/officeart/2005/8/layout/venn3"/>
    <dgm:cxn modelId="{E1C9D579-48CE-4682-9D80-AC61B87AA966}" type="presParOf" srcId="{B844001C-4EA2-4063-BED0-D8ACE0430DB4}" destId="{9AD405F0-D97B-4435-80BD-EA85E41385B4}" srcOrd="5" destOrd="0" presId="urn:microsoft.com/office/officeart/2005/8/layout/venn3"/>
    <dgm:cxn modelId="{D9A3F06B-B5BF-47B7-B489-F3AC1C558ADA}" type="presParOf" srcId="{B844001C-4EA2-4063-BED0-D8ACE0430DB4}" destId="{25CADCD9-034C-4B98-AED9-92918B357E71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9579DD-3B71-4871-826D-6D6C5D86701C}" type="doc">
      <dgm:prSet loTypeId="urn:microsoft.com/office/officeart/2008/layout/Lin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0563ECB-9951-4F1C-BDA6-7983B64D12E5}">
      <dgm:prSet custT="1"/>
      <dgm:spPr/>
      <dgm:t>
        <a:bodyPr/>
        <a:lstStyle/>
        <a:p>
          <a:r>
            <a:rPr lang="en-US" sz="3200" dirty="0">
              <a:latin typeface="Monotype Corsiva" panose="03010101010201010101" pitchFamily="66" charset="0"/>
            </a:rPr>
            <a:t>Less Complex Models</a:t>
          </a:r>
        </a:p>
      </dgm:t>
    </dgm:pt>
    <dgm:pt modelId="{17B35DE3-5914-4D74-9160-77FC31774D6A}" type="parTrans" cxnId="{ED8CF4E3-ED90-4BB6-BD9D-D2D90D1C6D9A}">
      <dgm:prSet/>
      <dgm:spPr/>
      <dgm:t>
        <a:bodyPr/>
        <a:lstStyle/>
        <a:p>
          <a:endParaRPr lang="en-US"/>
        </a:p>
      </dgm:t>
    </dgm:pt>
    <dgm:pt modelId="{26BC7621-3C79-41CC-86C9-1126ABA3FE02}" type="sibTrans" cxnId="{ED8CF4E3-ED90-4BB6-BD9D-D2D90D1C6D9A}">
      <dgm:prSet/>
      <dgm:spPr/>
      <dgm:t>
        <a:bodyPr/>
        <a:lstStyle/>
        <a:p>
          <a:endParaRPr lang="en-US"/>
        </a:p>
      </dgm:t>
    </dgm:pt>
    <dgm:pt modelId="{72D487A9-A481-4568-8534-F39C8F632877}">
      <dgm:prSet custT="1"/>
      <dgm:spPr/>
      <dgm:t>
        <a:bodyPr/>
        <a:lstStyle/>
        <a:p>
          <a:r>
            <a:rPr lang="en-US" sz="3200" dirty="0">
              <a:latin typeface="Monotype Corsiva" panose="03010101010201010101" pitchFamily="66" charset="0"/>
            </a:rPr>
            <a:t>Easier to understand</a:t>
          </a:r>
        </a:p>
      </dgm:t>
    </dgm:pt>
    <dgm:pt modelId="{DBBBA0B2-5DDD-4E51-B059-9F62BD091125}" type="parTrans" cxnId="{61C50C09-7921-4D4B-B398-8A1CAE87249C}">
      <dgm:prSet/>
      <dgm:spPr/>
      <dgm:t>
        <a:bodyPr/>
        <a:lstStyle/>
        <a:p>
          <a:endParaRPr lang="en-US"/>
        </a:p>
      </dgm:t>
    </dgm:pt>
    <dgm:pt modelId="{A5FCBC72-4FC6-4A6A-B8D3-40747A49FE8A}" type="sibTrans" cxnId="{61C50C09-7921-4D4B-B398-8A1CAE87249C}">
      <dgm:prSet/>
      <dgm:spPr/>
      <dgm:t>
        <a:bodyPr/>
        <a:lstStyle/>
        <a:p>
          <a:endParaRPr lang="en-US"/>
        </a:p>
      </dgm:t>
    </dgm:pt>
    <dgm:pt modelId="{FB01DF47-92BD-49C5-987A-58D9ABD77F73}">
      <dgm:prSet custT="1"/>
      <dgm:spPr/>
      <dgm:t>
        <a:bodyPr/>
        <a:lstStyle/>
        <a:p>
          <a:r>
            <a:rPr lang="en-US" sz="3200" dirty="0">
              <a:latin typeface="Monotype Corsiva" panose="03010101010201010101" pitchFamily="66" charset="0"/>
            </a:rPr>
            <a:t>Faster to run</a:t>
          </a:r>
        </a:p>
      </dgm:t>
    </dgm:pt>
    <dgm:pt modelId="{A1E052CD-BD96-4E90-B110-C2A7D7136120}" type="parTrans" cxnId="{003FCA5F-6618-4F4E-8714-F944EE056ED8}">
      <dgm:prSet/>
      <dgm:spPr/>
      <dgm:t>
        <a:bodyPr/>
        <a:lstStyle/>
        <a:p>
          <a:endParaRPr lang="en-US"/>
        </a:p>
      </dgm:t>
    </dgm:pt>
    <dgm:pt modelId="{9E1F8043-FC26-440E-B55C-5126CECD2721}" type="sibTrans" cxnId="{003FCA5F-6618-4F4E-8714-F944EE056ED8}">
      <dgm:prSet/>
      <dgm:spPr/>
      <dgm:t>
        <a:bodyPr/>
        <a:lstStyle/>
        <a:p>
          <a:endParaRPr lang="en-US"/>
        </a:p>
      </dgm:t>
    </dgm:pt>
    <dgm:pt modelId="{5D4DD389-59C3-442F-858D-019DA9986C2D}">
      <dgm:prSet custT="1"/>
      <dgm:spPr/>
      <dgm:t>
        <a:bodyPr/>
        <a:lstStyle/>
        <a:p>
          <a:r>
            <a:rPr lang="en-US" sz="3200" dirty="0">
              <a:latin typeface="Monotype Corsiva" panose="03010101010201010101" pitchFamily="66" charset="0"/>
            </a:rPr>
            <a:t>Easier to maintain</a:t>
          </a:r>
        </a:p>
        <a:p>
          <a:endParaRPr lang="en-US" sz="3200" dirty="0">
            <a:latin typeface="Monotype Corsiva" panose="03010101010201010101" pitchFamily="66" charset="0"/>
          </a:endParaRPr>
        </a:p>
      </dgm:t>
    </dgm:pt>
    <dgm:pt modelId="{5AC3F570-F731-476B-B9A7-1B4E44B0C64D}" type="parTrans" cxnId="{CCA5D7B2-8695-4374-8898-8D20A7E2296B}">
      <dgm:prSet/>
      <dgm:spPr/>
      <dgm:t>
        <a:bodyPr/>
        <a:lstStyle/>
        <a:p>
          <a:endParaRPr lang="en-US"/>
        </a:p>
      </dgm:t>
    </dgm:pt>
    <dgm:pt modelId="{2A2F7E15-58E0-4EF9-B964-6E8EDB973982}" type="sibTrans" cxnId="{CCA5D7B2-8695-4374-8898-8D20A7E2296B}">
      <dgm:prSet/>
      <dgm:spPr/>
      <dgm:t>
        <a:bodyPr/>
        <a:lstStyle/>
        <a:p>
          <a:endParaRPr lang="en-US"/>
        </a:p>
      </dgm:t>
    </dgm:pt>
    <dgm:pt modelId="{058552D3-C58D-4994-8F55-19F3D0555621}" type="pres">
      <dgm:prSet presAssocID="{5B9579DD-3B71-4871-826D-6D6C5D86701C}" presName="vert0" presStyleCnt="0">
        <dgm:presLayoutVars>
          <dgm:dir/>
          <dgm:animOne val="branch"/>
          <dgm:animLvl val="lvl"/>
        </dgm:presLayoutVars>
      </dgm:prSet>
      <dgm:spPr/>
    </dgm:pt>
    <dgm:pt modelId="{60D3E26E-05F0-4283-9A3E-3584C35F8B63}" type="pres">
      <dgm:prSet presAssocID="{50563ECB-9951-4F1C-BDA6-7983B64D12E5}" presName="thickLine" presStyleLbl="alignNode1" presStyleIdx="0" presStyleCnt="4"/>
      <dgm:spPr/>
    </dgm:pt>
    <dgm:pt modelId="{C14451B4-4D40-4CC9-818E-DD23E81822B8}" type="pres">
      <dgm:prSet presAssocID="{50563ECB-9951-4F1C-BDA6-7983B64D12E5}" presName="horz1" presStyleCnt="0"/>
      <dgm:spPr/>
    </dgm:pt>
    <dgm:pt modelId="{C41EC758-DCE5-4D35-8236-66720343555C}" type="pres">
      <dgm:prSet presAssocID="{50563ECB-9951-4F1C-BDA6-7983B64D12E5}" presName="tx1" presStyleLbl="revTx" presStyleIdx="0" presStyleCnt="4"/>
      <dgm:spPr/>
    </dgm:pt>
    <dgm:pt modelId="{271C103F-9DA3-4B6D-9E61-B829CF92B48A}" type="pres">
      <dgm:prSet presAssocID="{50563ECB-9951-4F1C-BDA6-7983B64D12E5}" presName="vert1" presStyleCnt="0"/>
      <dgm:spPr/>
    </dgm:pt>
    <dgm:pt modelId="{07F72A93-F615-4849-8DC6-7E35FF01A9F6}" type="pres">
      <dgm:prSet presAssocID="{FB01DF47-92BD-49C5-987A-58D9ABD77F73}" presName="thickLine" presStyleLbl="alignNode1" presStyleIdx="1" presStyleCnt="4"/>
      <dgm:spPr/>
    </dgm:pt>
    <dgm:pt modelId="{2C3A5DB9-43E3-4CB4-8C9D-679D6AD452FD}" type="pres">
      <dgm:prSet presAssocID="{FB01DF47-92BD-49C5-987A-58D9ABD77F73}" presName="horz1" presStyleCnt="0"/>
      <dgm:spPr/>
    </dgm:pt>
    <dgm:pt modelId="{77E258A3-2C48-481A-935C-8500BBDA1388}" type="pres">
      <dgm:prSet presAssocID="{FB01DF47-92BD-49C5-987A-58D9ABD77F73}" presName="tx1" presStyleLbl="revTx" presStyleIdx="1" presStyleCnt="4"/>
      <dgm:spPr/>
    </dgm:pt>
    <dgm:pt modelId="{1248E0B3-906A-4756-9E75-6DE8AAD51C78}" type="pres">
      <dgm:prSet presAssocID="{FB01DF47-92BD-49C5-987A-58D9ABD77F73}" presName="vert1" presStyleCnt="0"/>
      <dgm:spPr/>
    </dgm:pt>
    <dgm:pt modelId="{E66D3C6F-0885-4008-B913-0032775C7E44}" type="pres">
      <dgm:prSet presAssocID="{72D487A9-A481-4568-8534-F39C8F632877}" presName="thickLine" presStyleLbl="alignNode1" presStyleIdx="2" presStyleCnt="4"/>
      <dgm:spPr/>
    </dgm:pt>
    <dgm:pt modelId="{7ADDCDE1-788F-4DB9-BA6F-4B08F5C9A4B7}" type="pres">
      <dgm:prSet presAssocID="{72D487A9-A481-4568-8534-F39C8F632877}" presName="horz1" presStyleCnt="0"/>
      <dgm:spPr/>
    </dgm:pt>
    <dgm:pt modelId="{BAD74A05-F9F0-489E-A015-6C6375C355E3}" type="pres">
      <dgm:prSet presAssocID="{72D487A9-A481-4568-8534-F39C8F632877}" presName="tx1" presStyleLbl="revTx" presStyleIdx="2" presStyleCnt="4"/>
      <dgm:spPr/>
    </dgm:pt>
    <dgm:pt modelId="{B5993684-4607-4258-ABC2-53D24742FB4B}" type="pres">
      <dgm:prSet presAssocID="{72D487A9-A481-4568-8534-F39C8F632877}" presName="vert1" presStyleCnt="0"/>
      <dgm:spPr/>
    </dgm:pt>
    <dgm:pt modelId="{C0F62E28-6EB1-4114-B59F-FF3A7644A768}" type="pres">
      <dgm:prSet presAssocID="{5D4DD389-59C3-442F-858D-019DA9986C2D}" presName="thickLine" presStyleLbl="alignNode1" presStyleIdx="3" presStyleCnt="4"/>
      <dgm:spPr/>
    </dgm:pt>
    <dgm:pt modelId="{30C37495-52BA-4207-BD4D-701B60E66635}" type="pres">
      <dgm:prSet presAssocID="{5D4DD389-59C3-442F-858D-019DA9986C2D}" presName="horz1" presStyleCnt="0"/>
      <dgm:spPr/>
    </dgm:pt>
    <dgm:pt modelId="{B832AA65-9E61-4AC2-92EC-61F2C7B5D2DC}" type="pres">
      <dgm:prSet presAssocID="{5D4DD389-59C3-442F-858D-019DA9986C2D}" presName="tx1" presStyleLbl="revTx" presStyleIdx="3" presStyleCnt="4"/>
      <dgm:spPr/>
    </dgm:pt>
    <dgm:pt modelId="{E0B485E3-7D32-4B86-8739-B822E99A3F80}" type="pres">
      <dgm:prSet presAssocID="{5D4DD389-59C3-442F-858D-019DA9986C2D}" presName="vert1" presStyleCnt="0"/>
      <dgm:spPr/>
    </dgm:pt>
  </dgm:ptLst>
  <dgm:cxnLst>
    <dgm:cxn modelId="{0EFAFA02-C55F-4402-AA08-0A438E26C5C0}" type="presOf" srcId="{5D4DD389-59C3-442F-858D-019DA9986C2D}" destId="{B832AA65-9E61-4AC2-92EC-61F2C7B5D2DC}" srcOrd="0" destOrd="0" presId="urn:microsoft.com/office/officeart/2008/layout/LinedList"/>
    <dgm:cxn modelId="{61C50C09-7921-4D4B-B398-8A1CAE87249C}" srcId="{5B9579DD-3B71-4871-826D-6D6C5D86701C}" destId="{72D487A9-A481-4568-8534-F39C8F632877}" srcOrd="2" destOrd="0" parTransId="{DBBBA0B2-5DDD-4E51-B059-9F62BD091125}" sibTransId="{A5FCBC72-4FC6-4A6A-B8D3-40747A49FE8A}"/>
    <dgm:cxn modelId="{FF99552C-3586-45D6-AAC5-497701CBD09D}" type="presOf" srcId="{5B9579DD-3B71-4871-826D-6D6C5D86701C}" destId="{058552D3-C58D-4994-8F55-19F3D0555621}" srcOrd="0" destOrd="0" presId="urn:microsoft.com/office/officeart/2008/layout/LinedList"/>
    <dgm:cxn modelId="{95DE6439-118F-499B-83CA-6F1F6E347F38}" type="presOf" srcId="{72D487A9-A481-4568-8534-F39C8F632877}" destId="{BAD74A05-F9F0-489E-A015-6C6375C355E3}" srcOrd="0" destOrd="0" presId="urn:microsoft.com/office/officeart/2008/layout/LinedList"/>
    <dgm:cxn modelId="{003FCA5F-6618-4F4E-8714-F944EE056ED8}" srcId="{5B9579DD-3B71-4871-826D-6D6C5D86701C}" destId="{FB01DF47-92BD-49C5-987A-58D9ABD77F73}" srcOrd="1" destOrd="0" parTransId="{A1E052CD-BD96-4E90-B110-C2A7D7136120}" sibTransId="{9E1F8043-FC26-440E-B55C-5126CECD2721}"/>
    <dgm:cxn modelId="{93915EA5-E3BF-446D-B22E-A35D73051246}" type="presOf" srcId="{50563ECB-9951-4F1C-BDA6-7983B64D12E5}" destId="{C41EC758-DCE5-4D35-8236-66720343555C}" srcOrd="0" destOrd="0" presId="urn:microsoft.com/office/officeart/2008/layout/LinedList"/>
    <dgm:cxn modelId="{CCA5D7B2-8695-4374-8898-8D20A7E2296B}" srcId="{5B9579DD-3B71-4871-826D-6D6C5D86701C}" destId="{5D4DD389-59C3-442F-858D-019DA9986C2D}" srcOrd="3" destOrd="0" parTransId="{5AC3F570-F731-476B-B9A7-1B4E44B0C64D}" sibTransId="{2A2F7E15-58E0-4EF9-B964-6E8EDB973982}"/>
    <dgm:cxn modelId="{875D5DDE-9B44-4A88-A21A-34A2A8358EF2}" type="presOf" srcId="{FB01DF47-92BD-49C5-987A-58D9ABD77F73}" destId="{77E258A3-2C48-481A-935C-8500BBDA1388}" srcOrd="0" destOrd="0" presId="urn:microsoft.com/office/officeart/2008/layout/LinedList"/>
    <dgm:cxn modelId="{ED8CF4E3-ED90-4BB6-BD9D-D2D90D1C6D9A}" srcId="{5B9579DD-3B71-4871-826D-6D6C5D86701C}" destId="{50563ECB-9951-4F1C-BDA6-7983B64D12E5}" srcOrd="0" destOrd="0" parTransId="{17B35DE3-5914-4D74-9160-77FC31774D6A}" sibTransId="{26BC7621-3C79-41CC-86C9-1126ABA3FE02}"/>
    <dgm:cxn modelId="{AA4C952D-1B3B-4456-A915-0A53AAEA6B56}" type="presParOf" srcId="{058552D3-C58D-4994-8F55-19F3D0555621}" destId="{60D3E26E-05F0-4283-9A3E-3584C35F8B63}" srcOrd="0" destOrd="0" presId="urn:microsoft.com/office/officeart/2008/layout/LinedList"/>
    <dgm:cxn modelId="{AABE7931-3BBD-4A35-B2E0-AB74197D5AFE}" type="presParOf" srcId="{058552D3-C58D-4994-8F55-19F3D0555621}" destId="{C14451B4-4D40-4CC9-818E-DD23E81822B8}" srcOrd="1" destOrd="0" presId="urn:microsoft.com/office/officeart/2008/layout/LinedList"/>
    <dgm:cxn modelId="{346D4D66-2564-4499-9DFF-01C65E3B279A}" type="presParOf" srcId="{C14451B4-4D40-4CC9-818E-DD23E81822B8}" destId="{C41EC758-DCE5-4D35-8236-66720343555C}" srcOrd="0" destOrd="0" presId="urn:microsoft.com/office/officeart/2008/layout/LinedList"/>
    <dgm:cxn modelId="{7C5199C4-30A9-4FBB-8E60-69C9B07FA3FC}" type="presParOf" srcId="{C14451B4-4D40-4CC9-818E-DD23E81822B8}" destId="{271C103F-9DA3-4B6D-9E61-B829CF92B48A}" srcOrd="1" destOrd="0" presId="urn:microsoft.com/office/officeart/2008/layout/LinedList"/>
    <dgm:cxn modelId="{337E8181-C957-4C87-B887-D9015A72B66E}" type="presParOf" srcId="{058552D3-C58D-4994-8F55-19F3D0555621}" destId="{07F72A93-F615-4849-8DC6-7E35FF01A9F6}" srcOrd="2" destOrd="0" presId="urn:microsoft.com/office/officeart/2008/layout/LinedList"/>
    <dgm:cxn modelId="{DE348E4B-E976-4FFA-971A-F6601D13E869}" type="presParOf" srcId="{058552D3-C58D-4994-8F55-19F3D0555621}" destId="{2C3A5DB9-43E3-4CB4-8C9D-679D6AD452FD}" srcOrd="3" destOrd="0" presId="urn:microsoft.com/office/officeart/2008/layout/LinedList"/>
    <dgm:cxn modelId="{C9C5A087-DF72-4937-8081-84B5D0565533}" type="presParOf" srcId="{2C3A5DB9-43E3-4CB4-8C9D-679D6AD452FD}" destId="{77E258A3-2C48-481A-935C-8500BBDA1388}" srcOrd="0" destOrd="0" presId="urn:microsoft.com/office/officeart/2008/layout/LinedList"/>
    <dgm:cxn modelId="{43B68DB9-E0A4-4371-92A8-14AAAD7F8949}" type="presParOf" srcId="{2C3A5DB9-43E3-4CB4-8C9D-679D6AD452FD}" destId="{1248E0B3-906A-4756-9E75-6DE8AAD51C78}" srcOrd="1" destOrd="0" presId="urn:microsoft.com/office/officeart/2008/layout/LinedList"/>
    <dgm:cxn modelId="{AAA0F501-8A84-4343-9CE6-5E53BCFEB5C2}" type="presParOf" srcId="{058552D3-C58D-4994-8F55-19F3D0555621}" destId="{E66D3C6F-0885-4008-B913-0032775C7E44}" srcOrd="4" destOrd="0" presId="urn:microsoft.com/office/officeart/2008/layout/LinedList"/>
    <dgm:cxn modelId="{769E94E3-4E82-43E5-A2C9-04DF25FAD5C0}" type="presParOf" srcId="{058552D3-C58D-4994-8F55-19F3D0555621}" destId="{7ADDCDE1-788F-4DB9-BA6F-4B08F5C9A4B7}" srcOrd="5" destOrd="0" presId="urn:microsoft.com/office/officeart/2008/layout/LinedList"/>
    <dgm:cxn modelId="{93D789A4-6728-4A96-9B6E-38F6DF92886B}" type="presParOf" srcId="{7ADDCDE1-788F-4DB9-BA6F-4B08F5C9A4B7}" destId="{BAD74A05-F9F0-489E-A015-6C6375C355E3}" srcOrd="0" destOrd="0" presId="urn:microsoft.com/office/officeart/2008/layout/LinedList"/>
    <dgm:cxn modelId="{4D9C53F0-EEEA-401A-B4C8-B92D51A5EB69}" type="presParOf" srcId="{7ADDCDE1-788F-4DB9-BA6F-4B08F5C9A4B7}" destId="{B5993684-4607-4258-ABC2-53D24742FB4B}" srcOrd="1" destOrd="0" presId="urn:microsoft.com/office/officeart/2008/layout/LinedList"/>
    <dgm:cxn modelId="{E054499C-B09A-44DA-A635-0425E8889015}" type="presParOf" srcId="{058552D3-C58D-4994-8F55-19F3D0555621}" destId="{C0F62E28-6EB1-4114-B59F-FF3A7644A768}" srcOrd="6" destOrd="0" presId="urn:microsoft.com/office/officeart/2008/layout/LinedList"/>
    <dgm:cxn modelId="{239EA38F-6D10-4C65-9E63-7C0E057784ED}" type="presParOf" srcId="{058552D3-C58D-4994-8F55-19F3D0555621}" destId="{30C37495-52BA-4207-BD4D-701B60E66635}" srcOrd="7" destOrd="0" presId="urn:microsoft.com/office/officeart/2008/layout/LinedList"/>
    <dgm:cxn modelId="{51ACA1D3-D129-4496-953C-E34090E92B1A}" type="presParOf" srcId="{30C37495-52BA-4207-BD4D-701B60E66635}" destId="{B832AA65-9E61-4AC2-92EC-61F2C7B5D2DC}" srcOrd="0" destOrd="0" presId="urn:microsoft.com/office/officeart/2008/layout/LinedList"/>
    <dgm:cxn modelId="{0D32CDE4-3DB0-46F9-9FAB-D92063991891}" type="presParOf" srcId="{30C37495-52BA-4207-BD4D-701B60E66635}" destId="{E0B485E3-7D32-4B86-8739-B822E99A3F8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9884EA-9373-4CA8-AAF6-56055A9ADC53}" type="doc">
      <dgm:prSet loTypeId="urn:microsoft.com/office/officeart/2005/8/layout/target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64C8565-AB15-4D3D-9741-7619FE809044}">
      <dgm:prSet/>
      <dgm:spPr/>
      <dgm:t>
        <a:bodyPr/>
        <a:lstStyle/>
        <a:p>
          <a:r>
            <a:rPr lang="en-US" dirty="0"/>
            <a:t>‘Wrong parameters’, No Problem!!   You may still get good results</a:t>
          </a:r>
        </a:p>
      </dgm:t>
    </dgm:pt>
    <dgm:pt modelId="{E6FAE5DC-1340-4E12-93E0-4A3F233EDDD3}" type="parTrans" cxnId="{475F8C35-BF0D-4D65-AA87-FCBA74A41C26}">
      <dgm:prSet/>
      <dgm:spPr/>
      <dgm:t>
        <a:bodyPr/>
        <a:lstStyle/>
        <a:p>
          <a:endParaRPr lang="en-US"/>
        </a:p>
      </dgm:t>
    </dgm:pt>
    <dgm:pt modelId="{1B6097CF-939D-447D-B513-BED05B64600B}" type="sibTrans" cxnId="{475F8C35-BF0D-4D65-AA87-FCBA74A41C26}">
      <dgm:prSet/>
      <dgm:spPr/>
      <dgm:t>
        <a:bodyPr/>
        <a:lstStyle/>
        <a:p>
          <a:endParaRPr lang="en-US"/>
        </a:p>
      </dgm:t>
    </dgm:pt>
    <dgm:pt modelId="{FC2A58CB-8AD8-4300-BE2F-10DC880EF452}">
      <dgm:prSet/>
      <dgm:spPr/>
      <dgm:t>
        <a:bodyPr/>
        <a:lstStyle/>
        <a:p>
          <a:r>
            <a:rPr lang="en-US" dirty="0"/>
            <a:t>No need to work as hard to pick the right models and the most optimized parameters</a:t>
          </a:r>
        </a:p>
      </dgm:t>
    </dgm:pt>
    <dgm:pt modelId="{921B74A2-8232-4AF9-B43C-E38B71BFC4ED}" type="parTrans" cxnId="{2E053805-0894-4414-86A3-867A5DD8C164}">
      <dgm:prSet/>
      <dgm:spPr/>
      <dgm:t>
        <a:bodyPr/>
        <a:lstStyle/>
        <a:p>
          <a:endParaRPr lang="en-US"/>
        </a:p>
      </dgm:t>
    </dgm:pt>
    <dgm:pt modelId="{AE9427A6-F27C-4B38-871A-96E2BE5C23D0}" type="sibTrans" cxnId="{2E053805-0894-4414-86A3-867A5DD8C164}">
      <dgm:prSet/>
      <dgm:spPr/>
      <dgm:t>
        <a:bodyPr/>
        <a:lstStyle/>
        <a:p>
          <a:endParaRPr lang="en-US"/>
        </a:p>
      </dgm:t>
    </dgm:pt>
    <dgm:pt modelId="{76375925-935A-4ADD-98B2-2BCEE63EEAC1}" type="pres">
      <dgm:prSet presAssocID="{C59884EA-9373-4CA8-AAF6-56055A9ADC5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76B255D2-5AA1-4E8D-BAAA-F8B2A045330A}" type="pres">
      <dgm:prSet presAssocID="{A64C8565-AB15-4D3D-9741-7619FE809044}" presName="circle1" presStyleLbl="node1" presStyleIdx="0" presStyleCnt="2"/>
      <dgm:spPr/>
    </dgm:pt>
    <dgm:pt modelId="{9F26AF6E-37A4-45CC-8B82-3317CEFF6F02}" type="pres">
      <dgm:prSet presAssocID="{A64C8565-AB15-4D3D-9741-7619FE809044}" presName="space" presStyleCnt="0"/>
      <dgm:spPr/>
    </dgm:pt>
    <dgm:pt modelId="{7498580F-D576-4BC1-AC6E-5476D4A62429}" type="pres">
      <dgm:prSet presAssocID="{A64C8565-AB15-4D3D-9741-7619FE809044}" presName="rect1" presStyleLbl="alignAcc1" presStyleIdx="0" presStyleCnt="2"/>
      <dgm:spPr/>
    </dgm:pt>
    <dgm:pt modelId="{BA12120A-1E19-4093-9AE0-1EAE79B7C8C7}" type="pres">
      <dgm:prSet presAssocID="{FC2A58CB-8AD8-4300-BE2F-10DC880EF452}" presName="vertSpace2" presStyleLbl="node1" presStyleIdx="0" presStyleCnt="2"/>
      <dgm:spPr/>
    </dgm:pt>
    <dgm:pt modelId="{4526BE1A-3F7E-4B3B-B82F-E686E8963067}" type="pres">
      <dgm:prSet presAssocID="{FC2A58CB-8AD8-4300-BE2F-10DC880EF452}" presName="circle2" presStyleLbl="node1" presStyleIdx="1" presStyleCnt="2"/>
      <dgm:spPr/>
    </dgm:pt>
    <dgm:pt modelId="{5DB09519-EA0C-4577-B3AE-D06A1D044D70}" type="pres">
      <dgm:prSet presAssocID="{FC2A58CB-8AD8-4300-BE2F-10DC880EF452}" presName="rect2" presStyleLbl="alignAcc1" presStyleIdx="1" presStyleCnt="2"/>
      <dgm:spPr/>
    </dgm:pt>
    <dgm:pt modelId="{3DA3FDDF-AB2D-4780-A4F5-92545D4C4B10}" type="pres">
      <dgm:prSet presAssocID="{A64C8565-AB15-4D3D-9741-7619FE809044}" presName="rect1ParTxNoCh" presStyleLbl="alignAcc1" presStyleIdx="1" presStyleCnt="2">
        <dgm:presLayoutVars>
          <dgm:chMax val="1"/>
          <dgm:bulletEnabled val="1"/>
        </dgm:presLayoutVars>
      </dgm:prSet>
      <dgm:spPr/>
    </dgm:pt>
    <dgm:pt modelId="{5BC4A07B-A19A-4707-AD6A-219B2ED5693C}" type="pres">
      <dgm:prSet presAssocID="{FC2A58CB-8AD8-4300-BE2F-10DC880EF452}" presName="rect2ParTxNoCh" presStyleLbl="alignAcc1" presStyleIdx="1" presStyleCnt="2">
        <dgm:presLayoutVars>
          <dgm:chMax val="1"/>
          <dgm:bulletEnabled val="1"/>
        </dgm:presLayoutVars>
      </dgm:prSet>
      <dgm:spPr/>
    </dgm:pt>
  </dgm:ptLst>
  <dgm:cxnLst>
    <dgm:cxn modelId="{2E053805-0894-4414-86A3-867A5DD8C164}" srcId="{C59884EA-9373-4CA8-AAF6-56055A9ADC53}" destId="{FC2A58CB-8AD8-4300-BE2F-10DC880EF452}" srcOrd="1" destOrd="0" parTransId="{921B74A2-8232-4AF9-B43C-E38B71BFC4ED}" sibTransId="{AE9427A6-F27C-4B38-871A-96E2BE5C23D0}"/>
    <dgm:cxn modelId="{5BC34C10-F244-4366-B9FF-716EF12A732C}" type="presOf" srcId="{A64C8565-AB15-4D3D-9741-7619FE809044}" destId="{3DA3FDDF-AB2D-4780-A4F5-92545D4C4B10}" srcOrd="1" destOrd="0" presId="urn:microsoft.com/office/officeart/2005/8/layout/target3"/>
    <dgm:cxn modelId="{BF842622-65B4-4652-8C35-C44267807281}" type="presOf" srcId="{FC2A58CB-8AD8-4300-BE2F-10DC880EF452}" destId="{5DB09519-EA0C-4577-B3AE-D06A1D044D70}" srcOrd="0" destOrd="0" presId="urn:microsoft.com/office/officeart/2005/8/layout/target3"/>
    <dgm:cxn modelId="{475F8C35-BF0D-4D65-AA87-FCBA74A41C26}" srcId="{C59884EA-9373-4CA8-AAF6-56055A9ADC53}" destId="{A64C8565-AB15-4D3D-9741-7619FE809044}" srcOrd="0" destOrd="0" parTransId="{E6FAE5DC-1340-4E12-93E0-4A3F233EDDD3}" sibTransId="{1B6097CF-939D-447D-B513-BED05B64600B}"/>
    <dgm:cxn modelId="{9AC30343-E1BB-4CE1-B21A-684D4FDA3F75}" type="presOf" srcId="{FC2A58CB-8AD8-4300-BE2F-10DC880EF452}" destId="{5BC4A07B-A19A-4707-AD6A-219B2ED5693C}" srcOrd="1" destOrd="0" presId="urn:microsoft.com/office/officeart/2005/8/layout/target3"/>
    <dgm:cxn modelId="{E21BFC84-C1F9-4B43-A26C-4B70C0B4D009}" type="presOf" srcId="{A64C8565-AB15-4D3D-9741-7619FE809044}" destId="{7498580F-D576-4BC1-AC6E-5476D4A62429}" srcOrd="0" destOrd="0" presId="urn:microsoft.com/office/officeart/2005/8/layout/target3"/>
    <dgm:cxn modelId="{7AF977C4-54CC-4A48-8E1A-699D0538DD6D}" type="presOf" srcId="{C59884EA-9373-4CA8-AAF6-56055A9ADC53}" destId="{76375925-935A-4ADD-98B2-2BCEE63EEAC1}" srcOrd="0" destOrd="0" presId="urn:microsoft.com/office/officeart/2005/8/layout/target3"/>
    <dgm:cxn modelId="{57AAB583-F088-4C65-8395-216F90E1EC06}" type="presParOf" srcId="{76375925-935A-4ADD-98B2-2BCEE63EEAC1}" destId="{76B255D2-5AA1-4E8D-BAAA-F8B2A045330A}" srcOrd="0" destOrd="0" presId="urn:microsoft.com/office/officeart/2005/8/layout/target3"/>
    <dgm:cxn modelId="{F74588A4-D8CE-4D70-82A6-54D986F2AF81}" type="presParOf" srcId="{76375925-935A-4ADD-98B2-2BCEE63EEAC1}" destId="{9F26AF6E-37A4-45CC-8B82-3317CEFF6F02}" srcOrd="1" destOrd="0" presId="urn:microsoft.com/office/officeart/2005/8/layout/target3"/>
    <dgm:cxn modelId="{751627B6-2E22-4AEE-A99C-66AB1810438F}" type="presParOf" srcId="{76375925-935A-4ADD-98B2-2BCEE63EEAC1}" destId="{7498580F-D576-4BC1-AC6E-5476D4A62429}" srcOrd="2" destOrd="0" presId="urn:microsoft.com/office/officeart/2005/8/layout/target3"/>
    <dgm:cxn modelId="{4A41566F-00BA-4285-B761-ED0299D95AD4}" type="presParOf" srcId="{76375925-935A-4ADD-98B2-2BCEE63EEAC1}" destId="{BA12120A-1E19-4093-9AE0-1EAE79B7C8C7}" srcOrd="3" destOrd="0" presId="urn:microsoft.com/office/officeart/2005/8/layout/target3"/>
    <dgm:cxn modelId="{166FB454-40A5-4785-9720-28F63B8F3E38}" type="presParOf" srcId="{76375925-935A-4ADD-98B2-2BCEE63EEAC1}" destId="{4526BE1A-3F7E-4B3B-B82F-E686E8963067}" srcOrd="4" destOrd="0" presId="urn:microsoft.com/office/officeart/2005/8/layout/target3"/>
    <dgm:cxn modelId="{1CC74C74-1F52-4D4B-939D-ADFBDDC4E8F1}" type="presParOf" srcId="{76375925-935A-4ADD-98B2-2BCEE63EEAC1}" destId="{5DB09519-EA0C-4577-B3AE-D06A1D044D70}" srcOrd="5" destOrd="0" presId="urn:microsoft.com/office/officeart/2005/8/layout/target3"/>
    <dgm:cxn modelId="{6A1BB0E8-FE40-4AD8-9B6B-1D2CA7B26B66}" type="presParOf" srcId="{76375925-935A-4ADD-98B2-2BCEE63EEAC1}" destId="{3DA3FDDF-AB2D-4780-A4F5-92545D4C4B10}" srcOrd="6" destOrd="0" presId="urn:microsoft.com/office/officeart/2005/8/layout/target3"/>
    <dgm:cxn modelId="{0B98AADE-8502-4771-BAB7-BA6CC2C7F077}" type="presParOf" srcId="{76375925-935A-4ADD-98B2-2BCEE63EEAC1}" destId="{5BC4A07B-A19A-4707-AD6A-219B2ED5693C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970B90-AF73-4840-81C2-85CB55145710}" type="doc">
      <dgm:prSet loTypeId="urn:microsoft.com/office/officeart/2005/8/layout/vList3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E050BD28-9BB5-44FE-8BD9-5AFF70398519}">
      <dgm:prSet custT="1"/>
      <dgm:spPr/>
      <dgm:t>
        <a:bodyPr/>
        <a:lstStyle/>
        <a:p>
          <a:r>
            <a:rPr lang="en-US" sz="2800" i="0" dirty="0">
              <a:latin typeface="Monotype Corsiva" panose="03010101010201010101" pitchFamily="66" charset="0"/>
            </a:rPr>
            <a:t>“The algorithms we used are very standard for </a:t>
          </a:r>
          <a:r>
            <a:rPr lang="en-US" sz="2800" i="0" dirty="0" err="1">
              <a:latin typeface="Monotype Corsiva" panose="03010101010201010101" pitchFamily="66" charset="0"/>
            </a:rPr>
            <a:t>Kagglers</a:t>
          </a:r>
          <a:r>
            <a:rPr lang="en-US" sz="2800" i="0" dirty="0">
              <a:latin typeface="Monotype Corsiva" panose="03010101010201010101" pitchFamily="66" charset="0"/>
            </a:rPr>
            <a:t>. We spent most of our efforts in Feature Engineering”</a:t>
          </a:r>
        </a:p>
        <a:p>
          <a:r>
            <a:rPr lang="en-US" sz="2800" dirty="0"/>
            <a:t>                                       </a:t>
          </a:r>
          <a:r>
            <a:rPr lang="en-US" sz="1800" dirty="0"/>
            <a:t>- Xavier </a:t>
          </a:r>
          <a:r>
            <a:rPr lang="en-US" sz="1800" dirty="0" err="1"/>
            <a:t>Conort</a:t>
          </a:r>
          <a:r>
            <a:rPr lang="en-US" sz="1800" dirty="0"/>
            <a:t> (current grandmaster and former 1</a:t>
          </a:r>
          <a:r>
            <a:rPr lang="en-US" sz="1800" baseline="30000" dirty="0"/>
            <a:t>st</a:t>
          </a:r>
          <a:r>
            <a:rPr lang="en-US" sz="1800" dirty="0"/>
            <a:t> ranker    						on Kaggle)</a:t>
          </a:r>
        </a:p>
      </dgm:t>
    </dgm:pt>
    <dgm:pt modelId="{8810AD90-A212-49DA-BCC4-DA7A20CAD076}" type="parTrans" cxnId="{2021A6A3-9024-4ACC-9225-432336152F8C}">
      <dgm:prSet/>
      <dgm:spPr/>
      <dgm:t>
        <a:bodyPr/>
        <a:lstStyle/>
        <a:p>
          <a:endParaRPr lang="en-US"/>
        </a:p>
      </dgm:t>
    </dgm:pt>
    <dgm:pt modelId="{E6D33DC5-0317-419E-BB1D-E250E2859465}" type="sibTrans" cxnId="{2021A6A3-9024-4ACC-9225-432336152F8C}">
      <dgm:prSet/>
      <dgm:spPr/>
      <dgm:t>
        <a:bodyPr/>
        <a:lstStyle/>
        <a:p>
          <a:endParaRPr lang="en-US"/>
        </a:p>
      </dgm:t>
    </dgm:pt>
    <dgm:pt modelId="{B3492721-22EE-4D62-B887-0568C90EEA63}" type="pres">
      <dgm:prSet presAssocID="{68970B90-AF73-4840-81C2-85CB55145710}" presName="linearFlow" presStyleCnt="0">
        <dgm:presLayoutVars>
          <dgm:dir/>
          <dgm:resizeHandles val="exact"/>
        </dgm:presLayoutVars>
      </dgm:prSet>
      <dgm:spPr/>
    </dgm:pt>
    <dgm:pt modelId="{43AA5EC9-6A40-49D4-B618-8729E06F2CF2}" type="pres">
      <dgm:prSet presAssocID="{E050BD28-9BB5-44FE-8BD9-5AFF70398519}" presName="composite" presStyleCnt="0"/>
      <dgm:spPr/>
    </dgm:pt>
    <dgm:pt modelId="{81A6AA77-22CC-49B5-9352-4BCEF2512219}" type="pres">
      <dgm:prSet presAssocID="{E050BD28-9BB5-44FE-8BD9-5AFF70398519}" presName="imgShp" presStyleLbl="fgImgPlace1" presStyleIdx="0" presStyleCnt="1" custLinFactNeighborX="-44403" custLinFactNeighborY="-107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CDC93157-CC43-4590-AE21-7D7F4844E093}" type="pres">
      <dgm:prSet presAssocID="{E050BD28-9BB5-44FE-8BD9-5AFF70398519}" presName="txShp" presStyleLbl="node1" presStyleIdx="0" presStyleCnt="1" custScaleX="141218" custScaleY="98948">
        <dgm:presLayoutVars>
          <dgm:bulletEnabled val="1"/>
        </dgm:presLayoutVars>
      </dgm:prSet>
      <dgm:spPr/>
    </dgm:pt>
  </dgm:ptLst>
  <dgm:cxnLst>
    <dgm:cxn modelId="{8618BB44-1AF9-467F-BA92-5CFCFBA4B5E8}" type="presOf" srcId="{E050BD28-9BB5-44FE-8BD9-5AFF70398519}" destId="{CDC93157-CC43-4590-AE21-7D7F4844E093}" srcOrd="0" destOrd="0" presId="urn:microsoft.com/office/officeart/2005/8/layout/vList3"/>
    <dgm:cxn modelId="{D7D7268F-7949-4D21-8D1F-3F1D64D2C6B0}" type="presOf" srcId="{68970B90-AF73-4840-81C2-85CB55145710}" destId="{B3492721-22EE-4D62-B887-0568C90EEA63}" srcOrd="0" destOrd="0" presId="urn:microsoft.com/office/officeart/2005/8/layout/vList3"/>
    <dgm:cxn modelId="{2021A6A3-9024-4ACC-9225-432336152F8C}" srcId="{68970B90-AF73-4840-81C2-85CB55145710}" destId="{E050BD28-9BB5-44FE-8BD9-5AFF70398519}" srcOrd="0" destOrd="0" parTransId="{8810AD90-A212-49DA-BCC4-DA7A20CAD076}" sibTransId="{E6D33DC5-0317-419E-BB1D-E250E2859465}"/>
    <dgm:cxn modelId="{72F26425-AF55-44CA-B289-CAC3345A6F09}" type="presParOf" srcId="{B3492721-22EE-4D62-B887-0568C90EEA63}" destId="{43AA5EC9-6A40-49D4-B618-8729E06F2CF2}" srcOrd="0" destOrd="0" presId="urn:microsoft.com/office/officeart/2005/8/layout/vList3"/>
    <dgm:cxn modelId="{80C99C72-DF97-45D6-BA92-FA5B479658A6}" type="presParOf" srcId="{43AA5EC9-6A40-49D4-B618-8729E06F2CF2}" destId="{81A6AA77-22CC-49B5-9352-4BCEF2512219}" srcOrd="0" destOrd="0" presId="urn:microsoft.com/office/officeart/2005/8/layout/vList3"/>
    <dgm:cxn modelId="{B1A1D8A0-CC81-4F99-A239-D014CEC05D71}" type="presParOf" srcId="{43AA5EC9-6A40-49D4-B618-8729E06F2CF2}" destId="{CDC93157-CC43-4590-AE21-7D7F4844E09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9643BA-FC89-4D82-A85A-0EBD53119218}" type="doc">
      <dgm:prSet loTypeId="urn:microsoft.com/office/officeart/2011/layout/CircleProcess" loCatId="process" qsTypeId="urn:microsoft.com/office/officeart/2005/8/quickstyle/simple1" qsCatId="simple" csTypeId="urn:microsoft.com/office/officeart/2005/8/colors/colorful4" csCatId="colorful" phldr="1"/>
      <dgm:spPr/>
    </dgm:pt>
    <dgm:pt modelId="{8248DA98-679E-4FC4-8A4E-7E4579C1BDA1}">
      <dgm:prSet phldrT="[Text]"/>
      <dgm:spPr/>
      <dgm:t>
        <a:bodyPr/>
        <a:lstStyle/>
        <a:p>
          <a:r>
            <a:rPr lang="en-US" dirty="0"/>
            <a:t>Pre-processed</a:t>
          </a:r>
        </a:p>
        <a:p>
          <a:r>
            <a:rPr lang="en-US" dirty="0"/>
            <a:t>Raw Data</a:t>
          </a:r>
        </a:p>
      </dgm:t>
    </dgm:pt>
    <dgm:pt modelId="{14B63D07-FCDB-41C1-8072-71D5A7803125}" type="parTrans" cxnId="{50F58171-6B47-4D31-9B9D-BB7A66B98BF5}">
      <dgm:prSet/>
      <dgm:spPr/>
      <dgm:t>
        <a:bodyPr/>
        <a:lstStyle/>
        <a:p>
          <a:endParaRPr lang="en-US"/>
        </a:p>
      </dgm:t>
    </dgm:pt>
    <dgm:pt modelId="{0F0468C0-7CB3-4136-98EE-47F872F7AFFD}" type="sibTrans" cxnId="{50F58171-6B47-4D31-9B9D-BB7A66B98BF5}">
      <dgm:prSet/>
      <dgm:spPr/>
      <dgm:t>
        <a:bodyPr/>
        <a:lstStyle/>
        <a:p>
          <a:endParaRPr lang="en-US"/>
        </a:p>
      </dgm:t>
    </dgm:pt>
    <dgm:pt modelId="{25DE46AC-C83F-4496-B557-55D33EC39BF2}">
      <dgm:prSet phldrT="[Text]"/>
      <dgm:spPr/>
      <dgm:t>
        <a:bodyPr/>
        <a:lstStyle/>
        <a:p>
          <a:r>
            <a:rPr lang="en-US" dirty="0"/>
            <a:t>Engineered Features</a:t>
          </a:r>
        </a:p>
      </dgm:t>
    </dgm:pt>
    <dgm:pt modelId="{D29C249B-C086-4875-BEC5-BFACCF7610B1}" type="parTrans" cxnId="{DFD5AB39-D0C0-4A4F-A038-622162412A8A}">
      <dgm:prSet/>
      <dgm:spPr/>
      <dgm:t>
        <a:bodyPr/>
        <a:lstStyle/>
        <a:p>
          <a:endParaRPr lang="en-US"/>
        </a:p>
      </dgm:t>
    </dgm:pt>
    <dgm:pt modelId="{C2D3D20F-739A-4913-A663-637B3AD42243}" type="sibTrans" cxnId="{DFD5AB39-D0C0-4A4F-A038-622162412A8A}">
      <dgm:prSet/>
      <dgm:spPr/>
      <dgm:t>
        <a:bodyPr/>
        <a:lstStyle/>
        <a:p>
          <a:endParaRPr lang="en-US"/>
        </a:p>
      </dgm:t>
    </dgm:pt>
    <dgm:pt modelId="{F04C1345-37BD-426D-A9D4-CFC45FF1BAE9}">
      <dgm:prSet phldrT="[Text]"/>
      <dgm:spPr/>
      <dgm:t>
        <a:bodyPr/>
        <a:lstStyle/>
        <a:p>
          <a:r>
            <a:rPr lang="en-US" dirty="0"/>
            <a:t>Prediction Model</a:t>
          </a:r>
        </a:p>
      </dgm:t>
    </dgm:pt>
    <dgm:pt modelId="{5DEEFF1F-3E2F-43F1-8978-5110A1F5E801}" type="parTrans" cxnId="{CC186C92-BE77-4EE8-884A-DDCE36E7A40F}">
      <dgm:prSet/>
      <dgm:spPr/>
      <dgm:t>
        <a:bodyPr/>
        <a:lstStyle/>
        <a:p>
          <a:endParaRPr lang="en-US"/>
        </a:p>
      </dgm:t>
    </dgm:pt>
    <dgm:pt modelId="{2B296B3F-137E-45EC-A3B4-99A0EC63C08A}" type="sibTrans" cxnId="{CC186C92-BE77-4EE8-884A-DDCE36E7A40F}">
      <dgm:prSet/>
      <dgm:spPr/>
      <dgm:t>
        <a:bodyPr/>
        <a:lstStyle/>
        <a:p>
          <a:endParaRPr lang="en-US"/>
        </a:p>
      </dgm:t>
    </dgm:pt>
    <dgm:pt modelId="{4BE3F5FB-4683-4915-ACE8-9B197AF32BF2}">
      <dgm:prSet/>
      <dgm:spPr/>
      <dgm:t>
        <a:bodyPr/>
        <a:lstStyle/>
        <a:p>
          <a:r>
            <a:rPr lang="en-US" dirty="0"/>
            <a:t>Desired accuracy</a:t>
          </a:r>
        </a:p>
      </dgm:t>
    </dgm:pt>
    <dgm:pt modelId="{B0AA9C33-BCC8-48D2-A902-30046A1B8DE8}" type="parTrans" cxnId="{78BF2F8A-754E-4082-8EE4-8A3610751FAB}">
      <dgm:prSet/>
      <dgm:spPr/>
      <dgm:t>
        <a:bodyPr/>
        <a:lstStyle/>
        <a:p>
          <a:endParaRPr lang="en-US"/>
        </a:p>
      </dgm:t>
    </dgm:pt>
    <dgm:pt modelId="{AF3FF26A-1110-4F85-9C6F-F9B4982A48EE}" type="sibTrans" cxnId="{78BF2F8A-754E-4082-8EE4-8A3610751FAB}">
      <dgm:prSet/>
      <dgm:spPr/>
      <dgm:t>
        <a:bodyPr/>
        <a:lstStyle/>
        <a:p>
          <a:endParaRPr lang="en-US"/>
        </a:p>
      </dgm:t>
    </dgm:pt>
    <dgm:pt modelId="{00AF4A60-E841-4639-B02F-F9A04F02BC01}" type="pres">
      <dgm:prSet presAssocID="{F69643BA-FC89-4D82-A85A-0EBD53119218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1DAAA14C-7984-4ACC-92FF-3CAA93D669E6}" type="pres">
      <dgm:prSet presAssocID="{4BE3F5FB-4683-4915-ACE8-9B197AF32BF2}" presName="Accent4" presStyleCnt="0"/>
      <dgm:spPr/>
    </dgm:pt>
    <dgm:pt modelId="{45952929-31CB-4464-AF72-86CF086CBE85}" type="pres">
      <dgm:prSet presAssocID="{4BE3F5FB-4683-4915-ACE8-9B197AF32BF2}" presName="Accent" presStyleLbl="node1" presStyleIdx="0" presStyleCnt="4"/>
      <dgm:spPr/>
    </dgm:pt>
    <dgm:pt modelId="{75F1FFE5-736D-411F-AC16-4424B0E2889D}" type="pres">
      <dgm:prSet presAssocID="{4BE3F5FB-4683-4915-ACE8-9B197AF32BF2}" presName="ParentBackground4" presStyleCnt="0"/>
      <dgm:spPr/>
    </dgm:pt>
    <dgm:pt modelId="{F6458AEB-7527-427C-B8F6-1F0329832308}" type="pres">
      <dgm:prSet presAssocID="{4BE3F5FB-4683-4915-ACE8-9B197AF32BF2}" presName="ParentBackground" presStyleLbl="fgAcc1" presStyleIdx="0" presStyleCnt="4"/>
      <dgm:spPr/>
    </dgm:pt>
    <dgm:pt modelId="{02E018D3-1F3B-47C0-8FC3-3E655263F269}" type="pres">
      <dgm:prSet presAssocID="{4BE3F5FB-4683-4915-ACE8-9B197AF32BF2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7C0E766-525B-4EC3-986F-91D28E4D6BAC}" type="pres">
      <dgm:prSet presAssocID="{F04C1345-37BD-426D-A9D4-CFC45FF1BAE9}" presName="Accent3" presStyleCnt="0"/>
      <dgm:spPr/>
    </dgm:pt>
    <dgm:pt modelId="{C8F9E87B-258E-481A-87D9-43247F68A353}" type="pres">
      <dgm:prSet presAssocID="{F04C1345-37BD-426D-A9D4-CFC45FF1BAE9}" presName="Accent" presStyleLbl="node1" presStyleIdx="1" presStyleCnt="4"/>
      <dgm:spPr/>
    </dgm:pt>
    <dgm:pt modelId="{0A15FD4B-AB27-42E6-8371-CA135461B1EF}" type="pres">
      <dgm:prSet presAssocID="{F04C1345-37BD-426D-A9D4-CFC45FF1BAE9}" presName="ParentBackground3" presStyleCnt="0"/>
      <dgm:spPr/>
    </dgm:pt>
    <dgm:pt modelId="{C1C3BE09-3D63-4E26-9B93-0FAF4738E85F}" type="pres">
      <dgm:prSet presAssocID="{F04C1345-37BD-426D-A9D4-CFC45FF1BAE9}" presName="ParentBackground" presStyleLbl="fgAcc1" presStyleIdx="1" presStyleCnt="4"/>
      <dgm:spPr/>
    </dgm:pt>
    <dgm:pt modelId="{3ABD79A7-CAB1-4E59-B657-BF3D20050AB9}" type="pres">
      <dgm:prSet presAssocID="{F04C1345-37BD-426D-A9D4-CFC45FF1BAE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1F2702F-2474-4FDD-BDAE-96F1ED9F9324}" type="pres">
      <dgm:prSet presAssocID="{25DE46AC-C83F-4496-B557-55D33EC39BF2}" presName="Accent2" presStyleCnt="0"/>
      <dgm:spPr/>
    </dgm:pt>
    <dgm:pt modelId="{AC0B7CED-4EED-4AEC-A0EA-F4BF286F9313}" type="pres">
      <dgm:prSet presAssocID="{25DE46AC-C83F-4496-B557-55D33EC39BF2}" presName="Accent" presStyleLbl="node1" presStyleIdx="2" presStyleCnt="4"/>
      <dgm:spPr/>
    </dgm:pt>
    <dgm:pt modelId="{7E856F07-CBD7-4BC2-A937-06EB6FB585C3}" type="pres">
      <dgm:prSet presAssocID="{25DE46AC-C83F-4496-B557-55D33EC39BF2}" presName="ParentBackground2" presStyleCnt="0"/>
      <dgm:spPr/>
    </dgm:pt>
    <dgm:pt modelId="{007393B2-BDB8-407C-AE13-48EAD8F715EA}" type="pres">
      <dgm:prSet presAssocID="{25DE46AC-C83F-4496-B557-55D33EC39BF2}" presName="ParentBackground" presStyleLbl="fgAcc1" presStyleIdx="2" presStyleCnt="4"/>
      <dgm:spPr/>
    </dgm:pt>
    <dgm:pt modelId="{A39FAC14-657B-4BCE-822C-A1280FD114C3}" type="pres">
      <dgm:prSet presAssocID="{25DE46AC-C83F-4496-B557-55D33EC39BF2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551C898-7E3D-4460-9CC2-F449FA174E46}" type="pres">
      <dgm:prSet presAssocID="{8248DA98-679E-4FC4-8A4E-7E4579C1BDA1}" presName="Accent1" presStyleCnt="0"/>
      <dgm:spPr/>
    </dgm:pt>
    <dgm:pt modelId="{2B54928F-36AD-452E-9453-2C1346836767}" type="pres">
      <dgm:prSet presAssocID="{8248DA98-679E-4FC4-8A4E-7E4579C1BDA1}" presName="Accent" presStyleLbl="node1" presStyleIdx="3" presStyleCnt="4"/>
      <dgm:spPr/>
    </dgm:pt>
    <dgm:pt modelId="{42E4AE5D-A87A-4813-B0C2-008EB8CC6C74}" type="pres">
      <dgm:prSet presAssocID="{8248DA98-679E-4FC4-8A4E-7E4579C1BDA1}" presName="ParentBackground1" presStyleCnt="0"/>
      <dgm:spPr/>
    </dgm:pt>
    <dgm:pt modelId="{811963DE-80AC-4906-A9F3-AEADFBCED76D}" type="pres">
      <dgm:prSet presAssocID="{8248DA98-679E-4FC4-8A4E-7E4579C1BDA1}" presName="ParentBackground" presStyleLbl="fgAcc1" presStyleIdx="3" presStyleCnt="4"/>
      <dgm:spPr/>
    </dgm:pt>
    <dgm:pt modelId="{013119B0-4B49-417A-AE58-54D3A5371C8D}" type="pres">
      <dgm:prSet presAssocID="{8248DA98-679E-4FC4-8A4E-7E4579C1BDA1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3E031A19-D0B8-40AC-9915-A4DCB297D3F7}" type="presOf" srcId="{4BE3F5FB-4683-4915-ACE8-9B197AF32BF2}" destId="{02E018D3-1F3B-47C0-8FC3-3E655263F269}" srcOrd="1" destOrd="0" presId="urn:microsoft.com/office/officeart/2011/layout/CircleProcess"/>
    <dgm:cxn modelId="{DFD5AB39-D0C0-4A4F-A038-622162412A8A}" srcId="{F69643BA-FC89-4D82-A85A-0EBD53119218}" destId="{25DE46AC-C83F-4496-B557-55D33EC39BF2}" srcOrd="1" destOrd="0" parTransId="{D29C249B-C086-4875-BEC5-BFACCF7610B1}" sibTransId="{C2D3D20F-739A-4913-A663-637B3AD42243}"/>
    <dgm:cxn modelId="{CE9F9A42-04B7-4BB5-98C1-09E031969484}" type="presOf" srcId="{F04C1345-37BD-426D-A9D4-CFC45FF1BAE9}" destId="{C1C3BE09-3D63-4E26-9B93-0FAF4738E85F}" srcOrd="0" destOrd="0" presId="urn:microsoft.com/office/officeart/2011/layout/CircleProcess"/>
    <dgm:cxn modelId="{09186270-D3CE-4A7C-BDBB-04AC460E3374}" type="presOf" srcId="{25DE46AC-C83F-4496-B557-55D33EC39BF2}" destId="{007393B2-BDB8-407C-AE13-48EAD8F715EA}" srcOrd="0" destOrd="0" presId="urn:microsoft.com/office/officeart/2011/layout/CircleProcess"/>
    <dgm:cxn modelId="{50F58171-6B47-4D31-9B9D-BB7A66B98BF5}" srcId="{F69643BA-FC89-4D82-A85A-0EBD53119218}" destId="{8248DA98-679E-4FC4-8A4E-7E4579C1BDA1}" srcOrd="0" destOrd="0" parTransId="{14B63D07-FCDB-41C1-8072-71D5A7803125}" sibTransId="{0F0468C0-7CB3-4136-98EE-47F872F7AFFD}"/>
    <dgm:cxn modelId="{DDF59758-E3BC-439C-9F66-9DF148AF158E}" type="presOf" srcId="{4BE3F5FB-4683-4915-ACE8-9B197AF32BF2}" destId="{F6458AEB-7527-427C-B8F6-1F0329832308}" srcOrd="0" destOrd="0" presId="urn:microsoft.com/office/officeart/2011/layout/CircleProcess"/>
    <dgm:cxn modelId="{9F01617D-6A79-4E65-B8BE-7D82EF418ECD}" type="presOf" srcId="{F69643BA-FC89-4D82-A85A-0EBD53119218}" destId="{00AF4A60-E841-4639-B02F-F9A04F02BC01}" srcOrd="0" destOrd="0" presId="urn:microsoft.com/office/officeart/2011/layout/CircleProcess"/>
    <dgm:cxn modelId="{78BF2F8A-754E-4082-8EE4-8A3610751FAB}" srcId="{F69643BA-FC89-4D82-A85A-0EBD53119218}" destId="{4BE3F5FB-4683-4915-ACE8-9B197AF32BF2}" srcOrd="3" destOrd="0" parTransId="{B0AA9C33-BCC8-48D2-A902-30046A1B8DE8}" sibTransId="{AF3FF26A-1110-4F85-9C6F-F9B4982A48EE}"/>
    <dgm:cxn modelId="{1932F390-6068-4AB1-A517-C2ACC6F17BC4}" type="presOf" srcId="{8248DA98-679E-4FC4-8A4E-7E4579C1BDA1}" destId="{013119B0-4B49-417A-AE58-54D3A5371C8D}" srcOrd="1" destOrd="0" presId="urn:microsoft.com/office/officeart/2011/layout/CircleProcess"/>
    <dgm:cxn modelId="{CC186C92-BE77-4EE8-884A-DDCE36E7A40F}" srcId="{F69643BA-FC89-4D82-A85A-0EBD53119218}" destId="{F04C1345-37BD-426D-A9D4-CFC45FF1BAE9}" srcOrd="2" destOrd="0" parTransId="{5DEEFF1F-3E2F-43F1-8978-5110A1F5E801}" sibTransId="{2B296B3F-137E-45EC-A3B4-99A0EC63C08A}"/>
    <dgm:cxn modelId="{9E62A0AB-D152-4DCF-AB59-0372E2E86B18}" type="presOf" srcId="{25DE46AC-C83F-4496-B557-55D33EC39BF2}" destId="{A39FAC14-657B-4BCE-822C-A1280FD114C3}" srcOrd="1" destOrd="0" presId="urn:microsoft.com/office/officeart/2011/layout/CircleProcess"/>
    <dgm:cxn modelId="{21833ED7-46FA-4397-BB4D-9E922AD04C84}" type="presOf" srcId="{F04C1345-37BD-426D-A9D4-CFC45FF1BAE9}" destId="{3ABD79A7-CAB1-4E59-B657-BF3D20050AB9}" srcOrd="1" destOrd="0" presId="urn:microsoft.com/office/officeart/2011/layout/CircleProcess"/>
    <dgm:cxn modelId="{62CA03E9-BFF0-4112-86DD-99A8CD1751BF}" type="presOf" srcId="{8248DA98-679E-4FC4-8A4E-7E4579C1BDA1}" destId="{811963DE-80AC-4906-A9F3-AEADFBCED76D}" srcOrd="0" destOrd="0" presId="urn:microsoft.com/office/officeart/2011/layout/CircleProcess"/>
    <dgm:cxn modelId="{16DF757A-6034-473F-81FE-A279A2FDD39B}" type="presParOf" srcId="{00AF4A60-E841-4639-B02F-F9A04F02BC01}" destId="{1DAAA14C-7984-4ACC-92FF-3CAA93D669E6}" srcOrd="0" destOrd="0" presId="urn:microsoft.com/office/officeart/2011/layout/CircleProcess"/>
    <dgm:cxn modelId="{5C64E754-D909-4AA5-A3A3-C953A1626444}" type="presParOf" srcId="{1DAAA14C-7984-4ACC-92FF-3CAA93D669E6}" destId="{45952929-31CB-4464-AF72-86CF086CBE85}" srcOrd="0" destOrd="0" presId="urn:microsoft.com/office/officeart/2011/layout/CircleProcess"/>
    <dgm:cxn modelId="{B93F2CCD-50CA-4626-95C2-0FA67AEF7C89}" type="presParOf" srcId="{00AF4A60-E841-4639-B02F-F9A04F02BC01}" destId="{75F1FFE5-736D-411F-AC16-4424B0E2889D}" srcOrd="1" destOrd="0" presId="urn:microsoft.com/office/officeart/2011/layout/CircleProcess"/>
    <dgm:cxn modelId="{E31B8BF2-24D0-46AA-B171-7A264CB5176F}" type="presParOf" srcId="{75F1FFE5-736D-411F-AC16-4424B0E2889D}" destId="{F6458AEB-7527-427C-B8F6-1F0329832308}" srcOrd="0" destOrd="0" presId="urn:microsoft.com/office/officeart/2011/layout/CircleProcess"/>
    <dgm:cxn modelId="{3C7BA40F-9643-4B1A-8ECF-D9E390771CF9}" type="presParOf" srcId="{00AF4A60-E841-4639-B02F-F9A04F02BC01}" destId="{02E018D3-1F3B-47C0-8FC3-3E655263F269}" srcOrd="2" destOrd="0" presId="urn:microsoft.com/office/officeart/2011/layout/CircleProcess"/>
    <dgm:cxn modelId="{B27E4143-370A-4CC0-90A2-6AF395C58E8A}" type="presParOf" srcId="{00AF4A60-E841-4639-B02F-F9A04F02BC01}" destId="{F7C0E766-525B-4EC3-986F-91D28E4D6BAC}" srcOrd="3" destOrd="0" presId="urn:microsoft.com/office/officeart/2011/layout/CircleProcess"/>
    <dgm:cxn modelId="{A0B582CF-D995-4AC4-A538-80CF125B2F87}" type="presParOf" srcId="{F7C0E766-525B-4EC3-986F-91D28E4D6BAC}" destId="{C8F9E87B-258E-481A-87D9-43247F68A353}" srcOrd="0" destOrd="0" presId="urn:microsoft.com/office/officeart/2011/layout/CircleProcess"/>
    <dgm:cxn modelId="{BE975F8E-EB74-4F2C-A83D-37F2545B7DB4}" type="presParOf" srcId="{00AF4A60-E841-4639-B02F-F9A04F02BC01}" destId="{0A15FD4B-AB27-42E6-8371-CA135461B1EF}" srcOrd="4" destOrd="0" presId="urn:microsoft.com/office/officeart/2011/layout/CircleProcess"/>
    <dgm:cxn modelId="{EE2B59AA-6A1E-43FB-8F13-2ED5315A4D17}" type="presParOf" srcId="{0A15FD4B-AB27-42E6-8371-CA135461B1EF}" destId="{C1C3BE09-3D63-4E26-9B93-0FAF4738E85F}" srcOrd="0" destOrd="0" presId="urn:microsoft.com/office/officeart/2011/layout/CircleProcess"/>
    <dgm:cxn modelId="{DEB0A37F-6BDF-4342-B167-D3CD56B3A7FF}" type="presParOf" srcId="{00AF4A60-E841-4639-B02F-F9A04F02BC01}" destId="{3ABD79A7-CAB1-4E59-B657-BF3D20050AB9}" srcOrd="5" destOrd="0" presId="urn:microsoft.com/office/officeart/2011/layout/CircleProcess"/>
    <dgm:cxn modelId="{05DD3B43-88CE-483B-A7DD-8F00FD63CB1A}" type="presParOf" srcId="{00AF4A60-E841-4639-B02F-F9A04F02BC01}" destId="{91F2702F-2474-4FDD-BDAE-96F1ED9F9324}" srcOrd="6" destOrd="0" presId="urn:microsoft.com/office/officeart/2011/layout/CircleProcess"/>
    <dgm:cxn modelId="{7C903625-7144-4133-A39E-7E3F914DB5A2}" type="presParOf" srcId="{91F2702F-2474-4FDD-BDAE-96F1ED9F9324}" destId="{AC0B7CED-4EED-4AEC-A0EA-F4BF286F9313}" srcOrd="0" destOrd="0" presId="urn:microsoft.com/office/officeart/2011/layout/CircleProcess"/>
    <dgm:cxn modelId="{CBEF50FE-64B1-4C32-A15B-830C2A1FBC3D}" type="presParOf" srcId="{00AF4A60-E841-4639-B02F-F9A04F02BC01}" destId="{7E856F07-CBD7-4BC2-A937-06EB6FB585C3}" srcOrd="7" destOrd="0" presId="urn:microsoft.com/office/officeart/2011/layout/CircleProcess"/>
    <dgm:cxn modelId="{6F1EC895-02D4-4838-A30D-4850A1015D53}" type="presParOf" srcId="{7E856F07-CBD7-4BC2-A937-06EB6FB585C3}" destId="{007393B2-BDB8-407C-AE13-48EAD8F715EA}" srcOrd="0" destOrd="0" presId="urn:microsoft.com/office/officeart/2011/layout/CircleProcess"/>
    <dgm:cxn modelId="{4A9C1FAE-E6AE-471E-8894-04DCAC7D1A64}" type="presParOf" srcId="{00AF4A60-E841-4639-B02F-F9A04F02BC01}" destId="{A39FAC14-657B-4BCE-822C-A1280FD114C3}" srcOrd="8" destOrd="0" presId="urn:microsoft.com/office/officeart/2011/layout/CircleProcess"/>
    <dgm:cxn modelId="{20D1650E-0774-4366-8B0C-990AAC9CFFD1}" type="presParOf" srcId="{00AF4A60-E841-4639-B02F-F9A04F02BC01}" destId="{4551C898-7E3D-4460-9CC2-F449FA174E46}" srcOrd="9" destOrd="0" presId="urn:microsoft.com/office/officeart/2011/layout/CircleProcess"/>
    <dgm:cxn modelId="{D1391407-054D-4BE5-8450-606B722083D8}" type="presParOf" srcId="{4551C898-7E3D-4460-9CC2-F449FA174E46}" destId="{2B54928F-36AD-452E-9453-2C1346836767}" srcOrd="0" destOrd="0" presId="urn:microsoft.com/office/officeart/2011/layout/CircleProcess"/>
    <dgm:cxn modelId="{F719814E-F641-46F2-83D8-2C07024CEC4B}" type="presParOf" srcId="{00AF4A60-E841-4639-B02F-F9A04F02BC01}" destId="{42E4AE5D-A87A-4813-B0C2-008EB8CC6C74}" srcOrd="10" destOrd="0" presId="urn:microsoft.com/office/officeart/2011/layout/CircleProcess"/>
    <dgm:cxn modelId="{89BB3EDC-665E-4535-8C9E-A6A1F55FADE0}" type="presParOf" srcId="{42E4AE5D-A87A-4813-B0C2-008EB8CC6C74}" destId="{811963DE-80AC-4906-A9F3-AEADFBCED76D}" srcOrd="0" destOrd="0" presId="urn:microsoft.com/office/officeart/2011/layout/CircleProcess"/>
    <dgm:cxn modelId="{2642553D-1850-41A9-B533-6CE0A79D10CC}" type="presParOf" srcId="{00AF4A60-E841-4639-B02F-F9A04F02BC01}" destId="{013119B0-4B49-417A-AE58-54D3A5371C8D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8AE766-C4A6-4A04-ABAB-D93AFAF00A71}" type="doc">
      <dgm:prSet loTypeId="urn:microsoft.com/office/officeart/2005/8/layout/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314A2EE-B882-4995-8BF2-D5C1BF5BA830}">
      <dgm:prSet phldrT="[Text]"/>
      <dgm:spPr/>
      <dgm:t>
        <a:bodyPr/>
        <a:lstStyle/>
        <a:p>
          <a:r>
            <a:rPr lang="en-US" dirty="0"/>
            <a:t>Pre-process the data</a:t>
          </a:r>
        </a:p>
      </dgm:t>
    </dgm:pt>
    <dgm:pt modelId="{72EA4627-B320-4614-A330-235E79450973}" type="parTrans" cxnId="{933F8BA0-6034-41A5-8A2B-4CB22F705121}">
      <dgm:prSet/>
      <dgm:spPr/>
      <dgm:t>
        <a:bodyPr/>
        <a:lstStyle/>
        <a:p>
          <a:endParaRPr lang="en-US"/>
        </a:p>
      </dgm:t>
    </dgm:pt>
    <dgm:pt modelId="{8D5E8238-8822-4753-8AF4-459EF2367DF6}" type="sibTrans" cxnId="{933F8BA0-6034-41A5-8A2B-4CB22F705121}">
      <dgm:prSet/>
      <dgm:spPr/>
      <dgm:t>
        <a:bodyPr/>
        <a:lstStyle/>
        <a:p>
          <a:endParaRPr lang="en-US"/>
        </a:p>
      </dgm:t>
    </dgm:pt>
    <dgm:pt modelId="{37008CCF-8613-4C7A-98FE-E265D9DDB919}">
      <dgm:prSet phldrT="[Text]"/>
      <dgm:spPr/>
      <dgm:t>
        <a:bodyPr/>
        <a:lstStyle/>
        <a:p>
          <a:r>
            <a:rPr lang="en-US" dirty="0"/>
            <a:t>Cleaning the data</a:t>
          </a:r>
        </a:p>
      </dgm:t>
    </dgm:pt>
    <dgm:pt modelId="{F153413E-7F4E-4551-B056-184B6067EB44}" type="parTrans" cxnId="{8CDD1410-5AF0-49D0-AD42-FD6B1D9B6D6F}">
      <dgm:prSet/>
      <dgm:spPr/>
      <dgm:t>
        <a:bodyPr/>
        <a:lstStyle/>
        <a:p>
          <a:endParaRPr lang="en-US"/>
        </a:p>
      </dgm:t>
    </dgm:pt>
    <dgm:pt modelId="{F473277A-68DD-43D1-B00F-1D7104A7036B}" type="sibTrans" cxnId="{8CDD1410-5AF0-49D0-AD42-FD6B1D9B6D6F}">
      <dgm:prSet/>
      <dgm:spPr/>
      <dgm:t>
        <a:bodyPr/>
        <a:lstStyle/>
        <a:p>
          <a:endParaRPr lang="en-US"/>
        </a:p>
      </dgm:t>
    </dgm:pt>
    <dgm:pt modelId="{D16B4700-721D-4A5D-B312-4E751BC5A4CD}">
      <dgm:prSet phldrT="[Text]"/>
      <dgm:spPr/>
      <dgm:t>
        <a:bodyPr/>
        <a:lstStyle/>
        <a:p>
          <a:r>
            <a:rPr lang="en-US" dirty="0"/>
            <a:t>Handling missing values</a:t>
          </a:r>
        </a:p>
      </dgm:t>
    </dgm:pt>
    <dgm:pt modelId="{36C6695A-0961-4A23-8A64-DA81B258DF98}" type="parTrans" cxnId="{9CABE099-0BA8-41F8-854E-1021130B1384}">
      <dgm:prSet/>
      <dgm:spPr/>
      <dgm:t>
        <a:bodyPr/>
        <a:lstStyle/>
        <a:p>
          <a:endParaRPr lang="en-US"/>
        </a:p>
      </dgm:t>
    </dgm:pt>
    <dgm:pt modelId="{38E35029-2938-43A4-938C-AB41C39CC362}" type="sibTrans" cxnId="{9CABE099-0BA8-41F8-854E-1021130B1384}">
      <dgm:prSet/>
      <dgm:spPr/>
      <dgm:t>
        <a:bodyPr/>
        <a:lstStyle/>
        <a:p>
          <a:endParaRPr lang="en-US"/>
        </a:p>
      </dgm:t>
    </dgm:pt>
    <dgm:pt modelId="{95284A68-416E-4154-957A-2981CA174784}">
      <dgm:prSet phldrT="[Text]"/>
      <dgm:spPr/>
      <dgm:t>
        <a:bodyPr/>
        <a:lstStyle/>
        <a:p>
          <a:r>
            <a:rPr lang="en-US" dirty="0"/>
            <a:t>Play with features</a:t>
          </a:r>
        </a:p>
      </dgm:t>
    </dgm:pt>
    <dgm:pt modelId="{BCF8E1AB-F3D0-45DF-9A89-800E18F22280}" type="parTrans" cxnId="{F943C000-ABB1-4EA6-8BA6-8512929CCC43}">
      <dgm:prSet/>
      <dgm:spPr/>
      <dgm:t>
        <a:bodyPr/>
        <a:lstStyle/>
        <a:p>
          <a:endParaRPr lang="en-US"/>
        </a:p>
      </dgm:t>
    </dgm:pt>
    <dgm:pt modelId="{EF56440F-AE02-4433-AD9E-7299EF3833EA}" type="sibTrans" cxnId="{F943C000-ABB1-4EA6-8BA6-8512929CCC43}">
      <dgm:prSet/>
      <dgm:spPr/>
      <dgm:t>
        <a:bodyPr/>
        <a:lstStyle/>
        <a:p>
          <a:endParaRPr lang="en-US"/>
        </a:p>
      </dgm:t>
    </dgm:pt>
    <dgm:pt modelId="{2B8D8847-B257-4CAB-B09E-8C4D158C1E2B}">
      <dgm:prSet phldrT="[Text]"/>
      <dgm:spPr/>
      <dgm:t>
        <a:bodyPr/>
        <a:lstStyle/>
        <a:p>
          <a:r>
            <a:rPr lang="en-US" dirty="0"/>
            <a:t>Extract features from raw data</a:t>
          </a:r>
        </a:p>
      </dgm:t>
    </dgm:pt>
    <dgm:pt modelId="{0965B00E-3ADA-4482-B4A5-AABA38CE007D}" type="parTrans" cxnId="{861B7672-6314-404C-9BDF-D530E69C5298}">
      <dgm:prSet/>
      <dgm:spPr/>
      <dgm:t>
        <a:bodyPr/>
        <a:lstStyle/>
        <a:p>
          <a:endParaRPr lang="en-US"/>
        </a:p>
      </dgm:t>
    </dgm:pt>
    <dgm:pt modelId="{A8271140-81ED-4060-BD5F-12E049A3146F}" type="sibTrans" cxnId="{861B7672-6314-404C-9BDF-D530E69C5298}">
      <dgm:prSet/>
      <dgm:spPr/>
      <dgm:t>
        <a:bodyPr/>
        <a:lstStyle/>
        <a:p>
          <a:endParaRPr lang="en-US"/>
        </a:p>
      </dgm:t>
    </dgm:pt>
    <dgm:pt modelId="{0AB3F39E-A7B6-4A7A-92F9-D22C204AB00B}">
      <dgm:prSet phldrT="[Text]"/>
      <dgm:spPr/>
      <dgm:t>
        <a:bodyPr/>
        <a:lstStyle/>
        <a:p>
          <a:r>
            <a:rPr lang="en-US" dirty="0"/>
            <a:t>Select useful features or even create new features using domain knowledge</a:t>
          </a:r>
        </a:p>
      </dgm:t>
    </dgm:pt>
    <dgm:pt modelId="{8894957A-6D93-41F8-8489-2956226E7F26}" type="parTrans" cxnId="{7C944437-4314-4E04-96EB-8867F98778A9}">
      <dgm:prSet/>
      <dgm:spPr/>
      <dgm:t>
        <a:bodyPr/>
        <a:lstStyle/>
        <a:p>
          <a:endParaRPr lang="en-US"/>
        </a:p>
      </dgm:t>
    </dgm:pt>
    <dgm:pt modelId="{664AB50B-79A2-4397-8041-3DF40ED64F8B}" type="sibTrans" cxnId="{7C944437-4314-4E04-96EB-8867F98778A9}">
      <dgm:prSet/>
      <dgm:spPr/>
      <dgm:t>
        <a:bodyPr/>
        <a:lstStyle/>
        <a:p>
          <a:endParaRPr lang="en-US"/>
        </a:p>
      </dgm:t>
    </dgm:pt>
    <dgm:pt modelId="{CEFA8BF3-2CB7-4ACF-8DE8-9ACC5AD59165}">
      <dgm:prSet phldrT="[Text]"/>
      <dgm:spPr/>
      <dgm:t>
        <a:bodyPr/>
        <a:lstStyle/>
        <a:p>
          <a:r>
            <a:rPr lang="en-US" dirty="0"/>
            <a:t>Choose the model</a:t>
          </a:r>
        </a:p>
      </dgm:t>
    </dgm:pt>
    <dgm:pt modelId="{40F0E0D0-5A8E-427D-B804-22B8AB17CCFA}" type="parTrans" cxnId="{19286404-0343-4C93-89ED-4FD3BDF5FB37}">
      <dgm:prSet/>
      <dgm:spPr/>
      <dgm:t>
        <a:bodyPr/>
        <a:lstStyle/>
        <a:p>
          <a:endParaRPr lang="en-US"/>
        </a:p>
      </dgm:t>
    </dgm:pt>
    <dgm:pt modelId="{469CE143-1AC4-4F86-9BBE-8AAB1CFFC6C2}" type="sibTrans" cxnId="{19286404-0343-4C93-89ED-4FD3BDF5FB37}">
      <dgm:prSet/>
      <dgm:spPr/>
      <dgm:t>
        <a:bodyPr/>
        <a:lstStyle/>
        <a:p>
          <a:endParaRPr lang="en-US"/>
        </a:p>
      </dgm:t>
    </dgm:pt>
    <dgm:pt modelId="{80E2AA7F-3E45-4482-B2FB-D7EC032FDBA3}">
      <dgm:prSet phldrT="[Text]"/>
      <dgm:spPr/>
      <dgm:t>
        <a:bodyPr/>
        <a:lstStyle/>
        <a:p>
          <a:r>
            <a:rPr lang="en-US" dirty="0"/>
            <a:t>Based on their experience and their analysis of the data, they choose which model to test first and what hyperparameters to use with that model</a:t>
          </a:r>
        </a:p>
      </dgm:t>
    </dgm:pt>
    <dgm:pt modelId="{06A197BE-4741-4A00-ABE4-7CDBC6FEC001}" type="parTrans" cxnId="{BA28AC7E-7ADE-4475-8358-F6B539978C45}">
      <dgm:prSet/>
      <dgm:spPr/>
      <dgm:t>
        <a:bodyPr/>
        <a:lstStyle/>
        <a:p>
          <a:endParaRPr lang="en-US"/>
        </a:p>
      </dgm:t>
    </dgm:pt>
    <dgm:pt modelId="{BB58F8A4-6D46-47E7-B8EF-EFCD06F5B25D}" type="sibTrans" cxnId="{BA28AC7E-7ADE-4475-8358-F6B539978C45}">
      <dgm:prSet/>
      <dgm:spPr/>
      <dgm:t>
        <a:bodyPr/>
        <a:lstStyle/>
        <a:p>
          <a:endParaRPr lang="en-US"/>
        </a:p>
      </dgm:t>
    </dgm:pt>
    <dgm:pt modelId="{573EDED2-9915-49E5-AC4A-A7FC9F30EE7B}">
      <dgm:prSet phldrT="[Text]"/>
      <dgm:spPr/>
      <dgm:t>
        <a:bodyPr/>
        <a:lstStyle/>
        <a:p>
          <a:r>
            <a:rPr lang="en-US" dirty="0"/>
            <a:t>Analyze the correlation among features and target model</a:t>
          </a:r>
        </a:p>
      </dgm:t>
    </dgm:pt>
    <dgm:pt modelId="{49098ECD-04ED-45FB-A968-DB45B2C40B98}" type="parTrans" cxnId="{BE12A4F3-A0B0-455C-8E5C-656BB0899D58}">
      <dgm:prSet/>
      <dgm:spPr/>
      <dgm:t>
        <a:bodyPr/>
        <a:lstStyle/>
        <a:p>
          <a:endParaRPr lang="en-US"/>
        </a:p>
      </dgm:t>
    </dgm:pt>
    <dgm:pt modelId="{722C1EC1-C737-497D-8024-DE6B8ABE5DFC}" type="sibTrans" cxnId="{BE12A4F3-A0B0-455C-8E5C-656BB0899D58}">
      <dgm:prSet/>
      <dgm:spPr/>
      <dgm:t>
        <a:bodyPr/>
        <a:lstStyle/>
        <a:p>
          <a:endParaRPr lang="en-US"/>
        </a:p>
      </dgm:t>
    </dgm:pt>
    <dgm:pt modelId="{A589CAA0-3F25-41F2-9378-3569481B0207}">
      <dgm:prSet phldrT="[Text]"/>
      <dgm:spPr/>
      <dgm:t>
        <a:bodyPr/>
        <a:lstStyle/>
        <a:p>
          <a:endParaRPr lang="en-US" dirty="0"/>
        </a:p>
      </dgm:t>
    </dgm:pt>
    <dgm:pt modelId="{F7948FE5-4E84-4CFF-9FD1-A87EDD16924D}" type="parTrans" cxnId="{D5A5880F-EE49-4733-A7DA-0DCE491CD89C}">
      <dgm:prSet/>
      <dgm:spPr/>
      <dgm:t>
        <a:bodyPr/>
        <a:lstStyle/>
        <a:p>
          <a:endParaRPr lang="en-US"/>
        </a:p>
      </dgm:t>
    </dgm:pt>
    <dgm:pt modelId="{3E39119F-F0C3-4FB0-BB31-61FE30E1146B}" type="sibTrans" cxnId="{D5A5880F-EE49-4733-A7DA-0DCE491CD89C}">
      <dgm:prSet/>
      <dgm:spPr/>
      <dgm:t>
        <a:bodyPr/>
        <a:lstStyle/>
        <a:p>
          <a:endParaRPr lang="en-US"/>
        </a:p>
      </dgm:t>
    </dgm:pt>
    <dgm:pt modelId="{5613BD69-29F5-47A6-9EAC-58360E94208F}">
      <dgm:prSet phldrT="[Text]"/>
      <dgm:spPr/>
      <dgm:t>
        <a:bodyPr/>
        <a:lstStyle/>
        <a:p>
          <a:r>
            <a:rPr lang="en-US" dirty="0"/>
            <a:t>Scaling the data</a:t>
          </a:r>
        </a:p>
      </dgm:t>
    </dgm:pt>
    <dgm:pt modelId="{E28E7264-7538-4141-8B15-CAE8601DABD6}" type="parTrans" cxnId="{BEE0ACB0-39EB-4EAE-935C-18DC95AE31C3}">
      <dgm:prSet/>
      <dgm:spPr/>
      <dgm:t>
        <a:bodyPr/>
        <a:lstStyle/>
        <a:p>
          <a:endParaRPr lang="en-US"/>
        </a:p>
      </dgm:t>
    </dgm:pt>
    <dgm:pt modelId="{8284C91C-29DD-4246-95D7-A38237EE6D36}" type="sibTrans" cxnId="{BEE0ACB0-39EB-4EAE-935C-18DC95AE31C3}">
      <dgm:prSet/>
      <dgm:spPr/>
      <dgm:t>
        <a:bodyPr/>
        <a:lstStyle/>
        <a:p>
          <a:endParaRPr lang="en-US"/>
        </a:p>
      </dgm:t>
    </dgm:pt>
    <dgm:pt modelId="{E28F3F6E-C6EF-4B53-913E-E7A9ACAD7651}" type="pres">
      <dgm:prSet presAssocID="{938AE766-C4A6-4A04-ABAB-D93AFAF00A71}" presName="linearFlow" presStyleCnt="0">
        <dgm:presLayoutVars>
          <dgm:dir/>
          <dgm:animLvl val="lvl"/>
          <dgm:resizeHandles val="exact"/>
        </dgm:presLayoutVars>
      </dgm:prSet>
      <dgm:spPr/>
    </dgm:pt>
    <dgm:pt modelId="{D5FA4EC2-9202-40A3-9F8D-C67A0B07D6EE}" type="pres">
      <dgm:prSet presAssocID="{4314A2EE-B882-4995-8BF2-D5C1BF5BA830}" presName="composite" presStyleCnt="0"/>
      <dgm:spPr/>
    </dgm:pt>
    <dgm:pt modelId="{1B382D7D-A17B-4CFA-A340-3200177EA16A}" type="pres">
      <dgm:prSet presAssocID="{4314A2EE-B882-4995-8BF2-D5C1BF5BA83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18372C5-E670-4198-8912-531F4D8CD692}" type="pres">
      <dgm:prSet presAssocID="{4314A2EE-B882-4995-8BF2-D5C1BF5BA830}" presName="parSh" presStyleLbl="node1" presStyleIdx="0" presStyleCnt="3"/>
      <dgm:spPr/>
    </dgm:pt>
    <dgm:pt modelId="{F9D2AB11-66AF-44FC-BAF1-45EEC677A3CC}" type="pres">
      <dgm:prSet presAssocID="{4314A2EE-B882-4995-8BF2-D5C1BF5BA830}" presName="desTx" presStyleLbl="fgAcc1" presStyleIdx="0" presStyleCnt="3">
        <dgm:presLayoutVars>
          <dgm:bulletEnabled val="1"/>
        </dgm:presLayoutVars>
      </dgm:prSet>
      <dgm:spPr/>
    </dgm:pt>
    <dgm:pt modelId="{158B0C6A-C908-42E0-8309-EC6573691373}" type="pres">
      <dgm:prSet presAssocID="{8D5E8238-8822-4753-8AF4-459EF2367DF6}" presName="sibTrans" presStyleLbl="sibTrans2D1" presStyleIdx="0" presStyleCnt="2"/>
      <dgm:spPr/>
    </dgm:pt>
    <dgm:pt modelId="{199E29BC-9376-404E-AEC6-CCD425F0D89A}" type="pres">
      <dgm:prSet presAssocID="{8D5E8238-8822-4753-8AF4-459EF2367DF6}" presName="connTx" presStyleLbl="sibTrans2D1" presStyleIdx="0" presStyleCnt="2"/>
      <dgm:spPr/>
    </dgm:pt>
    <dgm:pt modelId="{1EC61541-74EB-435A-BAE2-A660CC944141}" type="pres">
      <dgm:prSet presAssocID="{95284A68-416E-4154-957A-2981CA174784}" presName="composite" presStyleCnt="0"/>
      <dgm:spPr/>
    </dgm:pt>
    <dgm:pt modelId="{18271D05-085F-44A2-8860-F571AE80E01C}" type="pres">
      <dgm:prSet presAssocID="{95284A68-416E-4154-957A-2981CA174784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8285ED7-26BA-484E-843B-5E0F01B75368}" type="pres">
      <dgm:prSet presAssocID="{95284A68-416E-4154-957A-2981CA174784}" presName="parSh" presStyleLbl="node1" presStyleIdx="1" presStyleCnt="3"/>
      <dgm:spPr/>
    </dgm:pt>
    <dgm:pt modelId="{CF0E20B4-212E-4E96-91A6-0EE526ED77C2}" type="pres">
      <dgm:prSet presAssocID="{95284A68-416E-4154-957A-2981CA174784}" presName="desTx" presStyleLbl="fgAcc1" presStyleIdx="1" presStyleCnt="3">
        <dgm:presLayoutVars>
          <dgm:bulletEnabled val="1"/>
        </dgm:presLayoutVars>
      </dgm:prSet>
      <dgm:spPr/>
    </dgm:pt>
    <dgm:pt modelId="{08EC3E7D-33E8-410A-9823-A95854EC4491}" type="pres">
      <dgm:prSet presAssocID="{EF56440F-AE02-4433-AD9E-7299EF3833EA}" presName="sibTrans" presStyleLbl="sibTrans2D1" presStyleIdx="1" presStyleCnt="2"/>
      <dgm:spPr/>
    </dgm:pt>
    <dgm:pt modelId="{D1FE1962-BBCC-4761-9C13-2DE7D5F4113E}" type="pres">
      <dgm:prSet presAssocID="{EF56440F-AE02-4433-AD9E-7299EF3833EA}" presName="connTx" presStyleLbl="sibTrans2D1" presStyleIdx="1" presStyleCnt="2"/>
      <dgm:spPr/>
    </dgm:pt>
    <dgm:pt modelId="{D76A2FE5-D549-495F-8A94-12316BF59042}" type="pres">
      <dgm:prSet presAssocID="{CEFA8BF3-2CB7-4ACF-8DE8-9ACC5AD59165}" presName="composite" presStyleCnt="0"/>
      <dgm:spPr/>
    </dgm:pt>
    <dgm:pt modelId="{E08B9496-4FBF-40D1-BF2F-79AB29781AA9}" type="pres">
      <dgm:prSet presAssocID="{CEFA8BF3-2CB7-4ACF-8DE8-9ACC5AD59165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D6763E-8CC2-4F69-BFCD-3FDE4872C089}" type="pres">
      <dgm:prSet presAssocID="{CEFA8BF3-2CB7-4ACF-8DE8-9ACC5AD59165}" presName="parSh" presStyleLbl="node1" presStyleIdx="2" presStyleCnt="3"/>
      <dgm:spPr/>
    </dgm:pt>
    <dgm:pt modelId="{99639D14-4BF4-4758-939B-3BF4F17CCCAD}" type="pres">
      <dgm:prSet presAssocID="{CEFA8BF3-2CB7-4ACF-8DE8-9ACC5AD59165}" presName="desTx" presStyleLbl="fgAcc1" presStyleIdx="2" presStyleCnt="3">
        <dgm:presLayoutVars>
          <dgm:bulletEnabled val="1"/>
        </dgm:presLayoutVars>
      </dgm:prSet>
      <dgm:spPr/>
    </dgm:pt>
  </dgm:ptLst>
  <dgm:cxnLst>
    <dgm:cxn modelId="{F943C000-ABB1-4EA6-8BA6-8512929CCC43}" srcId="{938AE766-C4A6-4A04-ABAB-D93AFAF00A71}" destId="{95284A68-416E-4154-957A-2981CA174784}" srcOrd="1" destOrd="0" parTransId="{BCF8E1AB-F3D0-45DF-9A89-800E18F22280}" sibTransId="{EF56440F-AE02-4433-AD9E-7299EF3833EA}"/>
    <dgm:cxn modelId="{19286404-0343-4C93-89ED-4FD3BDF5FB37}" srcId="{938AE766-C4A6-4A04-ABAB-D93AFAF00A71}" destId="{CEFA8BF3-2CB7-4ACF-8DE8-9ACC5AD59165}" srcOrd="2" destOrd="0" parTransId="{40F0E0D0-5A8E-427D-B804-22B8AB17CCFA}" sibTransId="{469CE143-1AC4-4F86-9BBE-8AAB1CFFC6C2}"/>
    <dgm:cxn modelId="{C4E80E06-B88E-44BE-AB35-F02DA0B9B2A5}" type="presOf" srcId="{95284A68-416E-4154-957A-2981CA174784}" destId="{48285ED7-26BA-484E-843B-5E0F01B75368}" srcOrd="1" destOrd="0" presId="urn:microsoft.com/office/officeart/2005/8/layout/process3"/>
    <dgm:cxn modelId="{A6B6B00D-66C7-448F-A7F0-5A589ED7D027}" type="presOf" srcId="{EF56440F-AE02-4433-AD9E-7299EF3833EA}" destId="{D1FE1962-BBCC-4761-9C13-2DE7D5F4113E}" srcOrd="1" destOrd="0" presId="urn:microsoft.com/office/officeart/2005/8/layout/process3"/>
    <dgm:cxn modelId="{D5A5880F-EE49-4733-A7DA-0DCE491CD89C}" srcId="{4314A2EE-B882-4995-8BF2-D5C1BF5BA830}" destId="{A589CAA0-3F25-41F2-9378-3569481B0207}" srcOrd="3" destOrd="0" parTransId="{F7948FE5-4E84-4CFF-9FD1-A87EDD16924D}" sibTransId="{3E39119F-F0C3-4FB0-BB31-61FE30E1146B}"/>
    <dgm:cxn modelId="{8CDD1410-5AF0-49D0-AD42-FD6B1D9B6D6F}" srcId="{4314A2EE-B882-4995-8BF2-D5C1BF5BA830}" destId="{37008CCF-8613-4C7A-98FE-E265D9DDB919}" srcOrd="0" destOrd="0" parTransId="{F153413E-7F4E-4551-B056-184B6067EB44}" sibTransId="{F473277A-68DD-43D1-B00F-1D7104A7036B}"/>
    <dgm:cxn modelId="{B0E71415-3389-4BDD-9920-692225C644F7}" type="presOf" srcId="{D16B4700-721D-4A5D-B312-4E751BC5A4CD}" destId="{F9D2AB11-66AF-44FC-BAF1-45EEC677A3CC}" srcOrd="0" destOrd="1" presId="urn:microsoft.com/office/officeart/2005/8/layout/process3"/>
    <dgm:cxn modelId="{607D6B22-294A-4641-AA40-12FA333F5630}" type="presOf" srcId="{573EDED2-9915-49E5-AC4A-A7FC9F30EE7B}" destId="{CF0E20B4-212E-4E96-91A6-0EE526ED77C2}" srcOrd="0" destOrd="2" presId="urn:microsoft.com/office/officeart/2005/8/layout/process3"/>
    <dgm:cxn modelId="{C4A90C2F-C5D4-4C81-8593-59EBB6C7124E}" type="presOf" srcId="{8D5E8238-8822-4753-8AF4-459EF2367DF6}" destId="{199E29BC-9376-404E-AEC6-CCD425F0D89A}" srcOrd="1" destOrd="0" presId="urn:microsoft.com/office/officeart/2005/8/layout/process3"/>
    <dgm:cxn modelId="{7C944437-4314-4E04-96EB-8867F98778A9}" srcId="{95284A68-416E-4154-957A-2981CA174784}" destId="{0AB3F39E-A7B6-4A7A-92F9-D22C204AB00B}" srcOrd="1" destOrd="0" parTransId="{8894957A-6D93-41F8-8489-2956226E7F26}" sibTransId="{664AB50B-79A2-4397-8041-3DF40ED64F8B}"/>
    <dgm:cxn modelId="{02E7285D-3A6F-4A66-9D1A-C4832EEED1A6}" type="presOf" srcId="{A589CAA0-3F25-41F2-9378-3569481B0207}" destId="{F9D2AB11-66AF-44FC-BAF1-45EEC677A3CC}" srcOrd="0" destOrd="3" presId="urn:microsoft.com/office/officeart/2005/8/layout/process3"/>
    <dgm:cxn modelId="{44CC555D-6E2C-43D1-9C5E-B1017999B7A7}" type="presOf" srcId="{EF56440F-AE02-4433-AD9E-7299EF3833EA}" destId="{08EC3E7D-33E8-410A-9823-A95854EC4491}" srcOrd="0" destOrd="0" presId="urn:microsoft.com/office/officeart/2005/8/layout/process3"/>
    <dgm:cxn modelId="{4DC1036A-9267-4082-90C4-16DCCCC48044}" type="presOf" srcId="{0AB3F39E-A7B6-4A7A-92F9-D22C204AB00B}" destId="{CF0E20B4-212E-4E96-91A6-0EE526ED77C2}" srcOrd="0" destOrd="1" presId="urn:microsoft.com/office/officeart/2005/8/layout/process3"/>
    <dgm:cxn modelId="{C1388D6C-40DA-4FB5-B525-A6F27C96A735}" type="presOf" srcId="{80E2AA7F-3E45-4482-B2FB-D7EC032FDBA3}" destId="{99639D14-4BF4-4758-939B-3BF4F17CCCAD}" srcOrd="0" destOrd="0" presId="urn:microsoft.com/office/officeart/2005/8/layout/process3"/>
    <dgm:cxn modelId="{49D2346D-D1B5-41BD-94D9-7E7FADD30D44}" type="presOf" srcId="{2B8D8847-B257-4CAB-B09E-8C4D158C1E2B}" destId="{CF0E20B4-212E-4E96-91A6-0EE526ED77C2}" srcOrd="0" destOrd="0" presId="urn:microsoft.com/office/officeart/2005/8/layout/process3"/>
    <dgm:cxn modelId="{861B7672-6314-404C-9BDF-D530E69C5298}" srcId="{95284A68-416E-4154-957A-2981CA174784}" destId="{2B8D8847-B257-4CAB-B09E-8C4D158C1E2B}" srcOrd="0" destOrd="0" parTransId="{0965B00E-3ADA-4482-B4A5-AABA38CE007D}" sibTransId="{A8271140-81ED-4060-BD5F-12E049A3146F}"/>
    <dgm:cxn modelId="{1A13A374-3F45-4FD3-904B-BC352A0BC78B}" type="presOf" srcId="{95284A68-416E-4154-957A-2981CA174784}" destId="{18271D05-085F-44A2-8860-F571AE80E01C}" srcOrd="0" destOrd="0" presId="urn:microsoft.com/office/officeart/2005/8/layout/process3"/>
    <dgm:cxn modelId="{FA30C057-DF30-4BC8-89B1-4562A7C5CED4}" type="presOf" srcId="{8D5E8238-8822-4753-8AF4-459EF2367DF6}" destId="{158B0C6A-C908-42E0-8309-EC6573691373}" srcOrd="0" destOrd="0" presId="urn:microsoft.com/office/officeart/2005/8/layout/process3"/>
    <dgm:cxn modelId="{CF402B7D-590E-49ED-80A0-A43BFD81C9CE}" type="presOf" srcId="{5613BD69-29F5-47A6-9EAC-58360E94208F}" destId="{F9D2AB11-66AF-44FC-BAF1-45EEC677A3CC}" srcOrd="0" destOrd="2" presId="urn:microsoft.com/office/officeart/2005/8/layout/process3"/>
    <dgm:cxn modelId="{BA28AC7E-7ADE-4475-8358-F6B539978C45}" srcId="{CEFA8BF3-2CB7-4ACF-8DE8-9ACC5AD59165}" destId="{80E2AA7F-3E45-4482-B2FB-D7EC032FDBA3}" srcOrd="0" destOrd="0" parTransId="{06A197BE-4741-4A00-ABE4-7CDBC6FEC001}" sibTransId="{BB58F8A4-6D46-47E7-B8EF-EFCD06F5B25D}"/>
    <dgm:cxn modelId="{49458A81-49B6-4576-8340-9F11616B7206}" type="presOf" srcId="{CEFA8BF3-2CB7-4ACF-8DE8-9ACC5AD59165}" destId="{D5D6763E-8CC2-4F69-BFCD-3FDE4872C089}" srcOrd="1" destOrd="0" presId="urn:microsoft.com/office/officeart/2005/8/layout/process3"/>
    <dgm:cxn modelId="{9CABE099-0BA8-41F8-854E-1021130B1384}" srcId="{4314A2EE-B882-4995-8BF2-D5C1BF5BA830}" destId="{D16B4700-721D-4A5D-B312-4E751BC5A4CD}" srcOrd="1" destOrd="0" parTransId="{36C6695A-0961-4A23-8A64-DA81B258DF98}" sibTransId="{38E35029-2938-43A4-938C-AB41C39CC362}"/>
    <dgm:cxn modelId="{933F8BA0-6034-41A5-8A2B-4CB22F705121}" srcId="{938AE766-C4A6-4A04-ABAB-D93AFAF00A71}" destId="{4314A2EE-B882-4995-8BF2-D5C1BF5BA830}" srcOrd="0" destOrd="0" parTransId="{72EA4627-B320-4614-A330-235E79450973}" sibTransId="{8D5E8238-8822-4753-8AF4-459EF2367DF6}"/>
    <dgm:cxn modelId="{769D2CAE-DFFE-48AA-B6E5-8BFAD1F7E76A}" type="presOf" srcId="{4314A2EE-B882-4995-8BF2-D5C1BF5BA830}" destId="{1B382D7D-A17B-4CFA-A340-3200177EA16A}" srcOrd="0" destOrd="0" presId="urn:microsoft.com/office/officeart/2005/8/layout/process3"/>
    <dgm:cxn modelId="{BEE0ACB0-39EB-4EAE-935C-18DC95AE31C3}" srcId="{4314A2EE-B882-4995-8BF2-D5C1BF5BA830}" destId="{5613BD69-29F5-47A6-9EAC-58360E94208F}" srcOrd="2" destOrd="0" parTransId="{E28E7264-7538-4141-8B15-CAE8601DABD6}" sibTransId="{8284C91C-29DD-4246-95D7-A38237EE6D36}"/>
    <dgm:cxn modelId="{D16798B3-B5DB-4447-B349-BB888110C8DC}" type="presOf" srcId="{938AE766-C4A6-4A04-ABAB-D93AFAF00A71}" destId="{E28F3F6E-C6EF-4B53-913E-E7A9ACAD7651}" srcOrd="0" destOrd="0" presId="urn:microsoft.com/office/officeart/2005/8/layout/process3"/>
    <dgm:cxn modelId="{39FDB5B6-1D9E-4766-95BF-000F6A426FCC}" type="presOf" srcId="{CEFA8BF3-2CB7-4ACF-8DE8-9ACC5AD59165}" destId="{E08B9496-4FBF-40D1-BF2F-79AB29781AA9}" srcOrd="0" destOrd="0" presId="urn:microsoft.com/office/officeart/2005/8/layout/process3"/>
    <dgm:cxn modelId="{79233CD6-C004-4BA4-BA0B-18DEB631BDC6}" type="presOf" srcId="{4314A2EE-B882-4995-8BF2-D5C1BF5BA830}" destId="{218372C5-E670-4198-8912-531F4D8CD692}" srcOrd="1" destOrd="0" presId="urn:microsoft.com/office/officeart/2005/8/layout/process3"/>
    <dgm:cxn modelId="{B42D6EE5-A9DA-4B5A-8898-283CD8360401}" type="presOf" srcId="{37008CCF-8613-4C7A-98FE-E265D9DDB919}" destId="{F9D2AB11-66AF-44FC-BAF1-45EEC677A3CC}" srcOrd="0" destOrd="0" presId="urn:microsoft.com/office/officeart/2005/8/layout/process3"/>
    <dgm:cxn modelId="{BE12A4F3-A0B0-455C-8E5C-656BB0899D58}" srcId="{95284A68-416E-4154-957A-2981CA174784}" destId="{573EDED2-9915-49E5-AC4A-A7FC9F30EE7B}" srcOrd="2" destOrd="0" parTransId="{49098ECD-04ED-45FB-A968-DB45B2C40B98}" sibTransId="{722C1EC1-C737-497D-8024-DE6B8ABE5DFC}"/>
    <dgm:cxn modelId="{1D0FB8AC-830A-47B2-8BDD-5D5F6FE842EA}" type="presParOf" srcId="{E28F3F6E-C6EF-4B53-913E-E7A9ACAD7651}" destId="{D5FA4EC2-9202-40A3-9F8D-C67A0B07D6EE}" srcOrd="0" destOrd="0" presId="urn:microsoft.com/office/officeart/2005/8/layout/process3"/>
    <dgm:cxn modelId="{0AA153EC-8EFA-49DB-8F25-A90C0E3AB669}" type="presParOf" srcId="{D5FA4EC2-9202-40A3-9F8D-C67A0B07D6EE}" destId="{1B382D7D-A17B-4CFA-A340-3200177EA16A}" srcOrd="0" destOrd="0" presId="urn:microsoft.com/office/officeart/2005/8/layout/process3"/>
    <dgm:cxn modelId="{171553B0-1281-459E-B734-76771F1497E9}" type="presParOf" srcId="{D5FA4EC2-9202-40A3-9F8D-C67A0B07D6EE}" destId="{218372C5-E670-4198-8912-531F4D8CD692}" srcOrd="1" destOrd="0" presId="urn:microsoft.com/office/officeart/2005/8/layout/process3"/>
    <dgm:cxn modelId="{1814AEE9-1577-4690-B1E4-C83F23CC4B55}" type="presParOf" srcId="{D5FA4EC2-9202-40A3-9F8D-C67A0B07D6EE}" destId="{F9D2AB11-66AF-44FC-BAF1-45EEC677A3CC}" srcOrd="2" destOrd="0" presId="urn:microsoft.com/office/officeart/2005/8/layout/process3"/>
    <dgm:cxn modelId="{87C9C5F6-722B-4018-912B-BB64BE857D18}" type="presParOf" srcId="{E28F3F6E-C6EF-4B53-913E-E7A9ACAD7651}" destId="{158B0C6A-C908-42E0-8309-EC6573691373}" srcOrd="1" destOrd="0" presId="urn:microsoft.com/office/officeart/2005/8/layout/process3"/>
    <dgm:cxn modelId="{8833E25F-693C-4DCF-98F9-9ECF1B30284F}" type="presParOf" srcId="{158B0C6A-C908-42E0-8309-EC6573691373}" destId="{199E29BC-9376-404E-AEC6-CCD425F0D89A}" srcOrd="0" destOrd="0" presId="urn:microsoft.com/office/officeart/2005/8/layout/process3"/>
    <dgm:cxn modelId="{B5B250B9-8DB7-4BDD-8844-E92F5DA7BC2F}" type="presParOf" srcId="{E28F3F6E-C6EF-4B53-913E-E7A9ACAD7651}" destId="{1EC61541-74EB-435A-BAE2-A660CC944141}" srcOrd="2" destOrd="0" presId="urn:microsoft.com/office/officeart/2005/8/layout/process3"/>
    <dgm:cxn modelId="{04168C29-F37F-4DA6-88AF-FB49880C0D62}" type="presParOf" srcId="{1EC61541-74EB-435A-BAE2-A660CC944141}" destId="{18271D05-085F-44A2-8860-F571AE80E01C}" srcOrd="0" destOrd="0" presId="urn:microsoft.com/office/officeart/2005/8/layout/process3"/>
    <dgm:cxn modelId="{C281A5B9-327A-4A0E-8C63-D68B665BA333}" type="presParOf" srcId="{1EC61541-74EB-435A-BAE2-A660CC944141}" destId="{48285ED7-26BA-484E-843B-5E0F01B75368}" srcOrd="1" destOrd="0" presId="urn:microsoft.com/office/officeart/2005/8/layout/process3"/>
    <dgm:cxn modelId="{0BFF4BD8-D2F8-4D89-A018-3FAEAAB02C3F}" type="presParOf" srcId="{1EC61541-74EB-435A-BAE2-A660CC944141}" destId="{CF0E20B4-212E-4E96-91A6-0EE526ED77C2}" srcOrd="2" destOrd="0" presId="urn:microsoft.com/office/officeart/2005/8/layout/process3"/>
    <dgm:cxn modelId="{455EF2B0-8A85-4EB7-AD9A-E69ECA347C03}" type="presParOf" srcId="{E28F3F6E-C6EF-4B53-913E-E7A9ACAD7651}" destId="{08EC3E7D-33E8-410A-9823-A95854EC4491}" srcOrd="3" destOrd="0" presId="urn:microsoft.com/office/officeart/2005/8/layout/process3"/>
    <dgm:cxn modelId="{11DA64AE-41F9-496D-A246-389BE6964515}" type="presParOf" srcId="{08EC3E7D-33E8-410A-9823-A95854EC4491}" destId="{D1FE1962-BBCC-4761-9C13-2DE7D5F4113E}" srcOrd="0" destOrd="0" presId="urn:microsoft.com/office/officeart/2005/8/layout/process3"/>
    <dgm:cxn modelId="{0AB5D571-AEBE-44B1-95A1-9C507BD34914}" type="presParOf" srcId="{E28F3F6E-C6EF-4B53-913E-E7A9ACAD7651}" destId="{D76A2FE5-D549-495F-8A94-12316BF59042}" srcOrd="4" destOrd="0" presId="urn:microsoft.com/office/officeart/2005/8/layout/process3"/>
    <dgm:cxn modelId="{6B2B9283-9DC4-44D3-B5C1-A2F425BF34DD}" type="presParOf" srcId="{D76A2FE5-D549-495F-8A94-12316BF59042}" destId="{E08B9496-4FBF-40D1-BF2F-79AB29781AA9}" srcOrd="0" destOrd="0" presId="urn:microsoft.com/office/officeart/2005/8/layout/process3"/>
    <dgm:cxn modelId="{BF7F09B3-8653-456A-A122-050566D013C6}" type="presParOf" srcId="{D76A2FE5-D549-495F-8A94-12316BF59042}" destId="{D5D6763E-8CC2-4F69-BFCD-3FDE4872C089}" srcOrd="1" destOrd="0" presId="urn:microsoft.com/office/officeart/2005/8/layout/process3"/>
    <dgm:cxn modelId="{17953067-475B-4E13-98B6-4E39F136B8E4}" type="presParOf" srcId="{D76A2FE5-D549-495F-8A94-12316BF59042}" destId="{99639D14-4BF4-4758-939B-3BF4F17CCCA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FF2FA1-DEF7-4A3A-BF58-AE544EB9208D}" type="doc">
      <dgm:prSet loTypeId="urn:microsoft.com/office/officeart/2011/layout/TabList" loCatId="officeonlin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45827C0-0827-4B08-969F-980B495C79A1}">
      <dgm:prSet phldrT="[Text]"/>
      <dgm:spPr/>
      <dgm:t>
        <a:bodyPr/>
        <a:lstStyle/>
        <a:p>
          <a:r>
            <a:rPr lang="en-US" dirty="0"/>
            <a:t>Recursive Feature Elimination</a:t>
          </a:r>
        </a:p>
      </dgm:t>
    </dgm:pt>
    <dgm:pt modelId="{0B1F7AD6-E8C6-47BE-BF33-BBE92CC5FECC}" type="parTrans" cxnId="{2F1043B1-A993-463A-B35F-73661D7FB561}">
      <dgm:prSet/>
      <dgm:spPr/>
      <dgm:t>
        <a:bodyPr/>
        <a:lstStyle/>
        <a:p>
          <a:endParaRPr lang="en-US"/>
        </a:p>
      </dgm:t>
    </dgm:pt>
    <dgm:pt modelId="{C56D3C38-A974-4FC4-A88B-4A4AEEC9593E}" type="sibTrans" cxnId="{2F1043B1-A993-463A-B35F-73661D7FB561}">
      <dgm:prSet/>
      <dgm:spPr/>
      <dgm:t>
        <a:bodyPr/>
        <a:lstStyle/>
        <a:p>
          <a:endParaRPr lang="en-US"/>
        </a:p>
      </dgm:t>
    </dgm:pt>
    <dgm:pt modelId="{8C16A27E-7B89-4B98-A559-05F8C8FAA3D3}">
      <dgm:prSet phldrT="[Text]"/>
      <dgm:spPr/>
      <dgm:t>
        <a:bodyPr/>
        <a:lstStyle/>
        <a:p>
          <a:r>
            <a:rPr lang="en-US" dirty="0" err="1"/>
            <a:t>sklearn.feature_selection.RFE</a:t>
          </a:r>
          <a:endParaRPr lang="en-US" dirty="0"/>
        </a:p>
      </dgm:t>
    </dgm:pt>
    <dgm:pt modelId="{46DE65A4-4B9C-46B1-8AF1-C83DC3CA70EB}" type="parTrans" cxnId="{F20AF7ED-6A6F-4D49-9BA5-6F0AC26743CB}">
      <dgm:prSet/>
      <dgm:spPr/>
      <dgm:t>
        <a:bodyPr/>
        <a:lstStyle/>
        <a:p>
          <a:endParaRPr lang="en-US"/>
        </a:p>
      </dgm:t>
    </dgm:pt>
    <dgm:pt modelId="{D9225FEE-EA91-418F-8374-03B9FD9D7563}" type="sibTrans" cxnId="{F20AF7ED-6A6F-4D49-9BA5-6F0AC26743CB}">
      <dgm:prSet/>
      <dgm:spPr/>
      <dgm:t>
        <a:bodyPr/>
        <a:lstStyle/>
        <a:p>
          <a:endParaRPr lang="en-US"/>
        </a:p>
      </dgm:t>
    </dgm:pt>
    <dgm:pt modelId="{9DEEB2B5-A995-4684-A451-C64DE10EBAD3}">
      <dgm:prSet phldrT="[Text]" custT="1"/>
      <dgm:spPr/>
      <dgm:t>
        <a:bodyPr/>
        <a:lstStyle/>
        <a:p>
          <a:r>
            <a:rPr lang="en-US" sz="2000" b="0" i="0" dirty="0"/>
            <a:t>Select features by recursively considering smaller and smaller sets of features</a:t>
          </a:r>
          <a:endParaRPr lang="en-US" sz="2000" dirty="0"/>
        </a:p>
      </dgm:t>
    </dgm:pt>
    <dgm:pt modelId="{55415F93-DA8C-42DD-B458-A67D787F7627}" type="parTrans" cxnId="{0517EF8C-035B-4B95-822E-2599BC323243}">
      <dgm:prSet/>
      <dgm:spPr/>
      <dgm:t>
        <a:bodyPr/>
        <a:lstStyle/>
        <a:p>
          <a:endParaRPr lang="en-US"/>
        </a:p>
      </dgm:t>
    </dgm:pt>
    <dgm:pt modelId="{0A88376F-F108-4F2C-B2B3-E24522B200BC}" type="sibTrans" cxnId="{0517EF8C-035B-4B95-822E-2599BC323243}">
      <dgm:prSet/>
      <dgm:spPr/>
      <dgm:t>
        <a:bodyPr/>
        <a:lstStyle/>
        <a:p>
          <a:endParaRPr lang="en-US"/>
        </a:p>
      </dgm:t>
    </dgm:pt>
    <dgm:pt modelId="{A680B012-C6C1-4F37-AB52-409D1C1E264B}">
      <dgm:prSet phldrT="[Text]"/>
      <dgm:spPr/>
      <dgm:t>
        <a:bodyPr/>
        <a:lstStyle/>
        <a:p>
          <a:r>
            <a:rPr lang="en-US" dirty="0"/>
            <a:t>Regularization methods</a:t>
          </a:r>
        </a:p>
      </dgm:t>
    </dgm:pt>
    <dgm:pt modelId="{91484BB0-21AB-4E4B-8F86-C47F5BAF6B75}" type="parTrans" cxnId="{16D70440-7F95-45A4-BFD7-4E7F7CF4FA23}">
      <dgm:prSet/>
      <dgm:spPr/>
      <dgm:t>
        <a:bodyPr/>
        <a:lstStyle/>
        <a:p>
          <a:endParaRPr lang="en-US"/>
        </a:p>
      </dgm:t>
    </dgm:pt>
    <dgm:pt modelId="{951FAFE4-F404-49DB-A399-7F9A9F13D591}" type="sibTrans" cxnId="{16D70440-7F95-45A4-BFD7-4E7F7CF4FA23}">
      <dgm:prSet/>
      <dgm:spPr/>
      <dgm:t>
        <a:bodyPr/>
        <a:lstStyle/>
        <a:p>
          <a:endParaRPr lang="en-US"/>
        </a:p>
      </dgm:t>
    </dgm:pt>
    <dgm:pt modelId="{7C9FE22C-D547-41B0-B609-2C4B7DD18AF2}">
      <dgm:prSet phldrT="[Text]"/>
      <dgm:spPr/>
      <dgm:t>
        <a:bodyPr/>
        <a:lstStyle/>
        <a:p>
          <a:r>
            <a:rPr lang="en-US" dirty="0"/>
            <a:t>LASSO, RIDGE</a:t>
          </a:r>
        </a:p>
      </dgm:t>
    </dgm:pt>
    <dgm:pt modelId="{54948A2E-D640-4DA7-90C1-FE226B51BEBB}" type="parTrans" cxnId="{72B968BB-E781-4BF6-929D-E915F7C16542}">
      <dgm:prSet/>
      <dgm:spPr/>
      <dgm:t>
        <a:bodyPr/>
        <a:lstStyle/>
        <a:p>
          <a:endParaRPr lang="en-US"/>
        </a:p>
      </dgm:t>
    </dgm:pt>
    <dgm:pt modelId="{9C9909DB-2A29-44BD-90B9-18739F5DEC88}" type="sibTrans" cxnId="{72B968BB-E781-4BF6-929D-E915F7C16542}">
      <dgm:prSet/>
      <dgm:spPr/>
      <dgm:t>
        <a:bodyPr/>
        <a:lstStyle/>
        <a:p>
          <a:endParaRPr lang="en-US"/>
        </a:p>
      </dgm:t>
    </dgm:pt>
    <dgm:pt modelId="{1EFC89F7-C129-4733-90F6-DD064EF4A930}">
      <dgm:prSet phldrT="[Text]" custT="1"/>
      <dgm:spPr/>
      <dgm:t>
        <a:bodyPr/>
        <a:lstStyle/>
        <a:p>
          <a:r>
            <a:rPr lang="en-US" sz="2000" dirty="0"/>
            <a:t>They actively seek to remove or discount the contribution of features as part of the model building process</a:t>
          </a:r>
        </a:p>
      </dgm:t>
    </dgm:pt>
    <dgm:pt modelId="{1126F27F-BCE2-44E0-9617-FD5B50F7E450}" type="parTrans" cxnId="{855B5AB5-68FD-4DBD-868F-213FE00F7738}">
      <dgm:prSet/>
      <dgm:spPr/>
      <dgm:t>
        <a:bodyPr/>
        <a:lstStyle/>
        <a:p>
          <a:endParaRPr lang="en-US"/>
        </a:p>
      </dgm:t>
    </dgm:pt>
    <dgm:pt modelId="{A694B1D3-48E0-42A7-979F-54E5CCE3B60D}" type="sibTrans" cxnId="{855B5AB5-68FD-4DBD-868F-213FE00F7738}">
      <dgm:prSet/>
      <dgm:spPr/>
      <dgm:t>
        <a:bodyPr/>
        <a:lstStyle/>
        <a:p>
          <a:endParaRPr lang="en-US"/>
        </a:p>
      </dgm:t>
    </dgm:pt>
    <dgm:pt modelId="{983977B2-1666-47B9-9977-B1BCA9425AF4}">
      <dgm:prSet phldrT="[Text]" custT="1"/>
      <dgm:spPr/>
      <dgm:t>
        <a:bodyPr/>
        <a:lstStyle/>
        <a:p>
          <a:r>
            <a:rPr lang="en-US" sz="2000" b="0" i="0" dirty="0"/>
            <a:t>the importance of each feature is obtained either through a </a:t>
          </a:r>
          <a:r>
            <a:rPr lang="en-US" sz="2000" dirty="0" err="1"/>
            <a:t>coef</a:t>
          </a:r>
          <a:r>
            <a:rPr lang="en-US" sz="2000" dirty="0"/>
            <a:t>_</a:t>
          </a:r>
          <a:r>
            <a:rPr lang="en-US" sz="2000" b="0" i="0" dirty="0"/>
            <a:t> attribute or through a </a:t>
          </a:r>
          <a:r>
            <a:rPr lang="en-US" sz="2000" dirty="0" err="1"/>
            <a:t>feature_importances</a:t>
          </a:r>
          <a:r>
            <a:rPr lang="en-US" sz="2000" dirty="0"/>
            <a:t>_</a:t>
          </a:r>
          <a:r>
            <a:rPr lang="en-US" sz="2000" b="0" i="0" dirty="0"/>
            <a:t> attribute</a:t>
          </a:r>
          <a:endParaRPr lang="en-US" sz="2000" dirty="0"/>
        </a:p>
      </dgm:t>
    </dgm:pt>
    <dgm:pt modelId="{5FE2EE35-A71C-4192-B180-C5B738ECC035}" type="parTrans" cxnId="{4F1EAB39-C4FD-48AC-8487-DD5F9A5FC738}">
      <dgm:prSet/>
      <dgm:spPr/>
      <dgm:t>
        <a:bodyPr/>
        <a:lstStyle/>
        <a:p>
          <a:endParaRPr lang="en-US"/>
        </a:p>
      </dgm:t>
    </dgm:pt>
    <dgm:pt modelId="{D01D7ECF-5BDF-4349-BA6D-30C0CA167199}" type="sibTrans" cxnId="{4F1EAB39-C4FD-48AC-8487-DD5F9A5FC738}">
      <dgm:prSet/>
      <dgm:spPr/>
      <dgm:t>
        <a:bodyPr/>
        <a:lstStyle/>
        <a:p>
          <a:endParaRPr lang="en-US"/>
        </a:p>
      </dgm:t>
    </dgm:pt>
    <dgm:pt modelId="{D814FDAB-F887-4582-B8F4-130F15B7E4EB}">
      <dgm:prSet phldrT="[Text]" custT="1"/>
      <dgm:spPr/>
      <dgm:t>
        <a:bodyPr/>
        <a:lstStyle/>
        <a:p>
          <a:r>
            <a:rPr lang="en-US" sz="2000" b="0" i="0" dirty="0"/>
            <a:t>the least important features are pruned from current set of features</a:t>
          </a:r>
          <a:endParaRPr lang="en-US" sz="2000" dirty="0"/>
        </a:p>
      </dgm:t>
    </dgm:pt>
    <dgm:pt modelId="{D76A0EC0-5AE3-4BCF-B373-672935628DDF}" type="parTrans" cxnId="{2B1BA6D4-64AA-4F2E-BF2E-B014DADF1BF0}">
      <dgm:prSet/>
      <dgm:spPr/>
      <dgm:t>
        <a:bodyPr/>
        <a:lstStyle/>
        <a:p>
          <a:endParaRPr lang="en-US"/>
        </a:p>
      </dgm:t>
    </dgm:pt>
    <dgm:pt modelId="{76E1794D-99DA-4DD4-8458-4883B42AABFC}" type="sibTrans" cxnId="{2B1BA6D4-64AA-4F2E-BF2E-B014DADF1BF0}">
      <dgm:prSet/>
      <dgm:spPr/>
      <dgm:t>
        <a:bodyPr/>
        <a:lstStyle/>
        <a:p>
          <a:endParaRPr lang="en-US"/>
        </a:p>
      </dgm:t>
    </dgm:pt>
    <dgm:pt modelId="{BD4B5D79-398A-4243-BF2B-B81DBA80BCD5}">
      <dgm:prSet phldrT="[Text]" custT="1"/>
      <dgm:spPr/>
      <dgm:t>
        <a:bodyPr/>
        <a:lstStyle/>
        <a:p>
          <a:r>
            <a:rPr lang="en-US" sz="2000" b="0" i="0" dirty="0"/>
            <a:t>procedure is recursively repeated on the pruned set until the desired number of features to select is eventually reached.</a:t>
          </a:r>
          <a:endParaRPr lang="en-US" sz="2000" dirty="0"/>
        </a:p>
      </dgm:t>
    </dgm:pt>
    <dgm:pt modelId="{5FC58459-0CD4-4200-8CFE-BA0D1458EC2C}" type="parTrans" cxnId="{D33C2F26-E3AC-4D5F-A51C-75EA5EB60071}">
      <dgm:prSet/>
      <dgm:spPr/>
      <dgm:t>
        <a:bodyPr/>
        <a:lstStyle/>
        <a:p>
          <a:endParaRPr lang="en-US"/>
        </a:p>
      </dgm:t>
    </dgm:pt>
    <dgm:pt modelId="{57BD5E24-AA00-4074-A55C-4F78A485244A}" type="sibTrans" cxnId="{D33C2F26-E3AC-4D5F-A51C-75EA5EB60071}">
      <dgm:prSet/>
      <dgm:spPr/>
      <dgm:t>
        <a:bodyPr/>
        <a:lstStyle/>
        <a:p>
          <a:endParaRPr lang="en-US"/>
        </a:p>
      </dgm:t>
    </dgm:pt>
    <dgm:pt modelId="{56BF292C-E7CB-466A-97D8-1F7E608EF140}" type="pres">
      <dgm:prSet presAssocID="{66FF2FA1-DEF7-4A3A-BF58-AE544EB920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104F4BA5-1780-4E18-B493-360F790AD580}" type="pres">
      <dgm:prSet presAssocID="{045827C0-0827-4B08-969F-980B495C79A1}" presName="composite" presStyleCnt="0"/>
      <dgm:spPr/>
    </dgm:pt>
    <dgm:pt modelId="{3CABE28F-4D83-40E1-B2D2-D04BB979C257}" type="pres">
      <dgm:prSet presAssocID="{045827C0-0827-4B08-969F-980B495C79A1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63CEB997-9B12-4E6A-8EF5-6089C68D1DDB}" type="pres">
      <dgm:prSet presAssocID="{045827C0-0827-4B08-969F-980B495C79A1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9EE9E2DD-BAC7-464A-9D28-370192844189}" type="pres">
      <dgm:prSet presAssocID="{045827C0-0827-4B08-969F-980B495C79A1}" presName="Accent" presStyleLbl="parChTrans1D1" presStyleIdx="0" presStyleCnt="2"/>
      <dgm:spPr/>
    </dgm:pt>
    <dgm:pt modelId="{41A3BDFB-42C9-41D7-82BF-61DA23A36A01}" type="pres">
      <dgm:prSet presAssocID="{045827C0-0827-4B08-969F-980B495C79A1}" presName="Child" presStyleLbl="revTx" presStyleIdx="1" presStyleCnt="4" custScaleY="178849">
        <dgm:presLayoutVars>
          <dgm:chMax val="0"/>
          <dgm:chPref val="0"/>
          <dgm:bulletEnabled val="1"/>
        </dgm:presLayoutVars>
      </dgm:prSet>
      <dgm:spPr/>
    </dgm:pt>
    <dgm:pt modelId="{F9A85347-CCFF-4B04-815B-7AECB832944C}" type="pres">
      <dgm:prSet presAssocID="{C56D3C38-A974-4FC4-A88B-4A4AEEC9593E}" presName="sibTrans" presStyleCnt="0"/>
      <dgm:spPr/>
    </dgm:pt>
    <dgm:pt modelId="{E57141FA-3658-41EC-AE70-D588FEBF050F}" type="pres">
      <dgm:prSet presAssocID="{A680B012-C6C1-4F37-AB52-409D1C1E264B}" presName="composite" presStyleCnt="0"/>
      <dgm:spPr/>
    </dgm:pt>
    <dgm:pt modelId="{A98B447C-5352-4A0B-9112-0AC46DD5E70C}" type="pres">
      <dgm:prSet presAssocID="{A680B012-C6C1-4F37-AB52-409D1C1E264B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51ADAAA-D943-445C-8511-E2BD6AA08295}" type="pres">
      <dgm:prSet presAssocID="{A680B012-C6C1-4F37-AB52-409D1C1E264B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9A58BFC4-7B55-41F5-8C17-0B87BCE996F3}" type="pres">
      <dgm:prSet presAssocID="{A680B012-C6C1-4F37-AB52-409D1C1E264B}" presName="Accent" presStyleLbl="parChTrans1D1" presStyleIdx="1" presStyleCnt="2"/>
      <dgm:spPr/>
    </dgm:pt>
    <dgm:pt modelId="{9438D92A-9D50-474C-87A9-FA59C2FDA430}" type="pres">
      <dgm:prSet presAssocID="{A680B012-C6C1-4F37-AB52-409D1C1E264B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BDC2B05-6426-4BF3-9066-6740C7812897}" type="presOf" srcId="{A680B012-C6C1-4F37-AB52-409D1C1E264B}" destId="{051ADAAA-D943-445C-8511-E2BD6AA08295}" srcOrd="0" destOrd="0" presId="urn:microsoft.com/office/officeart/2011/layout/TabList"/>
    <dgm:cxn modelId="{A22D8E0B-068F-4A01-A19E-F5E1E842F8DF}" type="presOf" srcId="{66FF2FA1-DEF7-4A3A-BF58-AE544EB9208D}" destId="{56BF292C-E7CB-466A-97D8-1F7E608EF140}" srcOrd="0" destOrd="0" presId="urn:microsoft.com/office/officeart/2011/layout/TabList"/>
    <dgm:cxn modelId="{18905B15-263D-4F07-82D0-591BD2B59D2A}" type="presOf" srcId="{983977B2-1666-47B9-9977-B1BCA9425AF4}" destId="{41A3BDFB-42C9-41D7-82BF-61DA23A36A01}" srcOrd="0" destOrd="1" presId="urn:microsoft.com/office/officeart/2011/layout/TabList"/>
    <dgm:cxn modelId="{6BAE3519-6576-4853-8D83-E42204E9D74B}" type="presOf" srcId="{7C9FE22C-D547-41B0-B609-2C4B7DD18AF2}" destId="{A98B447C-5352-4A0B-9112-0AC46DD5E70C}" srcOrd="0" destOrd="0" presId="urn:microsoft.com/office/officeart/2011/layout/TabList"/>
    <dgm:cxn modelId="{D33C2F26-E3AC-4D5F-A51C-75EA5EB60071}" srcId="{045827C0-0827-4B08-969F-980B495C79A1}" destId="{BD4B5D79-398A-4243-BF2B-B81DBA80BCD5}" srcOrd="4" destOrd="0" parTransId="{5FC58459-0CD4-4200-8CFE-BA0D1458EC2C}" sibTransId="{57BD5E24-AA00-4074-A55C-4F78A485244A}"/>
    <dgm:cxn modelId="{6BA6002D-E413-41C2-934F-AD5B1FB3CA60}" type="presOf" srcId="{BD4B5D79-398A-4243-BF2B-B81DBA80BCD5}" destId="{41A3BDFB-42C9-41D7-82BF-61DA23A36A01}" srcOrd="0" destOrd="3" presId="urn:microsoft.com/office/officeart/2011/layout/TabList"/>
    <dgm:cxn modelId="{0506A833-400C-4D58-8F22-5838363DA943}" type="presOf" srcId="{8C16A27E-7B89-4B98-A559-05F8C8FAA3D3}" destId="{3CABE28F-4D83-40E1-B2D2-D04BB979C257}" srcOrd="0" destOrd="0" presId="urn:microsoft.com/office/officeart/2011/layout/TabList"/>
    <dgm:cxn modelId="{4F1EAB39-C4FD-48AC-8487-DD5F9A5FC738}" srcId="{045827C0-0827-4B08-969F-980B495C79A1}" destId="{983977B2-1666-47B9-9977-B1BCA9425AF4}" srcOrd="2" destOrd="0" parTransId="{5FE2EE35-A71C-4192-B180-C5B738ECC035}" sibTransId="{D01D7ECF-5BDF-4349-BA6D-30C0CA167199}"/>
    <dgm:cxn modelId="{16D70440-7F95-45A4-BFD7-4E7F7CF4FA23}" srcId="{66FF2FA1-DEF7-4A3A-BF58-AE544EB9208D}" destId="{A680B012-C6C1-4F37-AB52-409D1C1E264B}" srcOrd="1" destOrd="0" parTransId="{91484BB0-21AB-4E4B-8F86-C47F5BAF6B75}" sibTransId="{951FAFE4-F404-49DB-A399-7F9A9F13D591}"/>
    <dgm:cxn modelId="{A7A7B37D-A5B1-4F73-A4B7-E8EA63C69C82}" type="presOf" srcId="{D814FDAB-F887-4582-B8F4-130F15B7E4EB}" destId="{41A3BDFB-42C9-41D7-82BF-61DA23A36A01}" srcOrd="0" destOrd="2" presId="urn:microsoft.com/office/officeart/2011/layout/TabList"/>
    <dgm:cxn modelId="{0517EF8C-035B-4B95-822E-2599BC323243}" srcId="{045827C0-0827-4B08-969F-980B495C79A1}" destId="{9DEEB2B5-A995-4684-A451-C64DE10EBAD3}" srcOrd="1" destOrd="0" parTransId="{55415F93-DA8C-42DD-B458-A67D787F7627}" sibTransId="{0A88376F-F108-4F2C-B2B3-E24522B200BC}"/>
    <dgm:cxn modelId="{9A2F72AC-A7CA-4E38-AA41-0B10F8B163D7}" type="presOf" srcId="{045827C0-0827-4B08-969F-980B495C79A1}" destId="{63CEB997-9B12-4E6A-8EF5-6089C68D1DDB}" srcOrd="0" destOrd="0" presId="urn:microsoft.com/office/officeart/2011/layout/TabList"/>
    <dgm:cxn modelId="{2F1043B1-A993-463A-B35F-73661D7FB561}" srcId="{66FF2FA1-DEF7-4A3A-BF58-AE544EB9208D}" destId="{045827C0-0827-4B08-969F-980B495C79A1}" srcOrd="0" destOrd="0" parTransId="{0B1F7AD6-E8C6-47BE-BF33-BBE92CC5FECC}" sibTransId="{C56D3C38-A974-4FC4-A88B-4A4AEEC9593E}"/>
    <dgm:cxn modelId="{855B5AB5-68FD-4DBD-868F-213FE00F7738}" srcId="{A680B012-C6C1-4F37-AB52-409D1C1E264B}" destId="{1EFC89F7-C129-4733-90F6-DD064EF4A930}" srcOrd="1" destOrd="0" parTransId="{1126F27F-BCE2-44E0-9617-FD5B50F7E450}" sibTransId="{A694B1D3-48E0-42A7-979F-54E5CCE3B60D}"/>
    <dgm:cxn modelId="{72B968BB-E781-4BF6-929D-E915F7C16542}" srcId="{A680B012-C6C1-4F37-AB52-409D1C1E264B}" destId="{7C9FE22C-D547-41B0-B609-2C4B7DD18AF2}" srcOrd="0" destOrd="0" parTransId="{54948A2E-D640-4DA7-90C1-FE226B51BEBB}" sibTransId="{9C9909DB-2A29-44BD-90B9-18739F5DEC88}"/>
    <dgm:cxn modelId="{2B1BA6D4-64AA-4F2E-BF2E-B014DADF1BF0}" srcId="{045827C0-0827-4B08-969F-980B495C79A1}" destId="{D814FDAB-F887-4582-B8F4-130F15B7E4EB}" srcOrd="3" destOrd="0" parTransId="{D76A0EC0-5AE3-4BCF-B373-672935628DDF}" sibTransId="{76E1794D-99DA-4DD4-8458-4883B42AABFC}"/>
    <dgm:cxn modelId="{C0EDFADA-1CF0-45AE-95C9-6FD5B4F014C4}" type="presOf" srcId="{9DEEB2B5-A995-4684-A451-C64DE10EBAD3}" destId="{41A3BDFB-42C9-41D7-82BF-61DA23A36A01}" srcOrd="0" destOrd="0" presId="urn:microsoft.com/office/officeart/2011/layout/TabList"/>
    <dgm:cxn modelId="{C08FC3EA-D802-4A2A-BD41-B40F9C122D0B}" type="presOf" srcId="{1EFC89F7-C129-4733-90F6-DD064EF4A930}" destId="{9438D92A-9D50-474C-87A9-FA59C2FDA430}" srcOrd="0" destOrd="0" presId="urn:microsoft.com/office/officeart/2011/layout/TabList"/>
    <dgm:cxn modelId="{F20AF7ED-6A6F-4D49-9BA5-6F0AC26743CB}" srcId="{045827C0-0827-4B08-969F-980B495C79A1}" destId="{8C16A27E-7B89-4B98-A559-05F8C8FAA3D3}" srcOrd="0" destOrd="0" parTransId="{46DE65A4-4B9C-46B1-8AF1-C83DC3CA70EB}" sibTransId="{D9225FEE-EA91-418F-8374-03B9FD9D7563}"/>
    <dgm:cxn modelId="{902E990E-612C-4639-995B-F5022037AFE0}" type="presParOf" srcId="{56BF292C-E7CB-466A-97D8-1F7E608EF140}" destId="{104F4BA5-1780-4E18-B493-360F790AD580}" srcOrd="0" destOrd="0" presId="urn:microsoft.com/office/officeart/2011/layout/TabList"/>
    <dgm:cxn modelId="{CF28D62E-0080-488C-A215-ED9E6E18D4DA}" type="presParOf" srcId="{104F4BA5-1780-4E18-B493-360F790AD580}" destId="{3CABE28F-4D83-40E1-B2D2-D04BB979C257}" srcOrd="0" destOrd="0" presId="urn:microsoft.com/office/officeart/2011/layout/TabList"/>
    <dgm:cxn modelId="{430EB287-C19D-4329-AD03-35DC3577D13B}" type="presParOf" srcId="{104F4BA5-1780-4E18-B493-360F790AD580}" destId="{63CEB997-9B12-4E6A-8EF5-6089C68D1DDB}" srcOrd="1" destOrd="0" presId="urn:microsoft.com/office/officeart/2011/layout/TabList"/>
    <dgm:cxn modelId="{7D16F1C7-5C0D-4072-8833-07F4D3A72E30}" type="presParOf" srcId="{104F4BA5-1780-4E18-B493-360F790AD580}" destId="{9EE9E2DD-BAC7-464A-9D28-370192844189}" srcOrd="2" destOrd="0" presId="urn:microsoft.com/office/officeart/2011/layout/TabList"/>
    <dgm:cxn modelId="{4654CF26-A6FF-46AB-8247-0082BA272E8A}" type="presParOf" srcId="{56BF292C-E7CB-466A-97D8-1F7E608EF140}" destId="{41A3BDFB-42C9-41D7-82BF-61DA23A36A01}" srcOrd="1" destOrd="0" presId="urn:microsoft.com/office/officeart/2011/layout/TabList"/>
    <dgm:cxn modelId="{FA526230-53E4-4DFE-9665-7CF2354288D3}" type="presParOf" srcId="{56BF292C-E7CB-466A-97D8-1F7E608EF140}" destId="{F9A85347-CCFF-4B04-815B-7AECB832944C}" srcOrd="2" destOrd="0" presId="urn:microsoft.com/office/officeart/2011/layout/TabList"/>
    <dgm:cxn modelId="{A6AD4507-71E9-45DF-85CF-FA341FFD0433}" type="presParOf" srcId="{56BF292C-E7CB-466A-97D8-1F7E608EF140}" destId="{E57141FA-3658-41EC-AE70-D588FEBF050F}" srcOrd="3" destOrd="0" presId="urn:microsoft.com/office/officeart/2011/layout/TabList"/>
    <dgm:cxn modelId="{73F43B14-8DA0-417E-9296-E4412CEFBC44}" type="presParOf" srcId="{E57141FA-3658-41EC-AE70-D588FEBF050F}" destId="{A98B447C-5352-4A0B-9112-0AC46DD5E70C}" srcOrd="0" destOrd="0" presId="urn:microsoft.com/office/officeart/2011/layout/TabList"/>
    <dgm:cxn modelId="{4E6C5EFE-B018-49A6-8BF8-178808DC8CD0}" type="presParOf" srcId="{E57141FA-3658-41EC-AE70-D588FEBF050F}" destId="{051ADAAA-D943-445C-8511-E2BD6AA08295}" srcOrd="1" destOrd="0" presId="urn:microsoft.com/office/officeart/2011/layout/TabList"/>
    <dgm:cxn modelId="{8EC84F1E-FE0D-45F6-B236-FFDD15D663E6}" type="presParOf" srcId="{E57141FA-3658-41EC-AE70-D588FEBF050F}" destId="{9A58BFC4-7B55-41F5-8C17-0B87BCE996F3}" srcOrd="2" destOrd="0" presId="urn:microsoft.com/office/officeart/2011/layout/TabList"/>
    <dgm:cxn modelId="{C45BBA4D-F2D0-4A4D-AB6E-8619C1678593}" type="presParOf" srcId="{56BF292C-E7CB-466A-97D8-1F7E608EF140}" destId="{9438D92A-9D50-474C-87A9-FA59C2FDA430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2317A6E-B1FC-465C-AB99-5E6A63253687}" type="doc">
      <dgm:prSet loTypeId="urn:microsoft.com/office/officeart/2008/layout/Lin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A807799-A637-4419-AFB3-C763F1B7DBA5}">
      <dgm:prSet custT="1"/>
      <dgm:spPr/>
      <dgm:t>
        <a:bodyPr/>
        <a:lstStyle/>
        <a:p>
          <a:r>
            <a:rPr lang="en-US" sz="2000" dirty="0"/>
            <a:t>Construction of new features requires spending a lot of time with actual sample data and thinking about the underlying form of the problem, structures in data and how best to expose them to predictive modelling algorithms</a:t>
          </a:r>
        </a:p>
      </dgm:t>
    </dgm:pt>
    <dgm:pt modelId="{666649BE-70B2-472D-82E5-2AE534B159FD}" type="parTrans" cxnId="{B0E05DAC-18EC-466C-BFBF-06CA5E0E5305}">
      <dgm:prSet/>
      <dgm:spPr/>
      <dgm:t>
        <a:bodyPr/>
        <a:lstStyle/>
        <a:p>
          <a:endParaRPr lang="en-US"/>
        </a:p>
      </dgm:t>
    </dgm:pt>
    <dgm:pt modelId="{BDB24E7B-9FA3-460A-9B14-775BC6182883}" type="sibTrans" cxnId="{B0E05DAC-18EC-466C-BFBF-06CA5E0E5305}">
      <dgm:prSet/>
      <dgm:spPr/>
      <dgm:t>
        <a:bodyPr/>
        <a:lstStyle/>
        <a:p>
          <a:endParaRPr lang="en-US"/>
        </a:p>
      </dgm:t>
    </dgm:pt>
    <dgm:pt modelId="{218E7E94-1474-4911-8F8C-EB47A28EDF7C}">
      <dgm:prSet custT="1"/>
      <dgm:spPr/>
      <dgm:t>
        <a:bodyPr/>
        <a:lstStyle/>
        <a:p>
          <a:r>
            <a:rPr lang="en-US" sz="2000" dirty="0"/>
            <a:t>Feature creation requires great amount of domain knowledge</a:t>
          </a:r>
        </a:p>
      </dgm:t>
    </dgm:pt>
    <dgm:pt modelId="{16B8D5DB-E64B-4C98-B2E4-AA3AF63BF63E}" type="parTrans" cxnId="{60F9A6E5-6215-414C-9896-8DEB801059E8}">
      <dgm:prSet/>
      <dgm:spPr/>
      <dgm:t>
        <a:bodyPr/>
        <a:lstStyle/>
        <a:p>
          <a:endParaRPr lang="en-US"/>
        </a:p>
      </dgm:t>
    </dgm:pt>
    <dgm:pt modelId="{633CD3CB-76B4-444A-AB65-B3DE642C9755}" type="sibTrans" cxnId="{60F9A6E5-6215-414C-9896-8DEB801059E8}">
      <dgm:prSet/>
      <dgm:spPr/>
      <dgm:t>
        <a:bodyPr/>
        <a:lstStyle/>
        <a:p>
          <a:endParaRPr lang="en-US"/>
        </a:p>
      </dgm:t>
    </dgm:pt>
    <dgm:pt modelId="{7F1193DE-9CC6-487D-BCFC-1A4306F50E84}" type="pres">
      <dgm:prSet presAssocID="{72317A6E-B1FC-465C-AB99-5E6A63253687}" presName="vert0" presStyleCnt="0">
        <dgm:presLayoutVars>
          <dgm:dir/>
          <dgm:animOne val="branch"/>
          <dgm:animLvl val="lvl"/>
        </dgm:presLayoutVars>
      </dgm:prSet>
      <dgm:spPr/>
    </dgm:pt>
    <dgm:pt modelId="{3878CEA5-7DF5-4307-BC9E-F8D1C5EE67B7}" type="pres">
      <dgm:prSet presAssocID="{2A807799-A637-4419-AFB3-C763F1B7DBA5}" presName="thickLine" presStyleLbl="alignNode1" presStyleIdx="0" presStyleCnt="2"/>
      <dgm:spPr/>
    </dgm:pt>
    <dgm:pt modelId="{5CFF4809-EF4D-482B-ACC2-4BBDFC33042E}" type="pres">
      <dgm:prSet presAssocID="{2A807799-A637-4419-AFB3-C763F1B7DBA5}" presName="horz1" presStyleCnt="0"/>
      <dgm:spPr/>
    </dgm:pt>
    <dgm:pt modelId="{233CBBC8-3BF4-4388-A551-3765C802B0FE}" type="pres">
      <dgm:prSet presAssocID="{2A807799-A637-4419-AFB3-C763F1B7DBA5}" presName="tx1" presStyleLbl="revTx" presStyleIdx="0" presStyleCnt="2" custScaleY="156536"/>
      <dgm:spPr/>
    </dgm:pt>
    <dgm:pt modelId="{60F24B34-6B83-41D2-8D14-822CDE2F3338}" type="pres">
      <dgm:prSet presAssocID="{2A807799-A637-4419-AFB3-C763F1B7DBA5}" presName="vert1" presStyleCnt="0"/>
      <dgm:spPr/>
    </dgm:pt>
    <dgm:pt modelId="{D11EAC11-EF5D-42F2-B87F-B125AF63FF48}" type="pres">
      <dgm:prSet presAssocID="{218E7E94-1474-4911-8F8C-EB47A28EDF7C}" presName="thickLine" presStyleLbl="alignNode1" presStyleIdx="1" presStyleCnt="2"/>
      <dgm:spPr/>
    </dgm:pt>
    <dgm:pt modelId="{E83D2221-9F0C-4B0E-AE9F-A4D5ACC03B6E}" type="pres">
      <dgm:prSet presAssocID="{218E7E94-1474-4911-8F8C-EB47A28EDF7C}" presName="horz1" presStyleCnt="0"/>
      <dgm:spPr/>
    </dgm:pt>
    <dgm:pt modelId="{811F495C-96A8-41C5-ACDE-3D1A0C9222F2}" type="pres">
      <dgm:prSet presAssocID="{218E7E94-1474-4911-8F8C-EB47A28EDF7C}" presName="tx1" presStyleLbl="revTx" presStyleIdx="1" presStyleCnt="2"/>
      <dgm:spPr/>
    </dgm:pt>
    <dgm:pt modelId="{B5400155-1BC2-44A6-BB50-4B10F270BF67}" type="pres">
      <dgm:prSet presAssocID="{218E7E94-1474-4911-8F8C-EB47A28EDF7C}" presName="vert1" presStyleCnt="0"/>
      <dgm:spPr/>
    </dgm:pt>
  </dgm:ptLst>
  <dgm:cxnLst>
    <dgm:cxn modelId="{C883802F-94A7-4211-BF7C-5CEDAF14FD9E}" type="presOf" srcId="{72317A6E-B1FC-465C-AB99-5E6A63253687}" destId="{7F1193DE-9CC6-487D-BCFC-1A4306F50E84}" srcOrd="0" destOrd="0" presId="urn:microsoft.com/office/officeart/2008/layout/LinedList"/>
    <dgm:cxn modelId="{B0E05DAC-18EC-466C-BFBF-06CA5E0E5305}" srcId="{72317A6E-B1FC-465C-AB99-5E6A63253687}" destId="{2A807799-A637-4419-AFB3-C763F1B7DBA5}" srcOrd="0" destOrd="0" parTransId="{666649BE-70B2-472D-82E5-2AE534B159FD}" sibTransId="{BDB24E7B-9FA3-460A-9B14-775BC6182883}"/>
    <dgm:cxn modelId="{EF059BB5-4F0B-46CA-95D5-753CB94180F5}" type="presOf" srcId="{2A807799-A637-4419-AFB3-C763F1B7DBA5}" destId="{233CBBC8-3BF4-4388-A551-3765C802B0FE}" srcOrd="0" destOrd="0" presId="urn:microsoft.com/office/officeart/2008/layout/LinedList"/>
    <dgm:cxn modelId="{F26FC4BB-A1F7-42C4-B8BA-FB51FEFA9917}" type="presOf" srcId="{218E7E94-1474-4911-8F8C-EB47A28EDF7C}" destId="{811F495C-96A8-41C5-ACDE-3D1A0C9222F2}" srcOrd="0" destOrd="0" presId="urn:microsoft.com/office/officeart/2008/layout/LinedList"/>
    <dgm:cxn modelId="{60F9A6E5-6215-414C-9896-8DEB801059E8}" srcId="{72317A6E-B1FC-465C-AB99-5E6A63253687}" destId="{218E7E94-1474-4911-8F8C-EB47A28EDF7C}" srcOrd="1" destOrd="0" parTransId="{16B8D5DB-E64B-4C98-B2E4-AA3AF63BF63E}" sibTransId="{633CD3CB-76B4-444A-AB65-B3DE642C9755}"/>
    <dgm:cxn modelId="{AC5AB110-6839-490C-80BC-FC565E09AA26}" type="presParOf" srcId="{7F1193DE-9CC6-487D-BCFC-1A4306F50E84}" destId="{3878CEA5-7DF5-4307-BC9E-F8D1C5EE67B7}" srcOrd="0" destOrd="0" presId="urn:microsoft.com/office/officeart/2008/layout/LinedList"/>
    <dgm:cxn modelId="{2163376B-7673-42DA-B76E-3ABBE5A416DB}" type="presParOf" srcId="{7F1193DE-9CC6-487D-BCFC-1A4306F50E84}" destId="{5CFF4809-EF4D-482B-ACC2-4BBDFC33042E}" srcOrd="1" destOrd="0" presId="urn:microsoft.com/office/officeart/2008/layout/LinedList"/>
    <dgm:cxn modelId="{62E45C15-A7A1-4099-9225-60EDFA2BBDF9}" type="presParOf" srcId="{5CFF4809-EF4D-482B-ACC2-4BBDFC33042E}" destId="{233CBBC8-3BF4-4388-A551-3765C802B0FE}" srcOrd="0" destOrd="0" presId="urn:microsoft.com/office/officeart/2008/layout/LinedList"/>
    <dgm:cxn modelId="{C712FED9-A089-424A-83FE-16AC3D32204D}" type="presParOf" srcId="{5CFF4809-EF4D-482B-ACC2-4BBDFC33042E}" destId="{60F24B34-6B83-41D2-8D14-822CDE2F3338}" srcOrd="1" destOrd="0" presId="urn:microsoft.com/office/officeart/2008/layout/LinedList"/>
    <dgm:cxn modelId="{D6311590-579D-4566-9B96-7D6A50E036B1}" type="presParOf" srcId="{7F1193DE-9CC6-487D-BCFC-1A4306F50E84}" destId="{D11EAC11-EF5D-42F2-B87F-B125AF63FF48}" srcOrd="2" destOrd="0" presId="urn:microsoft.com/office/officeart/2008/layout/LinedList"/>
    <dgm:cxn modelId="{5496A968-7E19-42BD-8EED-69B31CAD5512}" type="presParOf" srcId="{7F1193DE-9CC6-487D-BCFC-1A4306F50E84}" destId="{E83D2221-9F0C-4B0E-AE9F-A4D5ACC03B6E}" srcOrd="3" destOrd="0" presId="urn:microsoft.com/office/officeart/2008/layout/LinedList"/>
    <dgm:cxn modelId="{9B368647-E513-43FE-9167-8E2F9AD2329F}" type="presParOf" srcId="{E83D2221-9F0C-4B0E-AE9F-A4D5ACC03B6E}" destId="{811F495C-96A8-41C5-ACDE-3D1A0C9222F2}" srcOrd="0" destOrd="0" presId="urn:microsoft.com/office/officeart/2008/layout/LinedList"/>
    <dgm:cxn modelId="{DCFB3E3B-D33B-4193-B186-48AA0CEEFBAE}" type="presParOf" srcId="{E83D2221-9F0C-4B0E-AE9F-A4D5ACC03B6E}" destId="{B5400155-1BC2-44A6-BB50-4B10F270BF6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3FA6F2B-E756-4B62-B3A0-58AD5CFF66C2}" type="doc">
      <dgm:prSet loTypeId="urn:microsoft.com/office/officeart/2005/8/layout/vList2" loCatId="list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FCEA070-8E1C-48F3-8AFC-1BDD617A712F}">
      <dgm:prSet/>
      <dgm:spPr/>
      <dgm:t>
        <a:bodyPr/>
        <a:lstStyle/>
        <a:p>
          <a:r>
            <a:rPr lang="en-US" dirty="0">
              <a:latin typeface="Agency FB" panose="020B0503020202020204" pitchFamily="34" charset="0"/>
            </a:rPr>
            <a:t>This is the part of feature engineering that is often talked the most about as an artform, the part that is attributed the importance and </a:t>
          </a:r>
          <a:r>
            <a:rPr lang="en-US" dirty="0" err="1">
              <a:latin typeface="Agency FB" panose="020B0503020202020204" pitchFamily="34" charset="0"/>
            </a:rPr>
            <a:t>signalled</a:t>
          </a:r>
          <a:r>
            <a:rPr lang="en-US" dirty="0">
              <a:latin typeface="Agency FB" panose="020B0503020202020204" pitchFamily="34" charset="0"/>
            </a:rPr>
            <a:t> as the differentiation in competitive machine learning</a:t>
          </a:r>
        </a:p>
      </dgm:t>
    </dgm:pt>
    <dgm:pt modelId="{84486EF4-246C-41D6-BB23-0614998870FB}" type="parTrans" cxnId="{41839AF4-FFED-4390-92FE-C1068F07D6B7}">
      <dgm:prSet/>
      <dgm:spPr/>
      <dgm:t>
        <a:bodyPr/>
        <a:lstStyle/>
        <a:p>
          <a:endParaRPr lang="en-US"/>
        </a:p>
      </dgm:t>
    </dgm:pt>
    <dgm:pt modelId="{7D11C50C-C0FC-4AE4-B274-C0DFFCD432E3}" type="sibTrans" cxnId="{41839AF4-FFED-4390-92FE-C1068F07D6B7}">
      <dgm:prSet/>
      <dgm:spPr/>
      <dgm:t>
        <a:bodyPr/>
        <a:lstStyle/>
        <a:p>
          <a:endParaRPr lang="en-US"/>
        </a:p>
      </dgm:t>
    </dgm:pt>
    <dgm:pt modelId="{CD16FB69-0386-4A94-B81C-92264AACAF7B}">
      <dgm:prSet/>
      <dgm:spPr/>
      <dgm:t>
        <a:bodyPr/>
        <a:lstStyle/>
        <a:p>
          <a:r>
            <a:rPr lang="en-US" dirty="0">
              <a:latin typeface="Agency FB" panose="020B0503020202020204" pitchFamily="34" charset="0"/>
            </a:rPr>
            <a:t>It is manual, it is slow, it requires lots of human brain power, and it makes a big difference!</a:t>
          </a:r>
        </a:p>
      </dgm:t>
    </dgm:pt>
    <dgm:pt modelId="{2873465B-BC95-4717-95B5-B720B8EE7C5A}" type="parTrans" cxnId="{41BFFB9F-CA8E-43AA-8527-B5B23E2A5DED}">
      <dgm:prSet/>
      <dgm:spPr/>
      <dgm:t>
        <a:bodyPr/>
        <a:lstStyle/>
        <a:p>
          <a:endParaRPr lang="en-US"/>
        </a:p>
      </dgm:t>
    </dgm:pt>
    <dgm:pt modelId="{1EC343E6-9D17-43DF-9E22-A53689508CA4}" type="sibTrans" cxnId="{41BFFB9F-CA8E-43AA-8527-B5B23E2A5DED}">
      <dgm:prSet/>
      <dgm:spPr/>
      <dgm:t>
        <a:bodyPr/>
        <a:lstStyle/>
        <a:p>
          <a:endParaRPr lang="en-US"/>
        </a:p>
      </dgm:t>
    </dgm:pt>
    <dgm:pt modelId="{153A89EF-B75A-4D9E-A0D0-2B7F5A508CE9}" type="pres">
      <dgm:prSet presAssocID="{13FA6F2B-E756-4B62-B3A0-58AD5CFF66C2}" presName="linear" presStyleCnt="0">
        <dgm:presLayoutVars>
          <dgm:animLvl val="lvl"/>
          <dgm:resizeHandles val="exact"/>
        </dgm:presLayoutVars>
      </dgm:prSet>
      <dgm:spPr/>
    </dgm:pt>
    <dgm:pt modelId="{E2BEC89C-B427-4D9C-99B0-1CEDE2F4499A}" type="pres">
      <dgm:prSet presAssocID="{DFCEA070-8E1C-48F3-8AFC-1BDD617A712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D8F1137-8C65-44C5-8AD1-7510F5A1F72D}" type="pres">
      <dgm:prSet presAssocID="{7D11C50C-C0FC-4AE4-B274-C0DFFCD432E3}" presName="spacer" presStyleCnt="0"/>
      <dgm:spPr/>
    </dgm:pt>
    <dgm:pt modelId="{FC694185-75C3-4244-8160-7C12ECAABD15}" type="pres">
      <dgm:prSet presAssocID="{CD16FB69-0386-4A94-B81C-92264AACAF7B}" presName="parentText" presStyleLbl="node1" presStyleIdx="1" presStyleCnt="2" custLinFactNeighborY="-12782">
        <dgm:presLayoutVars>
          <dgm:chMax val="0"/>
          <dgm:bulletEnabled val="1"/>
        </dgm:presLayoutVars>
      </dgm:prSet>
      <dgm:spPr/>
    </dgm:pt>
  </dgm:ptLst>
  <dgm:cxnLst>
    <dgm:cxn modelId="{EA09EE1F-AD0E-478C-A8EA-64DE6D87E7CA}" type="presOf" srcId="{CD16FB69-0386-4A94-B81C-92264AACAF7B}" destId="{FC694185-75C3-4244-8160-7C12ECAABD15}" srcOrd="0" destOrd="0" presId="urn:microsoft.com/office/officeart/2005/8/layout/vList2"/>
    <dgm:cxn modelId="{5441E545-621C-4941-AF0A-FE0AA581F16E}" type="presOf" srcId="{DFCEA070-8E1C-48F3-8AFC-1BDD617A712F}" destId="{E2BEC89C-B427-4D9C-99B0-1CEDE2F4499A}" srcOrd="0" destOrd="0" presId="urn:microsoft.com/office/officeart/2005/8/layout/vList2"/>
    <dgm:cxn modelId="{41BFFB9F-CA8E-43AA-8527-B5B23E2A5DED}" srcId="{13FA6F2B-E756-4B62-B3A0-58AD5CFF66C2}" destId="{CD16FB69-0386-4A94-B81C-92264AACAF7B}" srcOrd="1" destOrd="0" parTransId="{2873465B-BC95-4717-95B5-B720B8EE7C5A}" sibTransId="{1EC343E6-9D17-43DF-9E22-A53689508CA4}"/>
    <dgm:cxn modelId="{1BB9AEBB-310A-4FF1-A24C-C4E6FC32155B}" type="presOf" srcId="{13FA6F2B-E756-4B62-B3A0-58AD5CFF66C2}" destId="{153A89EF-B75A-4D9E-A0D0-2B7F5A508CE9}" srcOrd="0" destOrd="0" presId="urn:microsoft.com/office/officeart/2005/8/layout/vList2"/>
    <dgm:cxn modelId="{41839AF4-FFED-4390-92FE-C1068F07D6B7}" srcId="{13FA6F2B-E756-4B62-B3A0-58AD5CFF66C2}" destId="{DFCEA070-8E1C-48F3-8AFC-1BDD617A712F}" srcOrd="0" destOrd="0" parTransId="{84486EF4-246C-41D6-BB23-0614998870FB}" sibTransId="{7D11C50C-C0FC-4AE4-B274-C0DFFCD432E3}"/>
    <dgm:cxn modelId="{A1CE956C-EA0F-45DA-8C3C-3638FCC9E5B0}" type="presParOf" srcId="{153A89EF-B75A-4D9E-A0D0-2B7F5A508CE9}" destId="{E2BEC89C-B427-4D9C-99B0-1CEDE2F4499A}" srcOrd="0" destOrd="0" presId="urn:microsoft.com/office/officeart/2005/8/layout/vList2"/>
    <dgm:cxn modelId="{79AE3A1E-279A-48D2-BE76-7273E300ADFF}" type="presParOf" srcId="{153A89EF-B75A-4D9E-A0D0-2B7F5A508CE9}" destId="{BD8F1137-8C65-44C5-8AD1-7510F5A1F72D}" srcOrd="1" destOrd="0" presId="urn:microsoft.com/office/officeart/2005/8/layout/vList2"/>
    <dgm:cxn modelId="{FDC592B6-87B1-4BD1-BFEF-D5C7E730CFE4}" type="presParOf" srcId="{153A89EF-B75A-4D9E-A0D0-2B7F5A508CE9}" destId="{FC694185-75C3-4244-8160-7C12ECAABD1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E9AF4-4755-4E05-9F27-D6DD10F49493}">
      <dsp:nvSpPr>
        <dsp:cNvPr id="0" name=""/>
        <dsp:cNvSpPr/>
      </dsp:nvSpPr>
      <dsp:spPr>
        <a:xfrm>
          <a:off x="1709096" y="1201"/>
          <a:ext cx="2343093" cy="2343093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8948" tIns="31750" rIns="128948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Data, available to you</a:t>
          </a:r>
        </a:p>
      </dsp:txBody>
      <dsp:txXfrm>
        <a:off x="2052234" y="344339"/>
        <a:ext cx="1656817" cy="1656817"/>
      </dsp:txXfrm>
    </dsp:sp>
    <dsp:sp modelId="{357D85E8-3809-4DF3-9B61-544B07E229AB}">
      <dsp:nvSpPr>
        <dsp:cNvPr id="0" name=""/>
        <dsp:cNvSpPr/>
      </dsp:nvSpPr>
      <dsp:spPr>
        <a:xfrm>
          <a:off x="3583570" y="1201"/>
          <a:ext cx="2343093" cy="2343093"/>
        </a:xfrm>
        <a:prstGeom prst="ellipse">
          <a:avLst/>
        </a:prstGeom>
        <a:solidFill>
          <a:schemeClr val="accent4">
            <a:alpha val="50000"/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8948" tIns="31750" rIns="128948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Features, you prepared</a:t>
          </a:r>
        </a:p>
      </dsp:txBody>
      <dsp:txXfrm>
        <a:off x="3926708" y="344339"/>
        <a:ext cx="1656817" cy="1656817"/>
      </dsp:txXfrm>
    </dsp:sp>
    <dsp:sp modelId="{B31E4BF1-535D-4948-B78F-64E1A85CF93E}">
      <dsp:nvSpPr>
        <dsp:cNvPr id="0" name=""/>
        <dsp:cNvSpPr/>
      </dsp:nvSpPr>
      <dsp:spPr>
        <a:xfrm>
          <a:off x="5458045" y="1201"/>
          <a:ext cx="2343093" cy="2343093"/>
        </a:xfrm>
        <a:prstGeom prst="ellipse">
          <a:avLst/>
        </a:prstGeom>
        <a:solidFill>
          <a:schemeClr val="accent4">
            <a:alpha val="50000"/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8948" tIns="31750" rIns="128948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Model, you choose</a:t>
          </a:r>
        </a:p>
      </dsp:txBody>
      <dsp:txXfrm>
        <a:off x="5801183" y="344339"/>
        <a:ext cx="1656817" cy="1656817"/>
      </dsp:txXfrm>
    </dsp:sp>
    <dsp:sp modelId="{25CADCD9-034C-4B98-AED9-92918B357E71}">
      <dsp:nvSpPr>
        <dsp:cNvPr id="0" name=""/>
        <dsp:cNvSpPr/>
      </dsp:nvSpPr>
      <dsp:spPr>
        <a:xfrm>
          <a:off x="7332519" y="1201"/>
          <a:ext cx="2343093" cy="2343093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8948" tIns="31750" rIns="128948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Objective Measures (accuracy, RMSE etc.)</a:t>
          </a:r>
        </a:p>
      </dsp:txBody>
      <dsp:txXfrm>
        <a:off x="7675657" y="344339"/>
        <a:ext cx="1656817" cy="1656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3E26E-05F0-4283-9A3E-3584C35F8B63}">
      <dsp:nvSpPr>
        <dsp:cNvPr id="0" name=""/>
        <dsp:cNvSpPr/>
      </dsp:nvSpPr>
      <dsp:spPr>
        <a:xfrm>
          <a:off x="0" y="0"/>
          <a:ext cx="646374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1EC758-DCE5-4D35-8236-66720343555C}">
      <dsp:nvSpPr>
        <dsp:cNvPr id="0" name=""/>
        <dsp:cNvSpPr/>
      </dsp:nvSpPr>
      <dsp:spPr>
        <a:xfrm>
          <a:off x="0" y="0"/>
          <a:ext cx="6463748" cy="752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Monotype Corsiva" panose="03010101010201010101" pitchFamily="66" charset="0"/>
            </a:rPr>
            <a:t>Less Complex Models</a:t>
          </a:r>
        </a:p>
      </dsp:txBody>
      <dsp:txXfrm>
        <a:off x="0" y="0"/>
        <a:ext cx="6463748" cy="752854"/>
      </dsp:txXfrm>
    </dsp:sp>
    <dsp:sp modelId="{07F72A93-F615-4849-8DC6-7E35FF01A9F6}">
      <dsp:nvSpPr>
        <dsp:cNvPr id="0" name=""/>
        <dsp:cNvSpPr/>
      </dsp:nvSpPr>
      <dsp:spPr>
        <a:xfrm>
          <a:off x="0" y="752854"/>
          <a:ext cx="6463748" cy="0"/>
        </a:xfrm>
        <a:prstGeom prst="line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258A3-2C48-481A-935C-8500BBDA1388}">
      <dsp:nvSpPr>
        <dsp:cNvPr id="0" name=""/>
        <dsp:cNvSpPr/>
      </dsp:nvSpPr>
      <dsp:spPr>
        <a:xfrm>
          <a:off x="0" y="752854"/>
          <a:ext cx="6463748" cy="752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Monotype Corsiva" panose="03010101010201010101" pitchFamily="66" charset="0"/>
            </a:rPr>
            <a:t>Faster to run</a:t>
          </a:r>
        </a:p>
      </dsp:txBody>
      <dsp:txXfrm>
        <a:off x="0" y="752854"/>
        <a:ext cx="6463748" cy="752854"/>
      </dsp:txXfrm>
    </dsp:sp>
    <dsp:sp modelId="{E66D3C6F-0885-4008-B913-0032775C7E44}">
      <dsp:nvSpPr>
        <dsp:cNvPr id="0" name=""/>
        <dsp:cNvSpPr/>
      </dsp:nvSpPr>
      <dsp:spPr>
        <a:xfrm>
          <a:off x="0" y="1505708"/>
          <a:ext cx="6463748" cy="0"/>
        </a:xfrm>
        <a:prstGeom prst="line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74A05-F9F0-489E-A015-6C6375C355E3}">
      <dsp:nvSpPr>
        <dsp:cNvPr id="0" name=""/>
        <dsp:cNvSpPr/>
      </dsp:nvSpPr>
      <dsp:spPr>
        <a:xfrm>
          <a:off x="0" y="1505708"/>
          <a:ext cx="6463748" cy="752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Monotype Corsiva" panose="03010101010201010101" pitchFamily="66" charset="0"/>
            </a:rPr>
            <a:t>Easier to understand</a:t>
          </a:r>
        </a:p>
      </dsp:txBody>
      <dsp:txXfrm>
        <a:off x="0" y="1505708"/>
        <a:ext cx="6463748" cy="752854"/>
      </dsp:txXfrm>
    </dsp:sp>
    <dsp:sp modelId="{C0F62E28-6EB1-4114-B59F-FF3A7644A768}">
      <dsp:nvSpPr>
        <dsp:cNvPr id="0" name=""/>
        <dsp:cNvSpPr/>
      </dsp:nvSpPr>
      <dsp:spPr>
        <a:xfrm>
          <a:off x="0" y="2258563"/>
          <a:ext cx="6463748" cy="0"/>
        </a:xfrm>
        <a:prstGeom prst="lin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2AA65-9E61-4AC2-92EC-61F2C7B5D2DC}">
      <dsp:nvSpPr>
        <dsp:cNvPr id="0" name=""/>
        <dsp:cNvSpPr/>
      </dsp:nvSpPr>
      <dsp:spPr>
        <a:xfrm>
          <a:off x="0" y="2258563"/>
          <a:ext cx="6463748" cy="752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Monotype Corsiva" panose="03010101010201010101" pitchFamily="66" charset="0"/>
            </a:rPr>
            <a:t>Easier to maintain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>
            <a:latin typeface="Monotype Corsiva" panose="03010101010201010101" pitchFamily="66" charset="0"/>
          </a:endParaRPr>
        </a:p>
      </dsp:txBody>
      <dsp:txXfrm>
        <a:off x="0" y="2258563"/>
        <a:ext cx="6463748" cy="7528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B255D2-5AA1-4E8D-BAAA-F8B2A045330A}">
      <dsp:nvSpPr>
        <dsp:cNvPr id="0" name=""/>
        <dsp:cNvSpPr/>
      </dsp:nvSpPr>
      <dsp:spPr>
        <a:xfrm>
          <a:off x="0" y="0"/>
          <a:ext cx="1271695" cy="1271695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8580F-D576-4BC1-AC6E-5476D4A62429}">
      <dsp:nvSpPr>
        <dsp:cNvPr id="0" name=""/>
        <dsp:cNvSpPr/>
      </dsp:nvSpPr>
      <dsp:spPr>
        <a:xfrm>
          <a:off x="635848" y="0"/>
          <a:ext cx="9985769" cy="12716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‘Wrong parameters’, No Problem!!   You may still get good results</a:t>
          </a:r>
        </a:p>
      </dsp:txBody>
      <dsp:txXfrm>
        <a:off x="635848" y="0"/>
        <a:ext cx="9985769" cy="604055"/>
      </dsp:txXfrm>
    </dsp:sp>
    <dsp:sp modelId="{4526BE1A-3F7E-4B3B-B82F-E686E8963067}">
      <dsp:nvSpPr>
        <dsp:cNvPr id="0" name=""/>
        <dsp:cNvSpPr/>
      </dsp:nvSpPr>
      <dsp:spPr>
        <a:xfrm>
          <a:off x="333820" y="604055"/>
          <a:ext cx="604055" cy="604055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09519-EA0C-4577-B3AE-D06A1D044D70}">
      <dsp:nvSpPr>
        <dsp:cNvPr id="0" name=""/>
        <dsp:cNvSpPr/>
      </dsp:nvSpPr>
      <dsp:spPr>
        <a:xfrm>
          <a:off x="635848" y="604055"/>
          <a:ext cx="9985769" cy="6040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No need to work as hard to pick the right models and the most optimized parameters</a:t>
          </a:r>
        </a:p>
      </dsp:txBody>
      <dsp:txXfrm>
        <a:off x="635848" y="604055"/>
        <a:ext cx="9985769" cy="6040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C93157-CC43-4590-AE21-7D7F4844E093}">
      <dsp:nvSpPr>
        <dsp:cNvPr id="0" name=""/>
        <dsp:cNvSpPr/>
      </dsp:nvSpPr>
      <dsp:spPr>
        <a:xfrm rot="10800000">
          <a:off x="331298" y="10767"/>
          <a:ext cx="10217437" cy="185330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944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0" kern="1200" dirty="0">
              <a:latin typeface="Monotype Corsiva" panose="03010101010201010101" pitchFamily="66" charset="0"/>
            </a:rPr>
            <a:t>“The algorithms we used are very standard for </a:t>
          </a:r>
          <a:r>
            <a:rPr lang="en-US" sz="2800" i="0" kern="1200" dirty="0" err="1">
              <a:latin typeface="Monotype Corsiva" panose="03010101010201010101" pitchFamily="66" charset="0"/>
            </a:rPr>
            <a:t>Kagglers</a:t>
          </a:r>
          <a:r>
            <a:rPr lang="en-US" sz="2800" i="0" kern="1200" dirty="0">
              <a:latin typeface="Monotype Corsiva" panose="03010101010201010101" pitchFamily="66" charset="0"/>
            </a:rPr>
            <a:t>. We spent most of our efforts in Feature Engineering”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                                       </a:t>
          </a:r>
          <a:r>
            <a:rPr lang="en-US" sz="1800" kern="1200" dirty="0"/>
            <a:t>- Xavier </a:t>
          </a:r>
          <a:r>
            <a:rPr lang="en-US" sz="1800" kern="1200" dirty="0" err="1"/>
            <a:t>Conort</a:t>
          </a:r>
          <a:r>
            <a:rPr lang="en-US" sz="1800" kern="1200" dirty="0"/>
            <a:t> (current grandmaster and former 1</a:t>
          </a:r>
          <a:r>
            <a:rPr lang="en-US" sz="1800" kern="1200" baseline="30000" dirty="0"/>
            <a:t>st</a:t>
          </a:r>
          <a:r>
            <a:rPr lang="en-US" sz="1800" kern="1200" dirty="0"/>
            <a:t> ranker    						on Kaggle)</a:t>
          </a:r>
        </a:p>
      </dsp:txBody>
      <dsp:txXfrm rot="10800000">
        <a:off x="794624" y="10767"/>
        <a:ext cx="9754111" cy="1853303"/>
      </dsp:txXfrm>
    </dsp:sp>
    <dsp:sp modelId="{81A6AA77-22CC-49B5-9352-4BCEF2512219}">
      <dsp:nvSpPr>
        <dsp:cNvPr id="0" name=""/>
        <dsp:cNvSpPr/>
      </dsp:nvSpPr>
      <dsp:spPr>
        <a:xfrm>
          <a:off x="54230" y="0"/>
          <a:ext cx="1873007" cy="187300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952929-31CB-4464-AF72-86CF086CBE85}">
      <dsp:nvSpPr>
        <dsp:cNvPr id="0" name=""/>
        <dsp:cNvSpPr/>
      </dsp:nvSpPr>
      <dsp:spPr>
        <a:xfrm>
          <a:off x="8383124" y="674617"/>
          <a:ext cx="1787284" cy="17873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58AEB-7527-427C-B8F6-1F0329832308}">
      <dsp:nvSpPr>
        <dsp:cNvPr id="0" name=""/>
        <dsp:cNvSpPr/>
      </dsp:nvSpPr>
      <dsp:spPr>
        <a:xfrm>
          <a:off x="8442905" y="734207"/>
          <a:ext cx="1668489" cy="16681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Desired accuracy</a:t>
          </a:r>
        </a:p>
      </dsp:txBody>
      <dsp:txXfrm>
        <a:off x="8681260" y="972565"/>
        <a:ext cx="1191778" cy="1191479"/>
      </dsp:txXfrm>
    </dsp:sp>
    <dsp:sp modelId="{C8F9E87B-258E-481A-87D9-43247F68A353}">
      <dsp:nvSpPr>
        <dsp:cNvPr id="0" name=""/>
        <dsp:cNvSpPr/>
      </dsp:nvSpPr>
      <dsp:spPr>
        <a:xfrm rot="2700000">
          <a:off x="6528381" y="674491"/>
          <a:ext cx="1787313" cy="1787313"/>
        </a:xfrm>
        <a:prstGeom prst="teardrop">
          <a:avLst>
            <a:gd name="adj" fmla="val 10000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3BE09-3D63-4E26-9B93-0FAF4738E85F}">
      <dsp:nvSpPr>
        <dsp:cNvPr id="0" name=""/>
        <dsp:cNvSpPr/>
      </dsp:nvSpPr>
      <dsp:spPr>
        <a:xfrm>
          <a:off x="6595840" y="734207"/>
          <a:ext cx="1668489" cy="16681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Prediction Model</a:t>
          </a:r>
        </a:p>
      </dsp:txBody>
      <dsp:txXfrm>
        <a:off x="6834196" y="972565"/>
        <a:ext cx="1191778" cy="1191479"/>
      </dsp:txXfrm>
    </dsp:sp>
    <dsp:sp modelId="{AC0B7CED-4EED-4AEC-A0EA-F4BF286F9313}">
      <dsp:nvSpPr>
        <dsp:cNvPr id="0" name=""/>
        <dsp:cNvSpPr/>
      </dsp:nvSpPr>
      <dsp:spPr>
        <a:xfrm rot="2700000">
          <a:off x="4688980" y="674491"/>
          <a:ext cx="1787313" cy="1787313"/>
        </a:xfrm>
        <a:prstGeom prst="teardrop">
          <a:avLst>
            <a:gd name="adj" fmla="val 10000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393B2-BDB8-407C-AE13-48EAD8F715EA}">
      <dsp:nvSpPr>
        <dsp:cNvPr id="0" name=""/>
        <dsp:cNvSpPr/>
      </dsp:nvSpPr>
      <dsp:spPr>
        <a:xfrm>
          <a:off x="4748775" y="734207"/>
          <a:ext cx="1668489" cy="16681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Engineered Features</a:t>
          </a:r>
        </a:p>
      </dsp:txBody>
      <dsp:txXfrm>
        <a:off x="4987131" y="972565"/>
        <a:ext cx="1191778" cy="1191479"/>
      </dsp:txXfrm>
    </dsp:sp>
    <dsp:sp modelId="{2B54928F-36AD-452E-9453-2C1346836767}">
      <dsp:nvSpPr>
        <dsp:cNvPr id="0" name=""/>
        <dsp:cNvSpPr/>
      </dsp:nvSpPr>
      <dsp:spPr>
        <a:xfrm rot="2700000">
          <a:off x="2841915" y="674491"/>
          <a:ext cx="1787313" cy="1787313"/>
        </a:xfrm>
        <a:prstGeom prst="teardrop">
          <a:avLst>
            <a:gd name="adj" fmla="val 10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963DE-80AC-4906-A9F3-AEADFBCED76D}">
      <dsp:nvSpPr>
        <dsp:cNvPr id="0" name=""/>
        <dsp:cNvSpPr/>
      </dsp:nvSpPr>
      <dsp:spPr>
        <a:xfrm>
          <a:off x="2901711" y="734207"/>
          <a:ext cx="1668489" cy="16681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Pre-processed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Raw Data</a:t>
          </a:r>
        </a:p>
      </dsp:txBody>
      <dsp:txXfrm>
        <a:off x="3140066" y="972565"/>
        <a:ext cx="1191778" cy="11914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372C5-E670-4198-8912-531F4D8CD692}">
      <dsp:nvSpPr>
        <dsp:cNvPr id="0" name=""/>
        <dsp:cNvSpPr/>
      </dsp:nvSpPr>
      <dsp:spPr>
        <a:xfrm>
          <a:off x="5230" y="55268"/>
          <a:ext cx="2378024" cy="8208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Pre-process the data</a:t>
          </a:r>
        </a:p>
      </dsp:txBody>
      <dsp:txXfrm>
        <a:off x="5230" y="55268"/>
        <a:ext cx="2378024" cy="547200"/>
      </dsp:txXfrm>
    </dsp:sp>
    <dsp:sp modelId="{F9D2AB11-66AF-44FC-BAF1-45EEC677A3CC}">
      <dsp:nvSpPr>
        <dsp:cNvPr id="0" name=""/>
        <dsp:cNvSpPr/>
      </dsp:nvSpPr>
      <dsp:spPr>
        <a:xfrm>
          <a:off x="492295" y="602468"/>
          <a:ext cx="2378024" cy="369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Cleaning the data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Handling missing values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Scaling the data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561945" y="672118"/>
        <a:ext cx="2238724" cy="3554300"/>
      </dsp:txXfrm>
    </dsp:sp>
    <dsp:sp modelId="{158B0C6A-C908-42E0-8309-EC6573691373}">
      <dsp:nvSpPr>
        <dsp:cNvPr id="0" name=""/>
        <dsp:cNvSpPr/>
      </dsp:nvSpPr>
      <dsp:spPr>
        <a:xfrm>
          <a:off x="2743754" y="32839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743754" y="151251"/>
        <a:ext cx="586641" cy="355235"/>
      </dsp:txXfrm>
    </dsp:sp>
    <dsp:sp modelId="{48285ED7-26BA-484E-843B-5E0F01B75368}">
      <dsp:nvSpPr>
        <dsp:cNvPr id="0" name=""/>
        <dsp:cNvSpPr/>
      </dsp:nvSpPr>
      <dsp:spPr>
        <a:xfrm>
          <a:off x="3825254" y="55268"/>
          <a:ext cx="2378024" cy="820800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Play with features</a:t>
          </a:r>
        </a:p>
      </dsp:txBody>
      <dsp:txXfrm>
        <a:off x="3825254" y="55268"/>
        <a:ext cx="2378024" cy="547200"/>
      </dsp:txXfrm>
    </dsp:sp>
    <dsp:sp modelId="{CF0E20B4-212E-4E96-91A6-0EE526ED77C2}">
      <dsp:nvSpPr>
        <dsp:cNvPr id="0" name=""/>
        <dsp:cNvSpPr/>
      </dsp:nvSpPr>
      <dsp:spPr>
        <a:xfrm>
          <a:off x="4312320" y="602468"/>
          <a:ext cx="2378024" cy="369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Extract features from raw data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Select useful features or even create new features using domain knowledge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Analyze the correlation among features and target model</a:t>
          </a:r>
        </a:p>
      </dsp:txBody>
      <dsp:txXfrm>
        <a:off x="4381970" y="672118"/>
        <a:ext cx="2238724" cy="3554300"/>
      </dsp:txXfrm>
    </dsp:sp>
    <dsp:sp modelId="{08EC3E7D-33E8-410A-9823-A95854EC4491}">
      <dsp:nvSpPr>
        <dsp:cNvPr id="0" name=""/>
        <dsp:cNvSpPr/>
      </dsp:nvSpPr>
      <dsp:spPr>
        <a:xfrm>
          <a:off x="6563779" y="32839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563779" y="151251"/>
        <a:ext cx="586641" cy="355235"/>
      </dsp:txXfrm>
    </dsp:sp>
    <dsp:sp modelId="{D5D6763E-8CC2-4F69-BFCD-3FDE4872C089}">
      <dsp:nvSpPr>
        <dsp:cNvPr id="0" name=""/>
        <dsp:cNvSpPr/>
      </dsp:nvSpPr>
      <dsp:spPr>
        <a:xfrm>
          <a:off x="7645279" y="55268"/>
          <a:ext cx="2378024" cy="820800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Choose the model</a:t>
          </a:r>
        </a:p>
      </dsp:txBody>
      <dsp:txXfrm>
        <a:off x="7645279" y="55268"/>
        <a:ext cx="2378024" cy="547200"/>
      </dsp:txXfrm>
    </dsp:sp>
    <dsp:sp modelId="{99639D14-4BF4-4758-939B-3BF4F17CCCAD}">
      <dsp:nvSpPr>
        <dsp:cNvPr id="0" name=""/>
        <dsp:cNvSpPr/>
      </dsp:nvSpPr>
      <dsp:spPr>
        <a:xfrm>
          <a:off x="8132345" y="602468"/>
          <a:ext cx="2378024" cy="369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Based on their experience and their analysis of the data, they choose which model to test first and what hyperparameters to use with that model</a:t>
          </a:r>
        </a:p>
      </dsp:txBody>
      <dsp:txXfrm>
        <a:off x="8201995" y="672118"/>
        <a:ext cx="2238724" cy="35543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8BFC4-7B55-41F5-8C17-0B87BCE996F3}">
      <dsp:nvSpPr>
        <dsp:cNvPr id="0" name=""/>
        <dsp:cNvSpPr/>
      </dsp:nvSpPr>
      <dsp:spPr>
        <a:xfrm>
          <a:off x="0" y="3763293"/>
          <a:ext cx="10623827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E9E2DD-BAC7-464A-9D28-370192844189}">
      <dsp:nvSpPr>
        <dsp:cNvPr id="0" name=""/>
        <dsp:cNvSpPr/>
      </dsp:nvSpPr>
      <dsp:spPr>
        <a:xfrm>
          <a:off x="0" y="670172"/>
          <a:ext cx="10623827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ABE28F-4D83-40E1-B2D2-D04BB979C257}">
      <dsp:nvSpPr>
        <dsp:cNvPr id="0" name=""/>
        <dsp:cNvSpPr/>
      </dsp:nvSpPr>
      <dsp:spPr>
        <a:xfrm>
          <a:off x="2762195" y="1752"/>
          <a:ext cx="7861631" cy="668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sklearn.feature_selection.RFE</a:t>
          </a:r>
          <a:endParaRPr lang="en-US" sz="2000" kern="1200" dirty="0"/>
        </a:p>
      </dsp:txBody>
      <dsp:txXfrm>
        <a:off x="2762195" y="1752"/>
        <a:ext cx="7861631" cy="668419"/>
      </dsp:txXfrm>
    </dsp:sp>
    <dsp:sp modelId="{63CEB997-9B12-4E6A-8EF5-6089C68D1DDB}">
      <dsp:nvSpPr>
        <dsp:cNvPr id="0" name=""/>
        <dsp:cNvSpPr/>
      </dsp:nvSpPr>
      <dsp:spPr>
        <a:xfrm>
          <a:off x="0" y="1752"/>
          <a:ext cx="2762195" cy="668419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Recursive Feature Elimination</a:t>
          </a:r>
        </a:p>
      </dsp:txBody>
      <dsp:txXfrm>
        <a:off x="32635" y="34387"/>
        <a:ext cx="2696925" cy="635784"/>
      </dsp:txXfrm>
    </dsp:sp>
    <dsp:sp modelId="{41A3BDFB-42C9-41D7-82BF-61DA23A36A01}">
      <dsp:nvSpPr>
        <dsp:cNvPr id="0" name=""/>
        <dsp:cNvSpPr/>
      </dsp:nvSpPr>
      <dsp:spPr>
        <a:xfrm>
          <a:off x="0" y="670172"/>
          <a:ext cx="10623827" cy="2391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Select features by recursively considering smaller and smaller sets of features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the importance of each feature is obtained either through a </a:t>
          </a:r>
          <a:r>
            <a:rPr lang="en-US" sz="2000" kern="1200" dirty="0" err="1"/>
            <a:t>coef</a:t>
          </a:r>
          <a:r>
            <a:rPr lang="en-US" sz="2000" kern="1200" dirty="0"/>
            <a:t>_</a:t>
          </a:r>
          <a:r>
            <a:rPr lang="en-US" sz="2000" b="0" i="0" kern="1200" dirty="0"/>
            <a:t> attribute or through a </a:t>
          </a:r>
          <a:r>
            <a:rPr lang="en-US" sz="2000" kern="1200" dirty="0" err="1"/>
            <a:t>feature_importances</a:t>
          </a:r>
          <a:r>
            <a:rPr lang="en-US" sz="2000" kern="1200" dirty="0"/>
            <a:t>_</a:t>
          </a:r>
          <a:r>
            <a:rPr lang="en-US" sz="2000" b="0" i="0" kern="1200" dirty="0"/>
            <a:t> attribute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the least important features are pruned from current set of features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procedure is recursively repeated on the pruned set until the desired number of features to select is eventually reached.</a:t>
          </a:r>
          <a:endParaRPr lang="en-US" sz="2000" kern="1200" dirty="0"/>
        </a:p>
      </dsp:txBody>
      <dsp:txXfrm>
        <a:off x="0" y="670172"/>
        <a:ext cx="10623827" cy="2391281"/>
      </dsp:txXfrm>
    </dsp:sp>
    <dsp:sp modelId="{A98B447C-5352-4A0B-9112-0AC46DD5E70C}">
      <dsp:nvSpPr>
        <dsp:cNvPr id="0" name=""/>
        <dsp:cNvSpPr/>
      </dsp:nvSpPr>
      <dsp:spPr>
        <a:xfrm>
          <a:off x="2762195" y="3094874"/>
          <a:ext cx="7861631" cy="668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LASSO, RIDGE</a:t>
          </a:r>
        </a:p>
      </dsp:txBody>
      <dsp:txXfrm>
        <a:off x="2762195" y="3094874"/>
        <a:ext cx="7861631" cy="668419"/>
      </dsp:txXfrm>
    </dsp:sp>
    <dsp:sp modelId="{051ADAAA-D943-445C-8511-E2BD6AA08295}">
      <dsp:nvSpPr>
        <dsp:cNvPr id="0" name=""/>
        <dsp:cNvSpPr/>
      </dsp:nvSpPr>
      <dsp:spPr>
        <a:xfrm>
          <a:off x="0" y="3094874"/>
          <a:ext cx="2762195" cy="668419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Regularization methods</a:t>
          </a:r>
        </a:p>
      </dsp:txBody>
      <dsp:txXfrm>
        <a:off x="32635" y="3127509"/>
        <a:ext cx="2696925" cy="635784"/>
      </dsp:txXfrm>
    </dsp:sp>
    <dsp:sp modelId="{9438D92A-9D50-474C-87A9-FA59C2FDA430}">
      <dsp:nvSpPr>
        <dsp:cNvPr id="0" name=""/>
        <dsp:cNvSpPr/>
      </dsp:nvSpPr>
      <dsp:spPr>
        <a:xfrm>
          <a:off x="0" y="3763293"/>
          <a:ext cx="10623827" cy="1337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They actively seek to remove or discount the contribution of features as part of the model building process</a:t>
          </a:r>
        </a:p>
      </dsp:txBody>
      <dsp:txXfrm>
        <a:off x="0" y="3763293"/>
        <a:ext cx="10623827" cy="13370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8CEA5-7DF5-4307-BC9E-F8D1C5EE67B7}">
      <dsp:nvSpPr>
        <dsp:cNvPr id="0" name=""/>
        <dsp:cNvSpPr/>
      </dsp:nvSpPr>
      <dsp:spPr>
        <a:xfrm>
          <a:off x="0" y="514"/>
          <a:ext cx="1042283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CBBC8-3BF4-4388-A551-3765C802B0FE}">
      <dsp:nvSpPr>
        <dsp:cNvPr id="0" name=""/>
        <dsp:cNvSpPr/>
      </dsp:nvSpPr>
      <dsp:spPr>
        <a:xfrm>
          <a:off x="0" y="514"/>
          <a:ext cx="10412655" cy="1525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Construction of new features requires spending a lot of time with actual sample data and thinking about the underlying form of the problem, structures in data and how best to expose them to predictive modelling algorithms</a:t>
          </a:r>
        </a:p>
      </dsp:txBody>
      <dsp:txXfrm>
        <a:off x="0" y="514"/>
        <a:ext cx="10412655" cy="1525672"/>
      </dsp:txXfrm>
    </dsp:sp>
    <dsp:sp modelId="{D11EAC11-EF5D-42F2-B87F-B125AF63FF48}">
      <dsp:nvSpPr>
        <dsp:cNvPr id="0" name=""/>
        <dsp:cNvSpPr/>
      </dsp:nvSpPr>
      <dsp:spPr>
        <a:xfrm>
          <a:off x="0" y="1526187"/>
          <a:ext cx="10422834" cy="0"/>
        </a:xfrm>
        <a:prstGeom prst="lin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F495C-96A8-41C5-ACDE-3D1A0C9222F2}">
      <dsp:nvSpPr>
        <dsp:cNvPr id="0" name=""/>
        <dsp:cNvSpPr/>
      </dsp:nvSpPr>
      <dsp:spPr>
        <a:xfrm>
          <a:off x="0" y="1526187"/>
          <a:ext cx="10422834" cy="97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Feature creation requires great amount of domain knowledge</a:t>
          </a:r>
        </a:p>
      </dsp:txBody>
      <dsp:txXfrm>
        <a:off x="0" y="1526187"/>
        <a:ext cx="10422834" cy="97464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EC89C-B427-4D9C-99B0-1CEDE2F4499A}">
      <dsp:nvSpPr>
        <dsp:cNvPr id="0" name=""/>
        <dsp:cNvSpPr/>
      </dsp:nvSpPr>
      <dsp:spPr>
        <a:xfrm>
          <a:off x="0" y="186309"/>
          <a:ext cx="10320129" cy="19375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gency FB" panose="020B0503020202020204" pitchFamily="34" charset="0"/>
            </a:rPr>
            <a:t>This is the part of feature engineering that is often talked the most about as an artform, the part that is attributed the importance and </a:t>
          </a:r>
          <a:r>
            <a:rPr lang="en-US" sz="3600" kern="1200" dirty="0" err="1">
              <a:latin typeface="Agency FB" panose="020B0503020202020204" pitchFamily="34" charset="0"/>
            </a:rPr>
            <a:t>signalled</a:t>
          </a:r>
          <a:r>
            <a:rPr lang="en-US" sz="3600" kern="1200" dirty="0">
              <a:latin typeface="Agency FB" panose="020B0503020202020204" pitchFamily="34" charset="0"/>
            </a:rPr>
            <a:t> as the differentiation in competitive machine learning</a:t>
          </a:r>
        </a:p>
      </dsp:txBody>
      <dsp:txXfrm>
        <a:off x="94582" y="280891"/>
        <a:ext cx="10130965" cy="1748355"/>
      </dsp:txXfrm>
    </dsp:sp>
    <dsp:sp modelId="{FC694185-75C3-4244-8160-7C12ECAABD15}">
      <dsp:nvSpPr>
        <dsp:cNvPr id="0" name=""/>
        <dsp:cNvSpPr/>
      </dsp:nvSpPr>
      <dsp:spPr>
        <a:xfrm>
          <a:off x="0" y="2214256"/>
          <a:ext cx="10320129" cy="19375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gency FB" panose="020B0503020202020204" pitchFamily="34" charset="0"/>
            </a:rPr>
            <a:t>It is manual, it is slow, it requires lots of human brain power, and it makes a big difference!</a:t>
          </a:r>
        </a:p>
      </dsp:txBody>
      <dsp:txXfrm>
        <a:off x="94582" y="2308838"/>
        <a:ext cx="10130965" cy="1748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447C5-0B39-47DF-BDC2-F1361D0171A2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E46EA-EACC-48C0-AFB8-AA7842F66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BDD5-78DB-4988-B224-594339F1B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E4721-A46F-4639-8F40-A1DE88C7A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672F2-EFF5-4C98-A469-FC8B382C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DE23-31E2-4395-ADB6-D0554D1E8A7F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EC5AE-2190-47F4-B80F-2ADD518A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3B9AD-94BF-4CA0-A597-8133D53F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975-73A2-4DE3-9F21-9AA217C20F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1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74CB-1E80-4EC4-B56A-8766A06D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1E4FC-80BA-474B-8DF1-8AB983FB1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393A5-701D-473D-95C0-CDEAE45D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DE23-31E2-4395-ADB6-D0554D1E8A7F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AAE10-A3B8-4533-A9BD-E96B263A6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BE066-0383-4CA4-895F-C55D19A0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975-73A2-4DE3-9F21-9AA217C20F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5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6A8D0A-A245-47D6-A0C7-8FC6443CE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D0EB6-6433-4CAA-90D3-0A81D00BD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190BE-4E90-4230-B3E1-B6E65FB8E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DE23-31E2-4395-ADB6-D0554D1E8A7F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80C45-C4EB-40FB-A9E1-C2C58D60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E1DB8-597D-4B72-99DF-BFD56BC1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975-73A2-4DE3-9F21-9AA217C20F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6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ADAE-A2C9-4256-8D92-EC1A909E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BBF25-58A1-4132-9E3E-6AB26F0A5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B235F-4DEA-4746-A948-6C7E518C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DE23-31E2-4395-ADB6-D0554D1E8A7F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90174-12CC-4571-9A04-085BA8EB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13FE-41A4-4274-AAA2-44B4AAEE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975-73A2-4DE3-9F21-9AA217C20F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0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A296-A206-4F5A-A89E-A805E9D9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E0CD8-859E-4A16-8764-397C227AB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78025-8F86-4DC1-9B91-676222A3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DE23-31E2-4395-ADB6-D0554D1E8A7F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C1CE-41B2-4D1D-8DE8-5CA76829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BC639-06E4-4CE1-8BB2-8AF65B0C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975-73A2-4DE3-9F21-9AA217C20F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9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7829-DC5A-40D0-9BC8-913724DE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42FDB-5E77-44B7-87E9-6E996AC7B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089F5-0B6F-4A3C-898E-FAF0839E0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348BE-4AC5-45AF-A9CD-F4F9EE87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DE23-31E2-4395-ADB6-D0554D1E8A7F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781B0-E599-4731-BAD4-CC7C763E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5E71B-8ECB-4D78-A143-4B57DC4E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975-73A2-4DE3-9F21-9AA217C20F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7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F802-834D-48A4-B8E2-9E8D4E643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D327A-2509-4763-BC96-C145A2AF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B8060-9614-4AC4-8E0A-270529C1A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EA7B3-6614-46AB-849F-816572EF3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FC2BD-2609-4015-9552-EA0599846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31DD73-02C9-4747-A0F7-6B7EAEAE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DE23-31E2-4395-ADB6-D0554D1E8A7F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5A65B-5DF4-4626-989D-83F70879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E7C76-6411-4373-AC9D-8542D2FB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975-73A2-4DE3-9F21-9AA217C20F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8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9541-418D-4ACC-8313-02D3FF006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F089D3-2DB5-40A8-BA21-959B5EDD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DE23-31E2-4395-ADB6-D0554D1E8A7F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B3BC5-5519-482C-B6BC-C55F42FD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4461F-2EFD-4CA2-9DB3-4F4847BA5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975-73A2-4DE3-9F21-9AA217C20F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5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39F7F-405A-428A-9B45-3CE0A681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DE23-31E2-4395-ADB6-D0554D1E8A7F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33CD8D-143B-44D5-BCEC-3415F766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38748-1175-4AD9-8396-BA75AA4C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975-73A2-4DE3-9F21-9AA217C20F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0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42FB-DE23-4419-949B-07B4AB685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B26A8-E472-4A36-880D-CC8845475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2FD3B-850E-460D-97C4-EF58155A7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13B3C-F964-4ECC-B7C0-FA8DD2419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DE23-31E2-4395-ADB6-D0554D1E8A7F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0F9BD-A21C-4ABA-841C-4A4DFEBD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D2078-DDCA-4EC2-B06E-ABD251B2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975-73A2-4DE3-9F21-9AA217C20F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4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5E74-4BA3-492E-BFAE-6115F7392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ABA21A-6531-4143-A1CC-6E3690295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C70F5-30EB-42A3-9B80-16FF3D195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4233C-EEB5-4D5E-98CC-E7B11533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DE23-31E2-4395-ADB6-D0554D1E8A7F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4FFE9-6422-4B07-9D72-1D84F9B7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539FF-ABBE-477A-87C5-5E755BF8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975-73A2-4DE3-9F21-9AA217C20F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6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2A7986-0F80-44BD-93AC-B86388231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918F0-9234-4618-9FFC-05925656B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935E3-8A36-4D55-B183-B1D5FE307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3DE23-31E2-4395-ADB6-D0554D1E8A7F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C2566-38AF-424A-AB86-713FB16FF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A650B-B711-4179-8939-A373F1A36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0D975-73A2-4DE3-9F21-9AA217C20F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4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9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4A87-82B2-47F9-9576-F2E87FDD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036" y="2438545"/>
            <a:ext cx="9144000" cy="17798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Garamond" panose="02020404030301010803" pitchFamily="18" charset="0"/>
              </a:rPr>
              <a:t>Introduction to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13429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F7C57-6F2C-4468-8EA4-90BB9BA8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Machine Learning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B3B83B-BF03-4ECB-8DE9-4F3CC933A7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0745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4421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B5A6-3519-49F5-8EDE-C50D1B21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Building Machine Learning Model</a:t>
            </a:r>
          </a:p>
        </p:txBody>
      </p:sp>
      <p:pic>
        <p:nvPicPr>
          <p:cNvPr id="39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5CE2DDB-7FD0-4868-8420-F843C0D933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4" y="1415272"/>
            <a:ext cx="5781346" cy="4346713"/>
          </a:xfrm>
          <a:prstGeom prst="rect">
            <a:avLst/>
          </a:prstGeom>
        </p:spPr>
      </p:pic>
      <p:pic>
        <p:nvPicPr>
          <p:cNvPr id="9" name="Content Placeholder 8" descr="A close up of a map&#10;&#10;Description generated with high confidence">
            <a:extLst>
              <a:ext uri="{FF2B5EF4-FFF2-40B4-BE49-F238E27FC236}">
                <a16:creationId xmlns:a16="http://schemas.microsoft.com/office/drawing/2014/main" id="{D2AD844E-E2C4-44CF-94BD-474E037009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514" y="1406205"/>
            <a:ext cx="5388177" cy="4244396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EEC7EC-C024-43C5-92DB-D48FE57A0CF7}"/>
              </a:ext>
            </a:extLst>
          </p:cNvPr>
          <p:cNvCxnSpPr/>
          <p:nvPr/>
        </p:nvCxnSpPr>
        <p:spPr>
          <a:xfrm>
            <a:off x="6011517" y="1979824"/>
            <a:ext cx="0" cy="3301769"/>
          </a:xfrm>
          <a:prstGeom prst="line">
            <a:avLst/>
          </a:pr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97C2B2-9069-4588-B8CF-163C34C7EAA9}"/>
              </a:ext>
            </a:extLst>
          </p:cNvPr>
          <p:cNvSpPr txBox="1"/>
          <p:nvPr/>
        </p:nvSpPr>
        <p:spPr>
          <a:xfrm>
            <a:off x="838200" y="365125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Iterating Back using Learning Curves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796168-66AA-4C04-B1B7-C1BBFB176582}"/>
              </a:ext>
            </a:extLst>
          </p:cNvPr>
          <p:cNvSpPr txBox="1"/>
          <p:nvPr/>
        </p:nvSpPr>
        <p:spPr>
          <a:xfrm>
            <a:off x="838200" y="6268278"/>
            <a:ext cx="10346635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- Pictures taken from Andrew Ng’s Machine Learning course on Coursera</a:t>
            </a:r>
          </a:p>
        </p:txBody>
      </p:sp>
    </p:spTree>
    <p:extLst>
      <p:ext uri="{BB962C8B-B14F-4D97-AF65-F5344CB8AC3E}">
        <p14:creationId xmlns:p14="http://schemas.microsoft.com/office/powerpoint/2010/main" val="2808852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9B7F-96AD-4298-818A-88913926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73426"/>
          </a:xfrm>
        </p:spPr>
        <p:txBody>
          <a:bodyPr/>
          <a:lstStyle/>
          <a:p>
            <a:r>
              <a:rPr lang="en-US" dirty="0"/>
              <a:t>Feature Selection (Manually)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45B7907-5EA8-4211-B5F0-AF98D2E5E2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2" y="887896"/>
            <a:ext cx="12148488" cy="5844208"/>
          </a:xfrm>
        </p:spPr>
      </p:pic>
    </p:spTree>
    <p:extLst>
      <p:ext uri="{BB962C8B-B14F-4D97-AF65-F5344CB8AC3E}">
        <p14:creationId xmlns:p14="http://schemas.microsoft.com/office/powerpoint/2010/main" val="1335083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A420-9660-4D75-BD3E-924D8E21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086" y="145775"/>
            <a:ext cx="10515600" cy="940904"/>
          </a:xfrm>
        </p:spPr>
        <p:txBody>
          <a:bodyPr/>
          <a:lstStyle/>
          <a:p>
            <a:r>
              <a:rPr lang="en-US" dirty="0"/>
              <a:t>Feature Selection (Automation)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18B9B5F-1AC0-4542-BA09-2274EF7FDA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3364736"/>
              </p:ext>
            </p:extLst>
          </p:nvPr>
        </p:nvGraphicFramePr>
        <p:xfrm>
          <a:off x="784086" y="1272209"/>
          <a:ext cx="10623827" cy="5102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8553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D99A-8E30-4900-B4EB-24C9A848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32452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Construction: </a:t>
            </a:r>
            <a:r>
              <a:rPr lang="en-US" sz="4000" dirty="0">
                <a:latin typeface="Monotype Corsiva" panose="03010101010201010101" pitchFamily="66" charset="0"/>
              </a:rPr>
              <a:t>‘manual construction of new features from raw data’</a:t>
            </a:r>
            <a:endParaRPr lang="en-US" dirty="0"/>
          </a:p>
        </p:txBody>
      </p:sp>
      <p:pic>
        <p:nvPicPr>
          <p:cNvPr id="6" name="Content Placeholder 5" descr="A close up of a map&#10;&#10;Description generated with high confidence">
            <a:extLst>
              <a:ext uri="{FF2B5EF4-FFF2-40B4-BE49-F238E27FC236}">
                <a16:creationId xmlns:a16="http://schemas.microsoft.com/office/drawing/2014/main" id="{16818BDD-A4C8-4D07-8EF1-85A7464EC7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74" y="1232453"/>
            <a:ext cx="11288126" cy="5390128"/>
          </a:xfrm>
        </p:spPr>
      </p:pic>
    </p:spTree>
    <p:extLst>
      <p:ext uri="{BB962C8B-B14F-4D97-AF65-F5344CB8AC3E}">
        <p14:creationId xmlns:p14="http://schemas.microsoft.com/office/powerpoint/2010/main" val="3740832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7912-E259-4C42-B322-B354A5E58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8474"/>
            <a:ext cx="10515600" cy="1014709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Construction: </a:t>
            </a:r>
            <a:r>
              <a:rPr lang="en-US" dirty="0">
                <a:latin typeface="Monotype Corsiva" panose="03010101010201010101" pitchFamily="66" charset="0"/>
              </a:rPr>
              <a:t>‘manual construction of new features from raw data’</a:t>
            </a:r>
            <a:endParaRPr lang="en-US" dirty="0"/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A87870F-B763-4B5F-BD62-6A24A4C545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113183"/>
            <a:ext cx="10439401" cy="5261112"/>
          </a:xfrm>
        </p:spPr>
      </p:pic>
    </p:spTree>
    <p:extLst>
      <p:ext uri="{BB962C8B-B14F-4D97-AF65-F5344CB8AC3E}">
        <p14:creationId xmlns:p14="http://schemas.microsoft.com/office/powerpoint/2010/main" val="3707549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5ACB-3A48-4773-A595-D8A3EBEE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017"/>
            <a:ext cx="10515600" cy="1046922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Construction: </a:t>
            </a:r>
            <a:r>
              <a:rPr lang="en-US" dirty="0">
                <a:latin typeface="Monotype Corsiva" panose="03010101010201010101" pitchFamily="66" charset="0"/>
              </a:rPr>
              <a:t>‘manual construction of new features from raw data’</a:t>
            </a:r>
            <a:endParaRPr lang="en-US" dirty="0"/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A189302-0758-43ED-B249-829887640A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750" y="1353227"/>
            <a:ext cx="9313476" cy="5629024"/>
          </a:xfrm>
        </p:spPr>
      </p:pic>
    </p:spTree>
    <p:extLst>
      <p:ext uri="{BB962C8B-B14F-4D97-AF65-F5344CB8AC3E}">
        <p14:creationId xmlns:p14="http://schemas.microsoft.com/office/powerpoint/2010/main" val="591212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D99A-8E30-4900-B4EB-24C9A848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838"/>
            <a:ext cx="10515600" cy="1325563"/>
          </a:xfrm>
        </p:spPr>
        <p:txBody>
          <a:bodyPr/>
          <a:lstStyle/>
          <a:p>
            <a:r>
              <a:rPr lang="en-US" dirty="0"/>
              <a:t>Feature Construction: </a:t>
            </a:r>
            <a:r>
              <a:rPr lang="en-US" sz="4000" dirty="0">
                <a:latin typeface="Monotype Corsiva" panose="03010101010201010101" pitchFamily="66" charset="0"/>
              </a:rPr>
              <a:t>‘manual construction of new features from raw data’</a:t>
            </a:r>
            <a:endParaRPr lang="en-US" dirty="0"/>
          </a:p>
        </p:txBody>
      </p:sp>
      <p:pic>
        <p:nvPicPr>
          <p:cNvPr id="9" name="Content Placeholder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9B2B1FF-1CB3-419B-AF16-0C54252A6A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0261"/>
            <a:ext cx="10876722" cy="4974647"/>
          </a:xfrm>
        </p:spPr>
      </p:pic>
    </p:spTree>
    <p:extLst>
      <p:ext uri="{BB962C8B-B14F-4D97-AF65-F5344CB8AC3E}">
        <p14:creationId xmlns:p14="http://schemas.microsoft.com/office/powerpoint/2010/main" val="3183954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EEDAD-5CFB-48D7-A7AD-AF98CA720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4" y="1"/>
            <a:ext cx="10515600" cy="815974"/>
          </a:xfrm>
        </p:spPr>
        <p:txBody>
          <a:bodyPr/>
          <a:lstStyle/>
          <a:p>
            <a:r>
              <a:rPr lang="en-US" dirty="0"/>
              <a:t>Feature Construction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8269AAD-E269-402A-9CB3-9A69BCA3BA8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26310786"/>
              </p:ext>
            </p:extLst>
          </p:nvPr>
        </p:nvGraphicFramePr>
        <p:xfrm>
          <a:off x="884583" y="4603083"/>
          <a:ext cx="10422834" cy="2501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921C5C2-1652-41EE-B9F4-7C727A340D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4" y="815975"/>
            <a:ext cx="10863470" cy="338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04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FBFD-7FE6-4224-8011-81978D61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Construction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7496DEB-69A4-4ECD-9F00-B2E279E62F5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5872596"/>
              </p:ext>
            </p:extLst>
          </p:nvPr>
        </p:nvGraphicFramePr>
        <p:xfrm>
          <a:off x="1033670" y="1825625"/>
          <a:ext cx="1032013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596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F6A04F9-B36E-4091-AF50-FB9BA40A1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119966"/>
            <a:ext cx="10905066" cy="261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61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45E74F-2891-4466-BA77-4DAB64B5AC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1" y="775856"/>
            <a:ext cx="9544234" cy="5018480"/>
          </a:xfrm>
        </p:spPr>
      </p:pic>
    </p:spTree>
    <p:extLst>
      <p:ext uri="{BB962C8B-B14F-4D97-AF65-F5344CB8AC3E}">
        <p14:creationId xmlns:p14="http://schemas.microsoft.com/office/powerpoint/2010/main" val="88037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oy&#10;&#10;Description generated with high confidence">
            <a:extLst>
              <a:ext uri="{FF2B5EF4-FFF2-40B4-BE49-F238E27FC236}">
                <a16:creationId xmlns:a16="http://schemas.microsoft.com/office/drawing/2014/main" id="{C11BAD92-C75B-40F0-9FC8-24C49327B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379" y="205753"/>
            <a:ext cx="1313057" cy="30012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9B2CBA-1435-45B9-BC24-A1F4BB96AD12}"/>
              </a:ext>
            </a:extLst>
          </p:cNvPr>
          <p:cNvSpPr txBox="1"/>
          <p:nvPr/>
        </p:nvSpPr>
        <p:spPr>
          <a:xfrm>
            <a:off x="251791" y="527118"/>
            <a:ext cx="10575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gency FB" panose="020B0503020202020204" pitchFamily="34" charset="0"/>
              </a:rPr>
              <a:t>‘The better the features that I will prepare and choose, the better the results I will achieve’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74B19E-0821-41F0-A5CD-35FEA8A3F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34" y="1987826"/>
            <a:ext cx="2438400" cy="2438400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BAD9818-F33A-4C05-AFF3-1C5CDB8406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4419779"/>
              </p:ext>
            </p:extLst>
          </p:nvPr>
        </p:nvGraphicFramePr>
        <p:xfrm>
          <a:off x="827715" y="3879421"/>
          <a:ext cx="11384709" cy="2345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9EA66A-0A76-4766-8E2C-46972E3D8C07}"/>
              </a:ext>
            </a:extLst>
          </p:cNvPr>
          <p:cNvSpPr txBox="1"/>
          <p:nvPr/>
        </p:nvSpPr>
        <p:spPr>
          <a:xfrm>
            <a:off x="2716696" y="1987826"/>
            <a:ext cx="3803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True, but misleading statement 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812AD2-CF94-45A9-94DE-2A34B06A18C9}"/>
              </a:ext>
            </a:extLst>
          </p:cNvPr>
          <p:cNvSpPr txBox="1"/>
          <p:nvPr/>
        </p:nvSpPr>
        <p:spPr>
          <a:xfrm>
            <a:off x="2888972" y="3207026"/>
            <a:ext cx="8057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reality, the results you achieve depend on various factors:</a:t>
            </a:r>
          </a:p>
        </p:txBody>
      </p:sp>
    </p:spTree>
    <p:extLst>
      <p:ext uri="{BB962C8B-B14F-4D97-AF65-F5344CB8AC3E}">
        <p14:creationId xmlns:p14="http://schemas.microsoft.com/office/powerpoint/2010/main" val="337612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1A5C-598E-4D5C-A3A6-E1653EC1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Importance of Feature Engineering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10103F-528E-42E3-A39A-8ECD0850BB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174705"/>
              </p:ext>
            </p:extLst>
          </p:nvPr>
        </p:nvGraphicFramePr>
        <p:xfrm>
          <a:off x="838200" y="2779691"/>
          <a:ext cx="6463748" cy="3011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429FF7F-0F69-4991-A022-09B5771B1039}"/>
              </a:ext>
            </a:extLst>
          </p:cNvPr>
          <p:cNvSpPr txBox="1"/>
          <p:nvPr/>
        </p:nvSpPr>
        <p:spPr>
          <a:xfrm>
            <a:off x="838200" y="1942802"/>
            <a:ext cx="6013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latin typeface="Garamond" panose="02020404030301010803" pitchFamily="18" charset="0"/>
              </a:rPr>
              <a:t>Better feature means flexibility</a:t>
            </a:r>
          </a:p>
        </p:txBody>
      </p:sp>
      <p:pic>
        <p:nvPicPr>
          <p:cNvPr id="7" name="Picture 6" descr="A picture containing athletic game&#10;&#10;Description generated with high confidence">
            <a:extLst>
              <a:ext uri="{FF2B5EF4-FFF2-40B4-BE49-F238E27FC236}">
                <a16:creationId xmlns:a16="http://schemas.microsoft.com/office/drawing/2014/main" id="{06D268C7-D912-4369-B139-3A6F9F5F3B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851" y="1942802"/>
            <a:ext cx="5322955" cy="384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8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FD9D-C74D-4F17-9754-C8D43C8E1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255"/>
            <a:ext cx="10515600" cy="922545"/>
          </a:xfrm>
        </p:spPr>
        <p:txBody>
          <a:bodyPr/>
          <a:lstStyle/>
          <a:p>
            <a:r>
              <a:rPr lang="en-US" u="sng" dirty="0"/>
              <a:t>Importance of Feature Engineering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62C9159-5016-4495-87DE-A81DDE6537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018105"/>
              </p:ext>
            </p:extLst>
          </p:nvPr>
        </p:nvGraphicFramePr>
        <p:xfrm>
          <a:off x="589722" y="1895575"/>
          <a:ext cx="10621617" cy="1271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C0CB110-D8FC-4BC7-A22F-7FE2C593E3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2109965"/>
              </p:ext>
            </p:extLst>
          </p:nvPr>
        </p:nvGraphicFramePr>
        <p:xfrm>
          <a:off x="589722" y="4493178"/>
          <a:ext cx="10880035" cy="1874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54A13EF-17A3-4A4A-8C10-F0A759E55F50}"/>
              </a:ext>
            </a:extLst>
          </p:cNvPr>
          <p:cNvSpPr txBox="1"/>
          <p:nvPr/>
        </p:nvSpPr>
        <p:spPr>
          <a:xfrm>
            <a:off x="838200" y="3755658"/>
            <a:ext cx="7345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latin typeface="Garamond" panose="02020404030301010803" pitchFamily="18" charset="0"/>
              </a:rPr>
              <a:t>Better feature means better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C9705-484C-474C-8045-9B0F88776037}"/>
              </a:ext>
            </a:extLst>
          </p:cNvPr>
          <p:cNvSpPr txBox="1"/>
          <p:nvPr/>
        </p:nvSpPr>
        <p:spPr>
          <a:xfrm>
            <a:off x="838200" y="1238625"/>
            <a:ext cx="7633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latin typeface="Garamond" panose="02020404030301010803" pitchFamily="18" charset="0"/>
              </a:rPr>
              <a:t>Better feature means simpler models</a:t>
            </a:r>
          </a:p>
        </p:txBody>
      </p:sp>
    </p:spTree>
    <p:extLst>
      <p:ext uri="{BB962C8B-B14F-4D97-AF65-F5344CB8AC3E}">
        <p14:creationId xmlns:p14="http://schemas.microsoft.com/office/powerpoint/2010/main" val="288904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DC28-7437-4FBD-B357-9A8B2E69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552"/>
            <a:ext cx="10515600" cy="720588"/>
          </a:xfrm>
        </p:spPr>
        <p:txBody>
          <a:bodyPr/>
          <a:lstStyle/>
          <a:p>
            <a:r>
              <a:rPr lang="en-US" u="sng" dirty="0"/>
              <a:t>What is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472E9-CAA6-4BF8-B2EB-D995245A9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F7A0AB9C-4C50-4A99-8DD2-690B31667C4A}"/>
              </a:ext>
            </a:extLst>
          </p:cNvPr>
          <p:cNvSpPr/>
          <p:nvPr/>
        </p:nvSpPr>
        <p:spPr>
          <a:xfrm>
            <a:off x="263938" y="841894"/>
            <a:ext cx="5041349" cy="194807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Whoa! I extracted out features from raw data by reducing the dimensionality of observations into a much smaller set. </a:t>
            </a:r>
            <a:r>
              <a:rPr lang="en-US" b="1" dirty="0"/>
              <a:t>I did feature engineering, today!</a:t>
            </a:r>
          </a:p>
        </p:txBody>
      </p:sp>
      <p:pic>
        <p:nvPicPr>
          <p:cNvPr id="6" name="Picture 5" descr="A person sitting on the floor&#10;&#10;Description generated with high confidence">
            <a:extLst>
              <a:ext uri="{FF2B5EF4-FFF2-40B4-BE49-F238E27FC236}">
                <a16:creationId xmlns:a16="http://schemas.microsoft.com/office/drawing/2014/main" id="{3387E552-BEEC-481C-BB19-6ADF6CDB5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249" y="2622249"/>
            <a:ext cx="1225052" cy="1531316"/>
          </a:xfrm>
          <a:prstGeom prst="rect">
            <a:avLst/>
          </a:prstGeom>
        </p:spPr>
      </p:pic>
      <p:pic>
        <p:nvPicPr>
          <p:cNvPr id="8" name="Picture 7" descr="A close up of a womans face&#10;&#10;Description generated with very high confidence">
            <a:extLst>
              <a:ext uri="{FF2B5EF4-FFF2-40B4-BE49-F238E27FC236}">
                <a16:creationId xmlns:a16="http://schemas.microsoft.com/office/drawing/2014/main" id="{EC242FD5-9D2F-4F29-9F92-42862EF1A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55" y="2789964"/>
            <a:ext cx="1299817" cy="1733089"/>
          </a:xfrm>
          <a:prstGeom prst="rect">
            <a:avLst/>
          </a:prstGeom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BBC0FB95-7BF5-4354-8FB0-D7B1E9287CF9}"/>
              </a:ext>
            </a:extLst>
          </p:cNvPr>
          <p:cNvSpPr/>
          <p:nvPr/>
        </p:nvSpPr>
        <p:spPr>
          <a:xfrm>
            <a:off x="7427844" y="531079"/>
            <a:ext cx="4394202" cy="217335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Hahaha, are you kidding me! I calculated the feature importance scores for all features and selected the best subset of features, </a:t>
            </a:r>
            <a:r>
              <a:rPr lang="en-US" b="1" dirty="0"/>
              <a:t>this is feature engineering!</a:t>
            </a:r>
            <a:r>
              <a:rPr lang="en-US" dirty="0"/>
              <a:t> </a:t>
            </a:r>
          </a:p>
        </p:txBody>
      </p:sp>
      <p:pic>
        <p:nvPicPr>
          <p:cNvPr id="12" name="Picture 11" descr="A picture containing woman, bathroom, indoor&#10;&#10;Description generated with very high confidence">
            <a:extLst>
              <a:ext uri="{FF2B5EF4-FFF2-40B4-BE49-F238E27FC236}">
                <a16:creationId xmlns:a16="http://schemas.microsoft.com/office/drawing/2014/main" id="{12D625E4-9382-4D22-AC3D-12F8DB6DF7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924" y="4949504"/>
            <a:ext cx="1508646" cy="2204944"/>
          </a:xfrm>
          <a:prstGeom prst="rect">
            <a:avLst/>
          </a:prstGeom>
        </p:spPr>
      </p:pic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7CEA8F99-C9F5-4668-A2F6-0AEC6D2206C3}"/>
              </a:ext>
            </a:extLst>
          </p:cNvPr>
          <p:cNvSpPr/>
          <p:nvPr/>
        </p:nvSpPr>
        <p:spPr>
          <a:xfrm>
            <a:off x="4022035" y="3309059"/>
            <a:ext cx="4147930" cy="211816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Shut up, you idiots! I manually created new features using the given raw data. You guys don’t even know what feature engineering is, do you!</a:t>
            </a:r>
          </a:p>
        </p:txBody>
      </p:sp>
    </p:spTree>
    <p:extLst>
      <p:ext uri="{BB962C8B-B14F-4D97-AF65-F5344CB8AC3E}">
        <p14:creationId xmlns:p14="http://schemas.microsoft.com/office/powerpoint/2010/main" val="301164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7E1AA-A43E-4DEE-BDB0-64D0D9D09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7409"/>
          </a:xfrm>
        </p:spPr>
        <p:txBody>
          <a:bodyPr/>
          <a:lstStyle/>
          <a:p>
            <a:r>
              <a:rPr lang="en-US" u="sng" dirty="0"/>
              <a:t>What is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BB3C6-E913-451A-9A25-6CC7FD3AE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74109"/>
            <a:ext cx="10903226" cy="1250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Feature engineering is a broad topic and there are many subproblems that come under feature engineering. 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9DA3620-B0D4-4825-A824-CD1231C9FA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3929307"/>
              </p:ext>
            </p:extLst>
          </p:nvPr>
        </p:nvGraphicFramePr>
        <p:xfrm>
          <a:off x="-768212" y="2037812"/>
          <a:ext cx="12642160" cy="3136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F67CA22-94B9-484E-9A97-A4257311A6F8}"/>
              </a:ext>
            </a:extLst>
          </p:cNvPr>
          <p:cNvSpPr txBox="1"/>
          <p:nvPr/>
        </p:nvSpPr>
        <p:spPr>
          <a:xfrm>
            <a:off x="838199" y="1224957"/>
            <a:ext cx="10903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Feature Engineering is the process of transforming raw data into features that better represent the underlying problem to the predictive models, resulting in improved model accuracy on resulting data. </a:t>
            </a:r>
          </a:p>
        </p:txBody>
      </p:sp>
    </p:spTree>
    <p:extLst>
      <p:ext uri="{BB962C8B-B14F-4D97-AF65-F5344CB8AC3E}">
        <p14:creationId xmlns:p14="http://schemas.microsoft.com/office/powerpoint/2010/main" val="215247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26A8-32A5-4835-BBFB-EF0A7246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61"/>
            <a:ext cx="10515600" cy="1227449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Extraction: </a:t>
            </a:r>
            <a:r>
              <a:rPr lang="en-US" i="1" dirty="0">
                <a:latin typeface="Monotype Corsiva" panose="03010101010201010101" pitchFamily="66" charset="0"/>
              </a:rPr>
              <a:t>‘automatic construction of new features from raw data’</a:t>
            </a:r>
          </a:p>
        </p:txBody>
      </p:sp>
      <p:pic>
        <p:nvPicPr>
          <p:cNvPr id="11" name="Content Placeholder 10" descr="A drawing of a person&#10;&#10;Description generated with high confidence">
            <a:extLst>
              <a:ext uri="{FF2B5EF4-FFF2-40B4-BE49-F238E27FC236}">
                <a16:creationId xmlns:a16="http://schemas.microsoft.com/office/drawing/2014/main" id="{4A69F764-EE99-4D01-BE3A-C9017E388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56" y="2556145"/>
            <a:ext cx="1371600" cy="122224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B9F403-51C7-4E1A-9977-E5157350DBC2}"/>
              </a:ext>
            </a:extLst>
          </p:cNvPr>
          <p:cNvSpPr txBox="1"/>
          <p:nvPr/>
        </p:nvSpPr>
        <p:spPr>
          <a:xfrm>
            <a:off x="838200" y="1466132"/>
            <a:ext cx="9740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observations, in their raw state are far too voluminous to be modelled by predictive modelling algorithms directly. Common examples include: image, audio, video, textual data. </a:t>
            </a:r>
          </a:p>
        </p:txBody>
      </p:sp>
      <p:sp>
        <p:nvSpPr>
          <p:cNvPr id="5" name="Rectangle: Beveled 4">
            <a:extLst>
              <a:ext uri="{FF2B5EF4-FFF2-40B4-BE49-F238E27FC236}">
                <a16:creationId xmlns:a16="http://schemas.microsoft.com/office/drawing/2014/main" id="{17467E07-A558-4AF6-A1EE-7B0BD6BE6149}"/>
              </a:ext>
            </a:extLst>
          </p:cNvPr>
          <p:cNvSpPr/>
          <p:nvPr/>
        </p:nvSpPr>
        <p:spPr>
          <a:xfrm>
            <a:off x="1139687" y="2681775"/>
            <a:ext cx="1417983" cy="1096618"/>
          </a:xfrm>
          <a:prstGeom prst="beve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  <a:p>
            <a:pPr algn="ctr"/>
            <a:r>
              <a:rPr lang="en-US" dirty="0"/>
              <a:t>(200x200)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750BF86-4C27-4C33-B704-879513E52168}"/>
              </a:ext>
            </a:extLst>
          </p:cNvPr>
          <p:cNvSpPr/>
          <p:nvPr/>
        </p:nvSpPr>
        <p:spPr>
          <a:xfrm>
            <a:off x="2869096" y="3071191"/>
            <a:ext cx="1510748" cy="357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F2A200CC-53F5-4C1C-B343-73B5760BA07C}"/>
              </a:ext>
            </a:extLst>
          </p:cNvPr>
          <p:cNvSpPr/>
          <p:nvPr/>
        </p:nvSpPr>
        <p:spPr>
          <a:xfrm>
            <a:off x="4691270" y="2434093"/>
            <a:ext cx="2584174" cy="139191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ML model with 60000 samples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6337D44-F7E8-41D3-8228-C9853A5036C7}"/>
              </a:ext>
            </a:extLst>
          </p:cNvPr>
          <p:cNvSpPr/>
          <p:nvPr/>
        </p:nvSpPr>
        <p:spPr>
          <a:xfrm>
            <a:off x="7626626" y="3049921"/>
            <a:ext cx="1510748" cy="357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C3A0C0-778C-4870-AC83-9E5465503C00}"/>
              </a:ext>
            </a:extLst>
          </p:cNvPr>
          <p:cNvSpPr txBox="1"/>
          <p:nvPr/>
        </p:nvSpPr>
        <p:spPr>
          <a:xfrm>
            <a:off x="838200" y="4429274"/>
            <a:ext cx="111947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Feature Extraction is a process of automatically reducing the dimensionality of these types of observations into a much smaller set that can be modelled. Methods include: Principal Component Analysis (PCA), clustering, line or edge detection. </a:t>
            </a:r>
          </a:p>
        </p:txBody>
      </p:sp>
    </p:spTree>
    <p:extLst>
      <p:ext uri="{BB962C8B-B14F-4D97-AF65-F5344CB8AC3E}">
        <p14:creationId xmlns:p14="http://schemas.microsoft.com/office/powerpoint/2010/main" val="166611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5222-3A73-4DB1-A440-FAE7DFB7E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594"/>
            <a:ext cx="10515600" cy="1066110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Selection: </a:t>
            </a:r>
            <a:r>
              <a:rPr lang="en-US" sz="4000" dirty="0">
                <a:latin typeface="Monotype Corsiva" panose="03010101010201010101" pitchFamily="66" charset="0"/>
              </a:rPr>
              <a:t>‘</a:t>
            </a:r>
            <a:r>
              <a:rPr lang="en-US" dirty="0">
                <a:latin typeface="Monotype Corsiva" panose="03010101010201010101" pitchFamily="66" charset="0"/>
              </a:rPr>
              <a:t>from many features to few that are useful’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D0EB0EB-169A-4149-BB07-DDBE4A050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21486"/>
            <a:ext cx="1200444" cy="1831975"/>
          </a:xfrm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CE06E5FB-E9BA-48DF-9123-512867554E79}"/>
              </a:ext>
            </a:extLst>
          </p:cNvPr>
          <p:cNvSpPr/>
          <p:nvPr/>
        </p:nvSpPr>
        <p:spPr>
          <a:xfrm>
            <a:off x="426821" y="1273007"/>
            <a:ext cx="3816626" cy="1641665"/>
          </a:xfrm>
          <a:prstGeom prst="cloudCallou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This feature seems redundant in context to other features !</a:t>
            </a:r>
          </a:p>
        </p:txBody>
      </p:sp>
      <p:pic>
        <p:nvPicPr>
          <p:cNvPr id="12" name="Picture 11" descr="A drawing of a face&#10;&#10;Description generated with high confidence">
            <a:extLst>
              <a:ext uri="{FF2B5EF4-FFF2-40B4-BE49-F238E27FC236}">
                <a16:creationId xmlns:a16="http://schemas.microsoft.com/office/drawing/2014/main" id="{96DD37D8-97CD-4473-A618-4680AADBC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43" y="3021486"/>
            <a:ext cx="1681614" cy="1934801"/>
          </a:xfrm>
          <a:prstGeom prst="rect">
            <a:avLst/>
          </a:prstGeom>
        </p:spPr>
      </p:pic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CAA5E180-29DB-4ED7-B59B-5C507B099571}"/>
              </a:ext>
            </a:extLst>
          </p:cNvPr>
          <p:cNvSpPr/>
          <p:nvPr/>
        </p:nvSpPr>
        <p:spPr>
          <a:xfrm>
            <a:off x="8025774" y="880064"/>
            <a:ext cx="3816626" cy="2055674"/>
          </a:xfrm>
          <a:prstGeom prst="cloudCallou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Hmm, this feature looks much more important than others to the model accuracy 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9DC5EC-B00E-4D5A-B8AD-A5DCF5242B82}"/>
              </a:ext>
            </a:extLst>
          </p:cNvPr>
          <p:cNvSpPr txBox="1"/>
          <p:nvPr/>
        </p:nvSpPr>
        <p:spPr>
          <a:xfrm>
            <a:off x="1351722" y="5300870"/>
            <a:ext cx="9594574" cy="1066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04FF60-33A3-44DE-AE5E-CE3369E96B16}"/>
              </a:ext>
            </a:extLst>
          </p:cNvPr>
          <p:cNvSpPr txBox="1"/>
          <p:nvPr/>
        </p:nvSpPr>
        <p:spPr>
          <a:xfrm>
            <a:off x="1027043" y="5274364"/>
            <a:ext cx="9793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gency FB" panose="020B0503020202020204" pitchFamily="34" charset="0"/>
              </a:rPr>
              <a:t>Building a Machine Learning/Data Science model is not a hard-step, defined process, rather it is an iterative process. </a:t>
            </a:r>
          </a:p>
        </p:txBody>
      </p:sp>
      <p:sp>
        <p:nvSpPr>
          <p:cNvPr id="5" name="Flowchart: Preparation 4">
            <a:extLst>
              <a:ext uri="{FF2B5EF4-FFF2-40B4-BE49-F238E27FC236}">
                <a16:creationId xmlns:a16="http://schemas.microsoft.com/office/drawing/2014/main" id="{96CA2EB3-8C61-4E92-BA37-155F51F4AB8C}"/>
              </a:ext>
            </a:extLst>
          </p:cNvPr>
          <p:cNvSpPr/>
          <p:nvPr/>
        </p:nvSpPr>
        <p:spPr>
          <a:xfrm>
            <a:off x="3382058" y="2966973"/>
            <a:ext cx="5125838" cy="1338469"/>
          </a:xfrm>
          <a:prstGeom prst="flowChartPreparat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Hey guys, those attributes that are irrelevant to the problem need to be removed, understood!</a:t>
            </a:r>
          </a:p>
        </p:txBody>
      </p:sp>
    </p:spTree>
    <p:extLst>
      <p:ext uri="{BB962C8B-B14F-4D97-AF65-F5344CB8AC3E}">
        <p14:creationId xmlns:p14="http://schemas.microsoft.com/office/powerpoint/2010/main" val="259318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820</Words>
  <Application>Microsoft Office PowerPoint</Application>
  <PresentationFormat>Widescreen</PresentationFormat>
  <Paragraphs>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Abadi</vt:lpstr>
      <vt:lpstr>Agency FB</vt:lpstr>
      <vt:lpstr>Aharoni</vt:lpstr>
      <vt:lpstr>Arial</vt:lpstr>
      <vt:lpstr>Calibri</vt:lpstr>
      <vt:lpstr>Calibri Light</vt:lpstr>
      <vt:lpstr>Garamond</vt:lpstr>
      <vt:lpstr>Monotype Corsiva</vt:lpstr>
      <vt:lpstr>Wingdings</vt:lpstr>
      <vt:lpstr>Office Theme</vt:lpstr>
      <vt:lpstr>Introduction to Feature Engineering</vt:lpstr>
      <vt:lpstr>PowerPoint Presentation</vt:lpstr>
      <vt:lpstr>PowerPoint Presentation</vt:lpstr>
      <vt:lpstr>Importance of Feature Engineering</vt:lpstr>
      <vt:lpstr>Importance of Feature Engineering</vt:lpstr>
      <vt:lpstr>What is Feature Engineering</vt:lpstr>
      <vt:lpstr>What is Feature Engineering</vt:lpstr>
      <vt:lpstr>Feature Extraction: ‘automatic construction of new features from raw data’</vt:lpstr>
      <vt:lpstr>Feature Selection: ‘from many features to few that are useful’</vt:lpstr>
      <vt:lpstr>Building Machine Learning Model</vt:lpstr>
      <vt:lpstr>Building Machine Learning Model</vt:lpstr>
      <vt:lpstr>Feature Selection (Manually)</vt:lpstr>
      <vt:lpstr>Feature Selection (Automation)</vt:lpstr>
      <vt:lpstr>Feature Construction: ‘manual construction of new features from raw data’</vt:lpstr>
      <vt:lpstr>Feature Construction: ‘manual construction of new features from raw data’</vt:lpstr>
      <vt:lpstr>Feature Construction: ‘manual construction of new features from raw data’</vt:lpstr>
      <vt:lpstr>Feature Construction: ‘manual construction of new features from raw data’</vt:lpstr>
      <vt:lpstr>Feature Construction</vt:lpstr>
      <vt:lpstr>Feature Construction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Feature Engineering</dc:title>
  <dc:creator>Anirudh Shaktawat</dc:creator>
  <cp:lastModifiedBy>Anirudh Shaktawat</cp:lastModifiedBy>
  <cp:revision>2</cp:revision>
  <dcterms:created xsi:type="dcterms:W3CDTF">2018-09-27T21:02:25Z</dcterms:created>
  <dcterms:modified xsi:type="dcterms:W3CDTF">2018-09-27T22:08:33Z</dcterms:modified>
</cp:coreProperties>
</file>