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69" r:id="rId3"/>
    <p:sldId id="274" r:id="rId4"/>
    <p:sldId id="277" r:id="rId5"/>
    <p:sldId id="270" r:id="rId6"/>
    <p:sldId id="258" r:id="rId7"/>
    <p:sldId id="271" r:id="rId8"/>
    <p:sldId id="260" r:id="rId9"/>
    <p:sldId id="265" r:id="rId10"/>
    <p:sldId id="266" r:id="rId11"/>
    <p:sldId id="267" r:id="rId12"/>
    <p:sldId id="268" r:id="rId13"/>
    <p:sldId id="272" r:id="rId14"/>
    <p:sldId id="276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17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8FFA3-6D94-45FE-9EAC-A1E1B2E4917C}" type="doc">
      <dgm:prSet loTypeId="urn:microsoft.com/office/officeart/2005/8/layout/chevron1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59BCF530-1F1D-4F35-9C93-6FBCB51AA98A}">
      <dgm:prSet phldrT="[Текст]"/>
      <dgm:spPr/>
      <dgm:t>
        <a:bodyPr/>
        <a:lstStyle/>
        <a:p>
          <a:r>
            <a:rPr lang="ru-RU" dirty="0" smtClean="0"/>
            <a:t>Преподаватель</a:t>
          </a:r>
          <a:endParaRPr lang="ru-RU" dirty="0"/>
        </a:p>
      </dgm:t>
    </dgm:pt>
    <dgm:pt modelId="{8D3A01AA-7F9B-4D37-B82A-1AE891BE8B9B}" type="parTrans" cxnId="{FE74B04D-E07A-4F4F-9A28-D9AE9D3E2649}">
      <dgm:prSet/>
      <dgm:spPr/>
      <dgm:t>
        <a:bodyPr/>
        <a:lstStyle/>
        <a:p>
          <a:endParaRPr lang="ru-RU"/>
        </a:p>
      </dgm:t>
    </dgm:pt>
    <dgm:pt modelId="{0E978C35-43F6-4155-97EE-17240361C741}" type="sibTrans" cxnId="{FE74B04D-E07A-4F4F-9A28-D9AE9D3E2649}">
      <dgm:prSet/>
      <dgm:spPr/>
      <dgm:t>
        <a:bodyPr/>
        <a:lstStyle/>
        <a:p>
          <a:endParaRPr lang="ru-RU"/>
        </a:p>
      </dgm:t>
    </dgm:pt>
    <dgm:pt modelId="{A19216B7-D9A4-444D-B82B-63F273099A46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Подготовка тестов</a:t>
          </a:r>
        </a:p>
      </dgm:t>
    </dgm:pt>
    <dgm:pt modelId="{28002B4C-28CC-48C2-A8B8-4A54B7CDF96D}" type="parTrans" cxnId="{18B4D1C9-86AB-4045-A197-35C087254467}">
      <dgm:prSet/>
      <dgm:spPr/>
      <dgm:t>
        <a:bodyPr/>
        <a:lstStyle/>
        <a:p>
          <a:endParaRPr lang="ru-RU"/>
        </a:p>
      </dgm:t>
    </dgm:pt>
    <dgm:pt modelId="{048DE6E3-7FEF-4AD7-B8CF-0D65D7EF6B36}" type="sibTrans" cxnId="{18B4D1C9-86AB-4045-A197-35C087254467}">
      <dgm:prSet/>
      <dgm:spPr/>
      <dgm:t>
        <a:bodyPr/>
        <a:lstStyle/>
        <a:p>
          <a:endParaRPr lang="ru-RU"/>
        </a:p>
      </dgm:t>
    </dgm:pt>
    <dgm:pt modelId="{C2FC4F04-259D-444D-B695-F44F9E0F896D}">
      <dgm:prSet phldrT="[Текст]"/>
      <dgm:spPr/>
      <dgm:t>
        <a:bodyPr/>
        <a:lstStyle/>
        <a:p>
          <a:r>
            <a:rPr lang="ru-RU" dirty="0" smtClean="0"/>
            <a:t>Студент</a:t>
          </a:r>
          <a:endParaRPr lang="ru-RU" dirty="0"/>
        </a:p>
      </dgm:t>
    </dgm:pt>
    <dgm:pt modelId="{59ABBE0C-ABB9-4450-9A9F-9C97F0888BF7}" type="parTrans" cxnId="{432A51C8-907E-4A73-A8C5-9679B0C39E27}">
      <dgm:prSet/>
      <dgm:spPr/>
      <dgm:t>
        <a:bodyPr/>
        <a:lstStyle/>
        <a:p>
          <a:endParaRPr lang="ru-RU"/>
        </a:p>
      </dgm:t>
    </dgm:pt>
    <dgm:pt modelId="{1D5D1A68-63E9-4906-A68F-9FB0EC8E442F}" type="sibTrans" cxnId="{432A51C8-907E-4A73-A8C5-9679B0C39E27}">
      <dgm:prSet/>
      <dgm:spPr/>
      <dgm:t>
        <a:bodyPr/>
        <a:lstStyle/>
        <a:p>
          <a:endParaRPr lang="ru-RU"/>
        </a:p>
      </dgm:t>
    </dgm:pt>
    <dgm:pt modelId="{12182D51-8B63-44E5-9E94-6B00F12E3E2B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Контроль знаний</a:t>
          </a:r>
          <a:endParaRPr lang="ru-RU" sz="2000" dirty="0"/>
        </a:p>
      </dgm:t>
    </dgm:pt>
    <dgm:pt modelId="{4ED8FDAC-07DE-4B6B-BBF2-E0C957A6E316}" type="parTrans" cxnId="{B0954221-A8B3-437E-92F7-3D0D56A3FB38}">
      <dgm:prSet/>
      <dgm:spPr/>
      <dgm:t>
        <a:bodyPr/>
        <a:lstStyle/>
        <a:p>
          <a:endParaRPr lang="ru-RU"/>
        </a:p>
      </dgm:t>
    </dgm:pt>
    <dgm:pt modelId="{F23FFA9C-44C5-4888-B764-8F961373FE10}" type="sibTrans" cxnId="{B0954221-A8B3-437E-92F7-3D0D56A3FB38}">
      <dgm:prSet/>
      <dgm:spPr/>
      <dgm:t>
        <a:bodyPr/>
        <a:lstStyle/>
        <a:p>
          <a:endParaRPr lang="ru-RU"/>
        </a:p>
      </dgm:t>
    </dgm:pt>
    <dgm:pt modelId="{134DA034-8437-4FFF-9A8D-9EAA91E0A4C3}">
      <dgm:prSet phldrT="[Текст]"/>
      <dgm:spPr/>
      <dgm:t>
        <a:bodyPr/>
        <a:lstStyle/>
        <a:p>
          <a:r>
            <a:rPr lang="ru-RU" dirty="0" smtClean="0"/>
            <a:t>Родитель</a:t>
          </a:r>
          <a:endParaRPr lang="ru-RU" dirty="0"/>
        </a:p>
      </dgm:t>
    </dgm:pt>
    <dgm:pt modelId="{EE7610DD-9A79-4951-9B82-6FB76172EA26}" type="parTrans" cxnId="{B5C0A292-A0BB-4D6D-8AC5-82D865BC03CE}">
      <dgm:prSet/>
      <dgm:spPr/>
      <dgm:t>
        <a:bodyPr/>
        <a:lstStyle/>
        <a:p>
          <a:endParaRPr lang="ru-RU"/>
        </a:p>
      </dgm:t>
    </dgm:pt>
    <dgm:pt modelId="{F6106EF9-4654-4DF4-B833-B0C0426D80BB}" type="sibTrans" cxnId="{B5C0A292-A0BB-4D6D-8AC5-82D865BC03CE}">
      <dgm:prSet/>
      <dgm:spPr/>
      <dgm:t>
        <a:bodyPr/>
        <a:lstStyle/>
        <a:p>
          <a:endParaRPr lang="ru-RU"/>
        </a:p>
      </dgm:t>
    </dgm:pt>
    <dgm:pt modelId="{4CD5B14E-438E-4AE2-AB78-E4EE71A26A83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Мониторинг</a:t>
          </a:r>
          <a:endParaRPr lang="ru-RU" sz="2000" dirty="0"/>
        </a:p>
      </dgm:t>
    </dgm:pt>
    <dgm:pt modelId="{E92546F4-2A26-4F6F-850F-BB7CD2CFAA17}" type="parTrans" cxnId="{55705BF2-4D8E-4B28-8EF2-4A64632E9F72}">
      <dgm:prSet/>
      <dgm:spPr/>
      <dgm:t>
        <a:bodyPr/>
        <a:lstStyle/>
        <a:p>
          <a:endParaRPr lang="ru-RU"/>
        </a:p>
      </dgm:t>
    </dgm:pt>
    <dgm:pt modelId="{00841FB0-587E-4CFE-9718-DB8D2DEC4BB7}" type="sibTrans" cxnId="{55705BF2-4D8E-4B28-8EF2-4A64632E9F72}">
      <dgm:prSet/>
      <dgm:spPr/>
      <dgm:t>
        <a:bodyPr/>
        <a:lstStyle/>
        <a:p>
          <a:endParaRPr lang="ru-RU"/>
        </a:p>
      </dgm:t>
    </dgm:pt>
    <dgm:pt modelId="{3AE6120E-1B69-468B-9EE2-5EF38B301F5A}">
      <dgm:prSet phldrT="[Текст]"/>
      <dgm:spPr/>
      <dgm:t>
        <a:bodyPr anchor="ctr"/>
        <a:lstStyle/>
        <a:p>
          <a:pPr algn="ctr"/>
          <a:r>
            <a:rPr lang="ru-RU" dirty="0" smtClean="0"/>
            <a:t>Староста</a:t>
          </a:r>
          <a:endParaRPr lang="ru-RU" dirty="0"/>
        </a:p>
      </dgm:t>
    </dgm:pt>
    <dgm:pt modelId="{0A3DA87F-39C5-4C44-B31E-6B0DB583A66D}" type="parTrans" cxnId="{B2E41158-3C53-43C0-A018-1403089C2B80}">
      <dgm:prSet/>
      <dgm:spPr/>
      <dgm:t>
        <a:bodyPr/>
        <a:lstStyle/>
        <a:p>
          <a:endParaRPr lang="ru-RU"/>
        </a:p>
      </dgm:t>
    </dgm:pt>
    <dgm:pt modelId="{7A3F2916-6250-4910-B488-4BBDB62538C6}" type="sibTrans" cxnId="{B2E41158-3C53-43C0-A018-1403089C2B80}">
      <dgm:prSet/>
      <dgm:spPr/>
      <dgm:t>
        <a:bodyPr/>
        <a:lstStyle/>
        <a:p>
          <a:endParaRPr lang="ru-RU"/>
        </a:p>
      </dgm:t>
    </dgm:pt>
    <dgm:pt modelId="{8F3963D5-87E7-4524-8A19-268BB9C63D1C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Контроль посещаемости</a:t>
          </a:r>
          <a:endParaRPr lang="ru-RU" sz="2000" dirty="0"/>
        </a:p>
      </dgm:t>
    </dgm:pt>
    <dgm:pt modelId="{280336DE-2BFE-45A5-A5D9-6A1F84C547DB}" type="parTrans" cxnId="{08ECCE39-8F31-40EC-BA23-D90DD572111D}">
      <dgm:prSet/>
      <dgm:spPr/>
      <dgm:t>
        <a:bodyPr/>
        <a:lstStyle/>
        <a:p>
          <a:endParaRPr lang="ru-RU"/>
        </a:p>
      </dgm:t>
    </dgm:pt>
    <dgm:pt modelId="{7B1542FC-90B5-4B79-8338-ED60FF500F33}" type="sibTrans" cxnId="{08ECCE39-8F31-40EC-BA23-D90DD572111D}">
      <dgm:prSet/>
      <dgm:spPr/>
      <dgm:t>
        <a:bodyPr/>
        <a:lstStyle/>
        <a:p>
          <a:endParaRPr lang="ru-RU"/>
        </a:p>
      </dgm:t>
    </dgm:pt>
    <dgm:pt modelId="{DDD39895-9211-4626-AD17-77BD1D38C923}">
      <dgm:prSet phldrT="[Текст]"/>
      <dgm:spPr/>
      <dgm:t>
        <a:bodyPr/>
        <a:lstStyle/>
        <a:p>
          <a:r>
            <a:rPr lang="ru-RU" dirty="0" smtClean="0"/>
            <a:t>Заведующий отделения</a:t>
          </a:r>
          <a:endParaRPr lang="ru-RU" dirty="0"/>
        </a:p>
      </dgm:t>
    </dgm:pt>
    <dgm:pt modelId="{CE4D5885-3B16-4A23-8EDE-C804E2E74EA3}" type="parTrans" cxnId="{366FA6DA-F100-4B9E-9157-DC1925F2C123}">
      <dgm:prSet/>
      <dgm:spPr/>
      <dgm:t>
        <a:bodyPr/>
        <a:lstStyle/>
        <a:p>
          <a:endParaRPr lang="ru-RU"/>
        </a:p>
      </dgm:t>
    </dgm:pt>
    <dgm:pt modelId="{4D70680B-2742-49CB-80BC-164D4C111683}" type="sibTrans" cxnId="{366FA6DA-F100-4B9E-9157-DC1925F2C123}">
      <dgm:prSet/>
      <dgm:spPr/>
      <dgm:t>
        <a:bodyPr/>
        <a:lstStyle/>
        <a:p>
          <a:endParaRPr lang="ru-RU"/>
        </a:p>
      </dgm:t>
    </dgm:pt>
    <dgm:pt modelId="{05E0D229-A6B3-48FE-AE7B-B909D3B32BCC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Обратная связь</a:t>
          </a:r>
          <a:endParaRPr lang="ru-RU" sz="2000" dirty="0"/>
        </a:p>
      </dgm:t>
    </dgm:pt>
    <dgm:pt modelId="{9ADC9B89-5F6B-41C3-A7A1-AC60BCFF88CF}" type="parTrans" cxnId="{E0EB84CB-333B-4E23-ADCC-6B00FFA89C03}">
      <dgm:prSet/>
      <dgm:spPr/>
      <dgm:t>
        <a:bodyPr/>
        <a:lstStyle/>
        <a:p>
          <a:endParaRPr lang="ru-RU"/>
        </a:p>
      </dgm:t>
    </dgm:pt>
    <dgm:pt modelId="{174909BE-DF2D-4D6C-AC75-ECD233AC5CC5}" type="sibTrans" cxnId="{E0EB84CB-333B-4E23-ADCC-6B00FFA89C03}">
      <dgm:prSet/>
      <dgm:spPr/>
      <dgm:t>
        <a:bodyPr/>
        <a:lstStyle/>
        <a:p>
          <a:endParaRPr lang="ru-RU"/>
        </a:p>
      </dgm:t>
    </dgm:pt>
    <dgm:pt modelId="{71444C87-DB75-4C6C-9FB6-ED7AB231DA4F}" type="pres">
      <dgm:prSet presAssocID="{47E8FFA3-6D94-45FE-9EAC-A1E1B2E491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7905981-C486-4ADB-8B27-23CEA723B50E}" type="pres">
      <dgm:prSet presAssocID="{DDD39895-9211-4626-AD17-77BD1D38C923}" presName="composite" presStyleCnt="0"/>
      <dgm:spPr/>
    </dgm:pt>
    <dgm:pt modelId="{4CE69780-4892-4570-80F9-CCBB6AF84B68}" type="pres">
      <dgm:prSet presAssocID="{DDD39895-9211-4626-AD17-77BD1D38C923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9862D9-2FBE-47B9-9D10-647A2E1A3ACF}" type="pres">
      <dgm:prSet presAssocID="{DDD39895-9211-4626-AD17-77BD1D38C923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0F383D-C4FA-49C1-95DE-89F1F413F4E7}" type="pres">
      <dgm:prSet presAssocID="{4D70680B-2742-49CB-80BC-164D4C111683}" presName="space" presStyleCnt="0"/>
      <dgm:spPr/>
    </dgm:pt>
    <dgm:pt modelId="{F2A97344-6361-4B08-ABBC-6289FA946710}" type="pres">
      <dgm:prSet presAssocID="{59BCF530-1F1D-4F35-9C93-6FBCB51AA98A}" presName="composite" presStyleCnt="0"/>
      <dgm:spPr/>
    </dgm:pt>
    <dgm:pt modelId="{66465B80-E317-4550-8134-CBE8DD67227C}" type="pres">
      <dgm:prSet presAssocID="{59BCF530-1F1D-4F35-9C93-6FBCB51AA98A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F364FB-E075-4A3B-BA53-96555195B3C7}" type="pres">
      <dgm:prSet presAssocID="{59BCF530-1F1D-4F35-9C93-6FBCB51AA98A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2369C8-6E2E-45B1-B778-9D248B62D613}" type="pres">
      <dgm:prSet presAssocID="{0E978C35-43F6-4155-97EE-17240361C741}" presName="space" presStyleCnt="0"/>
      <dgm:spPr/>
    </dgm:pt>
    <dgm:pt modelId="{2BE33DC2-D6CF-47CB-842F-4B756D940FF2}" type="pres">
      <dgm:prSet presAssocID="{C2FC4F04-259D-444D-B695-F44F9E0F896D}" presName="composite" presStyleCnt="0"/>
      <dgm:spPr/>
    </dgm:pt>
    <dgm:pt modelId="{63062F87-1677-4D5E-82A6-5FFBEBADC418}" type="pres">
      <dgm:prSet presAssocID="{C2FC4F04-259D-444D-B695-F44F9E0F896D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8938AA-5DA9-40AC-9F24-24C01B4040E9}" type="pres">
      <dgm:prSet presAssocID="{C2FC4F04-259D-444D-B695-F44F9E0F896D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A321DB-2CA7-43EE-855C-E913D839FF64}" type="pres">
      <dgm:prSet presAssocID="{1D5D1A68-63E9-4906-A68F-9FB0EC8E442F}" presName="space" presStyleCnt="0"/>
      <dgm:spPr/>
    </dgm:pt>
    <dgm:pt modelId="{55D5A4B6-4B50-4017-B6D8-F42DB3023722}" type="pres">
      <dgm:prSet presAssocID="{3AE6120E-1B69-468B-9EE2-5EF38B301F5A}" presName="composite" presStyleCnt="0"/>
      <dgm:spPr/>
    </dgm:pt>
    <dgm:pt modelId="{36341D34-B694-4E11-B2F8-533CF398B3D4}" type="pres">
      <dgm:prSet presAssocID="{3AE6120E-1B69-468B-9EE2-5EF38B301F5A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80E875-1F33-40FC-8EE6-F5FF47DDA27D}" type="pres">
      <dgm:prSet presAssocID="{3AE6120E-1B69-468B-9EE2-5EF38B301F5A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C3EA89-E26C-4BF5-9223-9D8A0FC4D364}" type="pres">
      <dgm:prSet presAssocID="{7A3F2916-6250-4910-B488-4BBDB62538C6}" presName="space" presStyleCnt="0"/>
      <dgm:spPr/>
    </dgm:pt>
    <dgm:pt modelId="{1C048E95-6F94-4287-A017-D3135017CCA3}" type="pres">
      <dgm:prSet presAssocID="{134DA034-8437-4FFF-9A8D-9EAA91E0A4C3}" presName="composite" presStyleCnt="0"/>
      <dgm:spPr/>
    </dgm:pt>
    <dgm:pt modelId="{BD1CC673-2522-419A-A79C-3CC13554A484}" type="pres">
      <dgm:prSet presAssocID="{134DA034-8437-4FFF-9A8D-9EAA91E0A4C3}" presName="par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322775-38D7-4881-925D-F12172F31191}" type="pres">
      <dgm:prSet presAssocID="{134DA034-8437-4FFF-9A8D-9EAA91E0A4C3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705BF2-4D8E-4B28-8EF2-4A64632E9F72}" srcId="{134DA034-8437-4FFF-9A8D-9EAA91E0A4C3}" destId="{4CD5B14E-438E-4AE2-AB78-E4EE71A26A83}" srcOrd="0" destOrd="0" parTransId="{E92546F4-2A26-4F6F-850F-BB7CD2CFAA17}" sibTransId="{00841FB0-587E-4CFE-9718-DB8D2DEC4BB7}"/>
    <dgm:cxn modelId="{B2E9DEF8-5CE6-40E6-B0BB-C51FBF5F93AB}" type="presOf" srcId="{4CD5B14E-438E-4AE2-AB78-E4EE71A26A83}" destId="{32322775-38D7-4881-925D-F12172F31191}" srcOrd="0" destOrd="0" presId="urn:microsoft.com/office/officeart/2005/8/layout/chevron1"/>
    <dgm:cxn modelId="{B5C0A292-A0BB-4D6D-8AC5-82D865BC03CE}" srcId="{47E8FFA3-6D94-45FE-9EAC-A1E1B2E4917C}" destId="{134DA034-8437-4FFF-9A8D-9EAA91E0A4C3}" srcOrd="4" destOrd="0" parTransId="{EE7610DD-9A79-4951-9B82-6FB76172EA26}" sibTransId="{F6106EF9-4654-4DF4-B833-B0C0426D80BB}"/>
    <dgm:cxn modelId="{FE74B04D-E07A-4F4F-9A28-D9AE9D3E2649}" srcId="{47E8FFA3-6D94-45FE-9EAC-A1E1B2E4917C}" destId="{59BCF530-1F1D-4F35-9C93-6FBCB51AA98A}" srcOrd="1" destOrd="0" parTransId="{8D3A01AA-7F9B-4D37-B82A-1AE891BE8B9B}" sibTransId="{0E978C35-43F6-4155-97EE-17240361C741}"/>
    <dgm:cxn modelId="{6E8F8597-3E0C-47FA-A424-3A7AA92A0907}" type="presOf" srcId="{12182D51-8B63-44E5-9E94-6B00F12E3E2B}" destId="{178938AA-5DA9-40AC-9F24-24C01B4040E9}" srcOrd="0" destOrd="0" presId="urn:microsoft.com/office/officeart/2005/8/layout/chevron1"/>
    <dgm:cxn modelId="{25EDBD4E-EA20-4FDC-A305-92B7D6C33271}" type="presOf" srcId="{47E8FFA3-6D94-45FE-9EAC-A1E1B2E4917C}" destId="{71444C87-DB75-4C6C-9FB6-ED7AB231DA4F}" srcOrd="0" destOrd="0" presId="urn:microsoft.com/office/officeart/2005/8/layout/chevron1"/>
    <dgm:cxn modelId="{08ECCE39-8F31-40EC-BA23-D90DD572111D}" srcId="{3AE6120E-1B69-468B-9EE2-5EF38B301F5A}" destId="{8F3963D5-87E7-4524-8A19-268BB9C63D1C}" srcOrd="0" destOrd="0" parTransId="{280336DE-2BFE-45A5-A5D9-6A1F84C547DB}" sibTransId="{7B1542FC-90B5-4B79-8338-ED60FF500F33}"/>
    <dgm:cxn modelId="{18B4D1C9-86AB-4045-A197-35C087254467}" srcId="{59BCF530-1F1D-4F35-9C93-6FBCB51AA98A}" destId="{A19216B7-D9A4-444D-B82B-63F273099A46}" srcOrd="0" destOrd="0" parTransId="{28002B4C-28CC-48C2-A8B8-4A54B7CDF96D}" sibTransId="{048DE6E3-7FEF-4AD7-B8CF-0D65D7EF6B36}"/>
    <dgm:cxn modelId="{59AABEA4-8301-4D44-92D2-1236CAD86F34}" type="presOf" srcId="{134DA034-8437-4FFF-9A8D-9EAA91E0A4C3}" destId="{BD1CC673-2522-419A-A79C-3CC13554A484}" srcOrd="0" destOrd="0" presId="urn:microsoft.com/office/officeart/2005/8/layout/chevron1"/>
    <dgm:cxn modelId="{432A51C8-907E-4A73-A8C5-9679B0C39E27}" srcId="{47E8FFA3-6D94-45FE-9EAC-A1E1B2E4917C}" destId="{C2FC4F04-259D-444D-B695-F44F9E0F896D}" srcOrd="2" destOrd="0" parTransId="{59ABBE0C-ABB9-4450-9A9F-9C97F0888BF7}" sibTransId="{1D5D1A68-63E9-4906-A68F-9FB0EC8E442F}"/>
    <dgm:cxn modelId="{206CC5BE-3C0C-49FB-9FD7-A73FBB8322F2}" type="presOf" srcId="{59BCF530-1F1D-4F35-9C93-6FBCB51AA98A}" destId="{66465B80-E317-4550-8134-CBE8DD67227C}" srcOrd="0" destOrd="0" presId="urn:microsoft.com/office/officeart/2005/8/layout/chevron1"/>
    <dgm:cxn modelId="{B2E41158-3C53-43C0-A018-1403089C2B80}" srcId="{47E8FFA3-6D94-45FE-9EAC-A1E1B2E4917C}" destId="{3AE6120E-1B69-468B-9EE2-5EF38B301F5A}" srcOrd="3" destOrd="0" parTransId="{0A3DA87F-39C5-4C44-B31E-6B0DB583A66D}" sibTransId="{7A3F2916-6250-4910-B488-4BBDB62538C6}"/>
    <dgm:cxn modelId="{429D35EC-E9B8-44DE-A513-098C47D85253}" type="presOf" srcId="{8F3963D5-87E7-4524-8A19-268BB9C63D1C}" destId="{2580E875-1F33-40FC-8EE6-F5FF47DDA27D}" srcOrd="0" destOrd="0" presId="urn:microsoft.com/office/officeart/2005/8/layout/chevron1"/>
    <dgm:cxn modelId="{E2379765-9445-4842-9A46-9EDC9CA344D3}" type="presOf" srcId="{05E0D229-A6B3-48FE-AE7B-B909D3B32BCC}" destId="{4B9862D9-2FBE-47B9-9D10-647A2E1A3ACF}" srcOrd="0" destOrd="0" presId="urn:microsoft.com/office/officeart/2005/8/layout/chevron1"/>
    <dgm:cxn modelId="{D737A32B-9F2D-4687-9FC5-70EB5267CCA7}" type="presOf" srcId="{DDD39895-9211-4626-AD17-77BD1D38C923}" destId="{4CE69780-4892-4570-80F9-CCBB6AF84B68}" srcOrd="0" destOrd="0" presId="urn:microsoft.com/office/officeart/2005/8/layout/chevron1"/>
    <dgm:cxn modelId="{366FA6DA-F100-4B9E-9157-DC1925F2C123}" srcId="{47E8FFA3-6D94-45FE-9EAC-A1E1B2E4917C}" destId="{DDD39895-9211-4626-AD17-77BD1D38C923}" srcOrd="0" destOrd="0" parTransId="{CE4D5885-3B16-4A23-8EDE-C804E2E74EA3}" sibTransId="{4D70680B-2742-49CB-80BC-164D4C111683}"/>
    <dgm:cxn modelId="{B421E097-CFBF-47D1-85E0-B64F610E1ED4}" type="presOf" srcId="{C2FC4F04-259D-444D-B695-F44F9E0F896D}" destId="{63062F87-1677-4D5E-82A6-5FFBEBADC418}" srcOrd="0" destOrd="0" presId="urn:microsoft.com/office/officeart/2005/8/layout/chevron1"/>
    <dgm:cxn modelId="{29840EF6-FD20-4F2C-9F2E-40A37AF1CE9D}" type="presOf" srcId="{3AE6120E-1B69-468B-9EE2-5EF38B301F5A}" destId="{36341D34-B694-4E11-B2F8-533CF398B3D4}" srcOrd="0" destOrd="0" presId="urn:microsoft.com/office/officeart/2005/8/layout/chevron1"/>
    <dgm:cxn modelId="{E0EB84CB-333B-4E23-ADCC-6B00FFA89C03}" srcId="{DDD39895-9211-4626-AD17-77BD1D38C923}" destId="{05E0D229-A6B3-48FE-AE7B-B909D3B32BCC}" srcOrd="0" destOrd="0" parTransId="{9ADC9B89-5F6B-41C3-A7A1-AC60BCFF88CF}" sibTransId="{174909BE-DF2D-4D6C-AC75-ECD233AC5CC5}"/>
    <dgm:cxn modelId="{3CBD48F5-A9EC-4A0B-96F9-392BEC019435}" type="presOf" srcId="{A19216B7-D9A4-444D-B82B-63F273099A46}" destId="{F6F364FB-E075-4A3B-BA53-96555195B3C7}" srcOrd="0" destOrd="0" presId="urn:microsoft.com/office/officeart/2005/8/layout/chevron1"/>
    <dgm:cxn modelId="{B0954221-A8B3-437E-92F7-3D0D56A3FB38}" srcId="{C2FC4F04-259D-444D-B695-F44F9E0F896D}" destId="{12182D51-8B63-44E5-9E94-6B00F12E3E2B}" srcOrd="0" destOrd="0" parTransId="{4ED8FDAC-07DE-4B6B-BBF2-E0C957A6E316}" sibTransId="{F23FFA9C-44C5-4888-B764-8F961373FE10}"/>
    <dgm:cxn modelId="{0E9C406E-0CE2-4949-B5AA-0A248E418276}" type="presParOf" srcId="{71444C87-DB75-4C6C-9FB6-ED7AB231DA4F}" destId="{87905981-C486-4ADB-8B27-23CEA723B50E}" srcOrd="0" destOrd="0" presId="urn:microsoft.com/office/officeart/2005/8/layout/chevron1"/>
    <dgm:cxn modelId="{F6AE0CCC-6879-46F3-BCE8-BC6AD2D0DD6C}" type="presParOf" srcId="{87905981-C486-4ADB-8B27-23CEA723B50E}" destId="{4CE69780-4892-4570-80F9-CCBB6AF84B68}" srcOrd="0" destOrd="0" presId="urn:microsoft.com/office/officeart/2005/8/layout/chevron1"/>
    <dgm:cxn modelId="{AF2FD792-7F23-4B0C-852C-3E58AE3A3418}" type="presParOf" srcId="{87905981-C486-4ADB-8B27-23CEA723B50E}" destId="{4B9862D9-2FBE-47B9-9D10-647A2E1A3ACF}" srcOrd="1" destOrd="0" presId="urn:microsoft.com/office/officeart/2005/8/layout/chevron1"/>
    <dgm:cxn modelId="{885326B8-4A14-4B24-9AD1-FE22D05C6A47}" type="presParOf" srcId="{71444C87-DB75-4C6C-9FB6-ED7AB231DA4F}" destId="{B20F383D-C4FA-49C1-95DE-89F1F413F4E7}" srcOrd="1" destOrd="0" presId="urn:microsoft.com/office/officeart/2005/8/layout/chevron1"/>
    <dgm:cxn modelId="{8371AEED-E5F8-46AD-A32C-16FAE9DC7D98}" type="presParOf" srcId="{71444C87-DB75-4C6C-9FB6-ED7AB231DA4F}" destId="{F2A97344-6361-4B08-ABBC-6289FA946710}" srcOrd="2" destOrd="0" presId="urn:microsoft.com/office/officeart/2005/8/layout/chevron1"/>
    <dgm:cxn modelId="{06679D0A-1743-4461-9FCA-F00DB887ABCB}" type="presParOf" srcId="{F2A97344-6361-4B08-ABBC-6289FA946710}" destId="{66465B80-E317-4550-8134-CBE8DD67227C}" srcOrd="0" destOrd="0" presId="urn:microsoft.com/office/officeart/2005/8/layout/chevron1"/>
    <dgm:cxn modelId="{4977E417-E3DF-4B8E-9F85-7AC6D704C699}" type="presParOf" srcId="{F2A97344-6361-4B08-ABBC-6289FA946710}" destId="{F6F364FB-E075-4A3B-BA53-96555195B3C7}" srcOrd="1" destOrd="0" presId="urn:microsoft.com/office/officeart/2005/8/layout/chevron1"/>
    <dgm:cxn modelId="{F8279085-6E8B-4549-9142-1285908D34CC}" type="presParOf" srcId="{71444C87-DB75-4C6C-9FB6-ED7AB231DA4F}" destId="{422369C8-6E2E-45B1-B778-9D248B62D613}" srcOrd="3" destOrd="0" presId="urn:microsoft.com/office/officeart/2005/8/layout/chevron1"/>
    <dgm:cxn modelId="{4DCC3188-206B-43A1-804E-435FC26F09F4}" type="presParOf" srcId="{71444C87-DB75-4C6C-9FB6-ED7AB231DA4F}" destId="{2BE33DC2-D6CF-47CB-842F-4B756D940FF2}" srcOrd="4" destOrd="0" presId="urn:microsoft.com/office/officeart/2005/8/layout/chevron1"/>
    <dgm:cxn modelId="{9AD85FA0-CDAB-4E3D-8B74-700DD9BE5656}" type="presParOf" srcId="{2BE33DC2-D6CF-47CB-842F-4B756D940FF2}" destId="{63062F87-1677-4D5E-82A6-5FFBEBADC418}" srcOrd="0" destOrd="0" presId="urn:microsoft.com/office/officeart/2005/8/layout/chevron1"/>
    <dgm:cxn modelId="{CB3C41CE-8F82-4E2A-8B72-5FDD5C6BFE63}" type="presParOf" srcId="{2BE33DC2-D6CF-47CB-842F-4B756D940FF2}" destId="{178938AA-5DA9-40AC-9F24-24C01B4040E9}" srcOrd="1" destOrd="0" presId="urn:microsoft.com/office/officeart/2005/8/layout/chevron1"/>
    <dgm:cxn modelId="{AEA815B2-3914-4F08-8DAA-30359DC803D5}" type="presParOf" srcId="{71444C87-DB75-4C6C-9FB6-ED7AB231DA4F}" destId="{61A321DB-2CA7-43EE-855C-E913D839FF64}" srcOrd="5" destOrd="0" presId="urn:microsoft.com/office/officeart/2005/8/layout/chevron1"/>
    <dgm:cxn modelId="{C6C1DC88-170F-42CA-BB34-F589CAD05F46}" type="presParOf" srcId="{71444C87-DB75-4C6C-9FB6-ED7AB231DA4F}" destId="{55D5A4B6-4B50-4017-B6D8-F42DB3023722}" srcOrd="6" destOrd="0" presId="urn:microsoft.com/office/officeart/2005/8/layout/chevron1"/>
    <dgm:cxn modelId="{AF96AA5A-572F-48D8-906F-DC574E56B42C}" type="presParOf" srcId="{55D5A4B6-4B50-4017-B6D8-F42DB3023722}" destId="{36341D34-B694-4E11-B2F8-533CF398B3D4}" srcOrd="0" destOrd="0" presId="urn:microsoft.com/office/officeart/2005/8/layout/chevron1"/>
    <dgm:cxn modelId="{0DE96FAF-C03C-4CC9-92DC-F1687BED45AD}" type="presParOf" srcId="{55D5A4B6-4B50-4017-B6D8-F42DB3023722}" destId="{2580E875-1F33-40FC-8EE6-F5FF47DDA27D}" srcOrd="1" destOrd="0" presId="urn:microsoft.com/office/officeart/2005/8/layout/chevron1"/>
    <dgm:cxn modelId="{CDBC22C1-1446-4A10-8205-BE27532B0D89}" type="presParOf" srcId="{71444C87-DB75-4C6C-9FB6-ED7AB231DA4F}" destId="{CEC3EA89-E26C-4BF5-9223-9D8A0FC4D364}" srcOrd="7" destOrd="0" presId="urn:microsoft.com/office/officeart/2005/8/layout/chevron1"/>
    <dgm:cxn modelId="{8DE64843-EED6-4540-853E-04A5BCFE1F5A}" type="presParOf" srcId="{71444C87-DB75-4C6C-9FB6-ED7AB231DA4F}" destId="{1C048E95-6F94-4287-A017-D3135017CCA3}" srcOrd="8" destOrd="0" presId="urn:microsoft.com/office/officeart/2005/8/layout/chevron1"/>
    <dgm:cxn modelId="{D2A73742-CC97-47E8-B382-C8F380EB6AB6}" type="presParOf" srcId="{1C048E95-6F94-4287-A017-D3135017CCA3}" destId="{BD1CC673-2522-419A-A79C-3CC13554A484}" srcOrd="0" destOrd="0" presId="urn:microsoft.com/office/officeart/2005/8/layout/chevron1"/>
    <dgm:cxn modelId="{53E5FCD3-C076-423D-89A6-8F87ED9F85FC}" type="presParOf" srcId="{1C048E95-6F94-4287-A017-D3135017CCA3}" destId="{32322775-38D7-4881-925D-F12172F3119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471CD1-9495-403D-A791-C967DE805EB5}" type="doc">
      <dgm:prSet loTypeId="urn:microsoft.com/office/officeart/2005/8/layout/vList3" loCatId="list" qsTypeId="urn:microsoft.com/office/officeart/2005/8/quickstyle/simple3" qsCatId="simple" csTypeId="urn:microsoft.com/office/officeart/2005/8/colors/colorful2" csCatId="colorful" phldr="1"/>
      <dgm:spPr/>
    </dgm:pt>
    <dgm:pt modelId="{CFAF2A53-07CF-4B36-BBD8-3768FE0452E1}">
      <dgm:prSet/>
      <dgm:spPr/>
      <dgm:t>
        <a:bodyPr/>
        <a:lstStyle/>
        <a:p>
          <a:r>
            <a:rPr lang="ru-RU" dirty="0" smtClean="0"/>
            <a:t> Аккаунты</a:t>
          </a:r>
          <a:endParaRPr lang="ru-RU" dirty="0"/>
        </a:p>
      </dgm:t>
    </dgm:pt>
    <dgm:pt modelId="{45DE3D07-5197-47CD-904F-7B4603B43CE9}" type="parTrans" cxnId="{82E84876-A31F-4D31-A4C1-1A4057086531}">
      <dgm:prSet/>
      <dgm:spPr/>
      <dgm:t>
        <a:bodyPr/>
        <a:lstStyle/>
        <a:p>
          <a:endParaRPr lang="ru-RU"/>
        </a:p>
      </dgm:t>
    </dgm:pt>
    <dgm:pt modelId="{B0C906C2-EEE7-4D12-BA14-D3A44A513847}" type="sibTrans" cxnId="{82E84876-A31F-4D31-A4C1-1A4057086531}">
      <dgm:prSet/>
      <dgm:spPr/>
      <dgm:t>
        <a:bodyPr/>
        <a:lstStyle/>
        <a:p>
          <a:endParaRPr lang="ru-RU"/>
        </a:p>
      </dgm:t>
    </dgm:pt>
    <dgm:pt modelId="{C41AA0BF-5DE1-4660-9310-8B56472F882C}">
      <dgm:prSet/>
      <dgm:spPr/>
      <dgm:t>
        <a:bodyPr/>
        <a:lstStyle/>
        <a:p>
          <a:r>
            <a:rPr lang="ru-RU" dirty="0" smtClean="0"/>
            <a:t>Новости</a:t>
          </a:r>
          <a:endParaRPr lang="ru-RU" dirty="0"/>
        </a:p>
      </dgm:t>
    </dgm:pt>
    <dgm:pt modelId="{9185E17A-00B4-4098-A43D-8400AAB19E5B}" type="parTrans" cxnId="{7AD9446D-C723-470C-B184-61CE8A8A2811}">
      <dgm:prSet/>
      <dgm:spPr/>
      <dgm:t>
        <a:bodyPr/>
        <a:lstStyle/>
        <a:p>
          <a:endParaRPr lang="ru-RU"/>
        </a:p>
      </dgm:t>
    </dgm:pt>
    <dgm:pt modelId="{C9467932-E117-4637-8CF2-235E95A40233}" type="sibTrans" cxnId="{7AD9446D-C723-470C-B184-61CE8A8A2811}">
      <dgm:prSet/>
      <dgm:spPr/>
      <dgm:t>
        <a:bodyPr/>
        <a:lstStyle/>
        <a:p>
          <a:endParaRPr lang="ru-RU"/>
        </a:p>
      </dgm:t>
    </dgm:pt>
    <dgm:pt modelId="{6C88E3FA-781D-4E77-9D8A-1104781FB0C6}">
      <dgm:prSet/>
      <dgm:spPr/>
      <dgm:t>
        <a:bodyPr/>
        <a:lstStyle/>
        <a:p>
          <a:r>
            <a:rPr lang="ru-RU" dirty="0" smtClean="0"/>
            <a:t>Расписание</a:t>
          </a:r>
          <a:endParaRPr lang="ru-RU" dirty="0"/>
        </a:p>
      </dgm:t>
    </dgm:pt>
    <dgm:pt modelId="{8A98B89F-8727-4E93-97BD-5FAEF748258D}" type="parTrans" cxnId="{9DCA87CC-D780-40A2-868B-0B88077948FD}">
      <dgm:prSet/>
      <dgm:spPr/>
      <dgm:t>
        <a:bodyPr/>
        <a:lstStyle/>
        <a:p>
          <a:endParaRPr lang="ru-RU"/>
        </a:p>
      </dgm:t>
    </dgm:pt>
    <dgm:pt modelId="{9EFD658F-6C2D-422D-9803-4BA855791497}" type="sibTrans" cxnId="{9DCA87CC-D780-40A2-868B-0B88077948FD}">
      <dgm:prSet/>
      <dgm:spPr/>
      <dgm:t>
        <a:bodyPr/>
        <a:lstStyle/>
        <a:p>
          <a:endParaRPr lang="ru-RU"/>
        </a:p>
      </dgm:t>
    </dgm:pt>
    <dgm:pt modelId="{22044D28-824D-4860-A9B4-A287ADBD7357}">
      <dgm:prSet/>
      <dgm:spPr/>
      <dgm:t>
        <a:bodyPr/>
        <a:lstStyle/>
        <a:p>
          <a:r>
            <a:rPr lang="ru-RU" dirty="0" smtClean="0"/>
            <a:t>Оповещения</a:t>
          </a:r>
          <a:endParaRPr lang="ru-RU" dirty="0"/>
        </a:p>
      </dgm:t>
    </dgm:pt>
    <dgm:pt modelId="{04D3D596-3A98-42A7-92F1-3C8F9D434B89}" type="parTrans" cxnId="{1C36CF30-FA79-4A25-AB46-30720723E9DD}">
      <dgm:prSet/>
      <dgm:spPr/>
      <dgm:t>
        <a:bodyPr/>
        <a:lstStyle/>
        <a:p>
          <a:endParaRPr lang="ru-RU"/>
        </a:p>
      </dgm:t>
    </dgm:pt>
    <dgm:pt modelId="{1FD345B0-839E-437D-B034-213825FAE21A}" type="sibTrans" cxnId="{1C36CF30-FA79-4A25-AB46-30720723E9DD}">
      <dgm:prSet/>
      <dgm:spPr/>
      <dgm:t>
        <a:bodyPr/>
        <a:lstStyle/>
        <a:p>
          <a:endParaRPr lang="ru-RU"/>
        </a:p>
      </dgm:t>
    </dgm:pt>
    <dgm:pt modelId="{2EA8B069-0E6C-4462-BFC5-BD2A919922A4}" type="pres">
      <dgm:prSet presAssocID="{73471CD1-9495-403D-A791-C967DE805EB5}" presName="linearFlow" presStyleCnt="0">
        <dgm:presLayoutVars>
          <dgm:dir/>
          <dgm:resizeHandles val="exact"/>
        </dgm:presLayoutVars>
      </dgm:prSet>
      <dgm:spPr/>
    </dgm:pt>
    <dgm:pt modelId="{92F2D073-5AC6-456C-A35B-280D73822EA0}" type="pres">
      <dgm:prSet presAssocID="{CFAF2A53-07CF-4B36-BBD8-3768FE0452E1}" presName="composite" presStyleCnt="0"/>
      <dgm:spPr/>
    </dgm:pt>
    <dgm:pt modelId="{7583C3A1-AA5A-4B11-8A30-6C6A24B04560}" type="pres">
      <dgm:prSet presAssocID="{CFAF2A53-07CF-4B36-BBD8-3768FE0452E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37178E32-17E3-4465-9287-FC4FEA942D84}" type="pres">
      <dgm:prSet presAssocID="{CFAF2A53-07CF-4B36-BBD8-3768FE0452E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42A412-CD43-4DF2-9279-57B2DF193289}" type="pres">
      <dgm:prSet presAssocID="{B0C906C2-EEE7-4D12-BA14-D3A44A513847}" presName="spacing" presStyleCnt="0"/>
      <dgm:spPr/>
    </dgm:pt>
    <dgm:pt modelId="{32CD3CE9-46DD-4E1C-A4BB-657BFED58057}" type="pres">
      <dgm:prSet presAssocID="{C41AA0BF-5DE1-4660-9310-8B56472F882C}" presName="composite" presStyleCnt="0"/>
      <dgm:spPr/>
    </dgm:pt>
    <dgm:pt modelId="{34B8D817-E51C-4D0B-AFDE-B67BCC130CF8}" type="pres">
      <dgm:prSet presAssocID="{C41AA0BF-5DE1-4660-9310-8B56472F882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A9E6F29A-1DD6-4FE2-96FF-BFFDEA33FF6B}" type="pres">
      <dgm:prSet presAssocID="{C41AA0BF-5DE1-4660-9310-8B56472F882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44DDB0-2679-4938-A5AA-C5B5460BF7F6}" type="pres">
      <dgm:prSet presAssocID="{C9467932-E117-4637-8CF2-235E95A40233}" presName="spacing" presStyleCnt="0"/>
      <dgm:spPr/>
    </dgm:pt>
    <dgm:pt modelId="{89B70881-C9F1-426F-845B-CE7D2426804F}" type="pres">
      <dgm:prSet presAssocID="{6C88E3FA-781D-4E77-9D8A-1104781FB0C6}" presName="composite" presStyleCnt="0"/>
      <dgm:spPr/>
    </dgm:pt>
    <dgm:pt modelId="{CC67ED99-3139-454F-99AC-B86131C04FCC}" type="pres">
      <dgm:prSet presAssocID="{6C88E3FA-781D-4E77-9D8A-1104781FB0C6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67CE578-540B-48C0-9035-9AC5C083E1A0}" type="pres">
      <dgm:prSet presAssocID="{6C88E3FA-781D-4E77-9D8A-1104781FB0C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25985C-3CF7-4633-8E2A-CD1324ADF4DC}" type="pres">
      <dgm:prSet presAssocID="{9EFD658F-6C2D-422D-9803-4BA855791497}" presName="spacing" presStyleCnt="0"/>
      <dgm:spPr/>
    </dgm:pt>
    <dgm:pt modelId="{38AB8E53-CCDD-4624-9EAD-9976D3BD741D}" type="pres">
      <dgm:prSet presAssocID="{22044D28-824D-4860-A9B4-A287ADBD7357}" presName="composite" presStyleCnt="0"/>
      <dgm:spPr/>
    </dgm:pt>
    <dgm:pt modelId="{67D86240-2590-40BD-A6A7-F851D417A339}" type="pres">
      <dgm:prSet presAssocID="{22044D28-824D-4860-A9B4-A287ADBD7357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05EDB7A-BB17-4F06-94B3-2E113B428A56}" type="pres">
      <dgm:prSet presAssocID="{22044D28-824D-4860-A9B4-A287ADBD735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CF2A26-95F6-4A50-818C-06D5770E51A9}" type="presOf" srcId="{73471CD1-9495-403D-A791-C967DE805EB5}" destId="{2EA8B069-0E6C-4462-BFC5-BD2A919922A4}" srcOrd="0" destOrd="0" presId="urn:microsoft.com/office/officeart/2005/8/layout/vList3"/>
    <dgm:cxn modelId="{9DCA87CC-D780-40A2-868B-0B88077948FD}" srcId="{73471CD1-9495-403D-A791-C967DE805EB5}" destId="{6C88E3FA-781D-4E77-9D8A-1104781FB0C6}" srcOrd="2" destOrd="0" parTransId="{8A98B89F-8727-4E93-97BD-5FAEF748258D}" sibTransId="{9EFD658F-6C2D-422D-9803-4BA855791497}"/>
    <dgm:cxn modelId="{5A8C9014-81A3-4C04-9E79-332BFD7F1D4C}" type="presOf" srcId="{22044D28-824D-4860-A9B4-A287ADBD7357}" destId="{B05EDB7A-BB17-4F06-94B3-2E113B428A56}" srcOrd="0" destOrd="0" presId="urn:microsoft.com/office/officeart/2005/8/layout/vList3"/>
    <dgm:cxn modelId="{870971F4-601D-4023-A119-9063D74ABD70}" type="presOf" srcId="{C41AA0BF-5DE1-4660-9310-8B56472F882C}" destId="{A9E6F29A-1DD6-4FE2-96FF-BFFDEA33FF6B}" srcOrd="0" destOrd="0" presId="urn:microsoft.com/office/officeart/2005/8/layout/vList3"/>
    <dgm:cxn modelId="{F6606622-6566-4AC0-9C49-BACD98B78415}" type="presOf" srcId="{6C88E3FA-781D-4E77-9D8A-1104781FB0C6}" destId="{267CE578-540B-48C0-9035-9AC5C083E1A0}" srcOrd="0" destOrd="0" presId="urn:microsoft.com/office/officeart/2005/8/layout/vList3"/>
    <dgm:cxn modelId="{EE777424-E69D-4037-AD6D-2EFE7F71C8E6}" type="presOf" srcId="{CFAF2A53-07CF-4B36-BBD8-3768FE0452E1}" destId="{37178E32-17E3-4465-9287-FC4FEA942D84}" srcOrd="0" destOrd="0" presId="urn:microsoft.com/office/officeart/2005/8/layout/vList3"/>
    <dgm:cxn modelId="{1C36CF30-FA79-4A25-AB46-30720723E9DD}" srcId="{73471CD1-9495-403D-A791-C967DE805EB5}" destId="{22044D28-824D-4860-A9B4-A287ADBD7357}" srcOrd="3" destOrd="0" parTransId="{04D3D596-3A98-42A7-92F1-3C8F9D434B89}" sibTransId="{1FD345B0-839E-437D-B034-213825FAE21A}"/>
    <dgm:cxn modelId="{82E84876-A31F-4D31-A4C1-1A4057086531}" srcId="{73471CD1-9495-403D-A791-C967DE805EB5}" destId="{CFAF2A53-07CF-4B36-BBD8-3768FE0452E1}" srcOrd="0" destOrd="0" parTransId="{45DE3D07-5197-47CD-904F-7B4603B43CE9}" sibTransId="{B0C906C2-EEE7-4D12-BA14-D3A44A513847}"/>
    <dgm:cxn modelId="{7AD9446D-C723-470C-B184-61CE8A8A2811}" srcId="{73471CD1-9495-403D-A791-C967DE805EB5}" destId="{C41AA0BF-5DE1-4660-9310-8B56472F882C}" srcOrd="1" destOrd="0" parTransId="{9185E17A-00B4-4098-A43D-8400AAB19E5B}" sibTransId="{C9467932-E117-4637-8CF2-235E95A40233}"/>
    <dgm:cxn modelId="{A9BC8B28-9223-46AD-A296-F4957FEEE1D5}" type="presParOf" srcId="{2EA8B069-0E6C-4462-BFC5-BD2A919922A4}" destId="{92F2D073-5AC6-456C-A35B-280D73822EA0}" srcOrd="0" destOrd="0" presId="urn:microsoft.com/office/officeart/2005/8/layout/vList3"/>
    <dgm:cxn modelId="{30A40E51-59AA-4C49-A487-A0848883D397}" type="presParOf" srcId="{92F2D073-5AC6-456C-A35B-280D73822EA0}" destId="{7583C3A1-AA5A-4B11-8A30-6C6A24B04560}" srcOrd="0" destOrd="0" presId="urn:microsoft.com/office/officeart/2005/8/layout/vList3"/>
    <dgm:cxn modelId="{7FB3F3D8-3DAB-495C-ABDC-2BC5483E7A6B}" type="presParOf" srcId="{92F2D073-5AC6-456C-A35B-280D73822EA0}" destId="{37178E32-17E3-4465-9287-FC4FEA942D84}" srcOrd="1" destOrd="0" presId="urn:microsoft.com/office/officeart/2005/8/layout/vList3"/>
    <dgm:cxn modelId="{AD1F5911-89B4-4CEA-A70C-41575F4DF286}" type="presParOf" srcId="{2EA8B069-0E6C-4462-BFC5-BD2A919922A4}" destId="{6D42A412-CD43-4DF2-9279-57B2DF193289}" srcOrd="1" destOrd="0" presId="urn:microsoft.com/office/officeart/2005/8/layout/vList3"/>
    <dgm:cxn modelId="{FCCCDB84-0915-4161-B97E-A86C28345DFE}" type="presParOf" srcId="{2EA8B069-0E6C-4462-BFC5-BD2A919922A4}" destId="{32CD3CE9-46DD-4E1C-A4BB-657BFED58057}" srcOrd="2" destOrd="0" presId="urn:microsoft.com/office/officeart/2005/8/layout/vList3"/>
    <dgm:cxn modelId="{2D960198-67E6-479E-A22D-A477340FE2C6}" type="presParOf" srcId="{32CD3CE9-46DD-4E1C-A4BB-657BFED58057}" destId="{34B8D817-E51C-4D0B-AFDE-B67BCC130CF8}" srcOrd="0" destOrd="0" presId="urn:microsoft.com/office/officeart/2005/8/layout/vList3"/>
    <dgm:cxn modelId="{074DB318-FA18-4B82-996B-140E6845F467}" type="presParOf" srcId="{32CD3CE9-46DD-4E1C-A4BB-657BFED58057}" destId="{A9E6F29A-1DD6-4FE2-96FF-BFFDEA33FF6B}" srcOrd="1" destOrd="0" presId="urn:microsoft.com/office/officeart/2005/8/layout/vList3"/>
    <dgm:cxn modelId="{09D29F36-49B1-4CBE-96A3-9ECB0EDAEA17}" type="presParOf" srcId="{2EA8B069-0E6C-4462-BFC5-BD2A919922A4}" destId="{FF44DDB0-2679-4938-A5AA-C5B5460BF7F6}" srcOrd="3" destOrd="0" presId="urn:microsoft.com/office/officeart/2005/8/layout/vList3"/>
    <dgm:cxn modelId="{E72D0E78-BEB7-4022-8A3D-FD6318FEB41E}" type="presParOf" srcId="{2EA8B069-0E6C-4462-BFC5-BD2A919922A4}" destId="{89B70881-C9F1-426F-845B-CE7D2426804F}" srcOrd="4" destOrd="0" presId="urn:microsoft.com/office/officeart/2005/8/layout/vList3"/>
    <dgm:cxn modelId="{C49E4285-79F0-4781-AB2C-65723991EA0B}" type="presParOf" srcId="{89B70881-C9F1-426F-845B-CE7D2426804F}" destId="{CC67ED99-3139-454F-99AC-B86131C04FCC}" srcOrd="0" destOrd="0" presId="urn:microsoft.com/office/officeart/2005/8/layout/vList3"/>
    <dgm:cxn modelId="{8CB63852-4724-478B-AD49-E5429BD7E27E}" type="presParOf" srcId="{89B70881-C9F1-426F-845B-CE7D2426804F}" destId="{267CE578-540B-48C0-9035-9AC5C083E1A0}" srcOrd="1" destOrd="0" presId="urn:microsoft.com/office/officeart/2005/8/layout/vList3"/>
    <dgm:cxn modelId="{BED2AB1F-23B4-4C9E-A857-28CEAD741826}" type="presParOf" srcId="{2EA8B069-0E6C-4462-BFC5-BD2A919922A4}" destId="{4125985C-3CF7-4633-8E2A-CD1324ADF4DC}" srcOrd="5" destOrd="0" presId="urn:microsoft.com/office/officeart/2005/8/layout/vList3"/>
    <dgm:cxn modelId="{745DBA5E-D429-4422-A893-1B1D7BD21C9F}" type="presParOf" srcId="{2EA8B069-0E6C-4462-BFC5-BD2A919922A4}" destId="{38AB8E53-CCDD-4624-9EAD-9976D3BD741D}" srcOrd="6" destOrd="0" presId="urn:microsoft.com/office/officeart/2005/8/layout/vList3"/>
    <dgm:cxn modelId="{A7E11AA1-CFAD-405E-8587-87C0FFBE125C}" type="presParOf" srcId="{38AB8E53-CCDD-4624-9EAD-9976D3BD741D}" destId="{67D86240-2590-40BD-A6A7-F851D417A339}" srcOrd="0" destOrd="0" presId="urn:microsoft.com/office/officeart/2005/8/layout/vList3"/>
    <dgm:cxn modelId="{ABFA3705-1EC4-41A9-B9CD-448E2100A214}" type="presParOf" srcId="{38AB8E53-CCDD-4624-9EAD-9976D3BD741D}" destId="{B05EDB7A-BB17-4F06-94B3-2E113B428A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54692-3A7B-41D4-857D-EE165A2157DA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4178B36-F500-4CFF-9522-CBBE6EDCC928}">
      <dgm:prSet phldrT="[Текст]"/>
      <dgm:spPr/>
      <dgm:t>
        <a:bodyPr/>
        <a:lstStyle/>
        <a:p>
          <a:r>
            <a:rPr lang="ru-RU" dirty="0" smtClean="0"/>
            <a:t>Система тестирования</a:t>
          </a:r>
          <a:endParaRPr lang="ru-RU" dirty="0"/>
        </a:p>
      </dgm:t>
    </dgm:pt>
    <dgm:pt modelId="{B5D174B2-9EB9-4FC2-9A63-C0B786C37C4E}" type="parTrans" cxnId="{C84914E1-2B9B-4C34-B1CE-BA8679F03717}">
      <dgm:prSet/>
      <dgm:spPr/>
      <dgm:t>
        <a:bodyPr/>
        <a:lstStyle/>
        <a:p>
          <a:endParaRPr lang="ru-RU"/>
        </a:p>
      </dgm:t>
    </dgm:pt>
    <dgm:pt modelId="{58CD1265-A630-4FB5-8B27-D160CD9C3436}" type="sibTrans" cxnId="{C84914E1-2B9B-4C34-B1CE-BA8679F03717}">
      <dgm:prSet/>
      <dgm:spPr/>
      <dgm:t>
        <a:bodyPr/>
        <a:lstStyle/>
        <a:p>
          <a:endParaRPr lang="ru-RU"/>
        </a:p>
      </dgm:t>
    </dgm:pt>
    <dgm:pt modelId="{D6CC5C7D-955B-47AC-B98A-CBE24F3017C7}">
      <dgm:prSet phldrT="[Текст]"/>
      <dgm:spPr/>
      <dgm:t>
        <a:bodyPr/>
        <a:lstStyle/>
        <a:p>
          <a:r>
            <a:rPr lang="ru-RU" dirty="0" smtClean="0"/>
            <a:t>Управление посещаемостью</a:t>
          </a:r>
          <a:endParaRPr lang="ru-RU" dirty="0"/>
        </a:p>
      </dgm:t>
    </dgm:pt>
    <dgm:pt modelId="{06C7BA3E-FD9A-4FBB-A548-15503633D837}" type="parTrans" cxnId="{8244AD86-D83E-44CF-B8A9-E79972EB1EA3}">
      <dgm:prSet/>
      <dgm:spPr/>
      <dgm:t>
        <a:bodyPr/>
        <a:lstStyle/>
        <a:p>
          <a:endParaRPr lang="ru-RU"/>
        </a:p>
      </dgm:t>
    </dgm:pt>
    <dgm:pt modelId="{E48E4AEA-6C9D-4DD1-A55D-F4B11117271F}" type="sibTrans" cxnId="{8244AD86-D83E-44CF-B8A9-E79972EB1EA3}">
      <dgm:prSet/>
      <dgm:spPr/>
      <dgm:t>
        <a:bodyPr/>
        <a:lstStyle/>
        <a:p>
          <a:endParaRPr lang="ru-RU"/>
        </a:p>
      </dgm:t>
    </dgm:pt>
    <dgm:pt modelId="{1D98403A-EDE2-4AE7-91E6-5A3BEE59B50B}">
      <dgm:prSet phldrT="[Текст]"/>
      <dgm:spPr/>
      <dgm:t>
        <a:bodyPr/>
        <a:lstStyle/>
        <a:p>
          <a:r>
            <a:rPr lang="ru-RU" dirty="0" smtClean="0"/>
            <a:t>Мониторинг успеваемости</a:t>
          </a:r>
          <a:endParaRPr lang="ru-RU" dirty="0"/>
        </a:p>
      </dgm:t>
    </dgm:pt>
    <dgm:pt modelId="{0F1F9A06-F42F-4E99-B144-64738C05D514}" type="parTrans" cxnId="{38CAB200-13F6-45E3-A762-7FB59FDAD581}">
      <dgm:prSet/>
      <dgm:spPr/>
      <dgm:t>
        <a:bodyPr/>
        <a:lstStyle/>
        <a:p>
          <a:endParaRPr lang="ru-RU"/>
        </a:p>
      </dgm:t>
    </dgm:pt>
    <dgm:pt modelId="{8C155D61-6C42-45D7-90E0-9F38D9E84648}" type="sibTrans" cxnId="{38CAB200-13F6-45E3-A762-7FB59FDAD581}">
      <dgm:prSet/>
      <dgm:spPr/>
      <dgm:t>
        <a:bodyPr/>
        <a:lstStyle/>
        <a:p>
          <a:endParaRPr lang="ru-RU"/>
        </a:p>
      </dgm:t>
    </dgm:pt>
    <dgm:pt modelId="{53F84F82-5CB6-4F0F-A40A-D676CE58818E}" type="pres">
      <dgm:prSet presAssocID="{6AB54692-3A7B-41D4-857D-EE165A2157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28BACF40-0CB9-40F0-9AFC-AD0F1C4E772D}" type="pres">
      <dgm:prSet presAssocID="{6AB54692-3A7B-41D4-857D-EE165A2157DA}" presName="Name1" presStyleCnt="0"/>
      <dgm:spPr/>
    </dgm:pt>
    <dgm:pt modelId="{DED8C5E9-822B-4B24-B1F7-47D580637B8A}" type="pres">
      <dgm:prSet presAssocID="{6AB54692-3A7B-41D4-857D-EE165A2157DA}" presName="cycle" presStyleCnt="0"/>
      <dgm:spPr/>
    </dgm:pt>
    <dgm:pt modelId="{FA541886-9963-4368-975F-6ABCB989DB4C}" type="pres">
      <dgm:prSet presAssocID="{6AB54692-3A7B-41D4-857D-EE165A2157DA}" presName="srcNode" presStyleLbl="node1" presStyleIdx="0" presStyleCnt="3"/>
      <dgm:spPr/>
    </dgm:pt>
    <dgm:pt modelId="{26FB646A-5FC2-4547-B078-761358083E97}" type="pres">
      <dgm:prSet presAssocID="{6AB54692-3A7B-41D4-857D-EE165A2157DA}" presName="conn" presStyleLbl="parChTrans1D2" presStyleIdx="0" presStyleCnt="1"/>
      <dgm:spPr/>
      <dgm:t>
        <a:bodyPr/>
        <a:lstStyle/>
        <a:p>
          <a:endParaRPr lang="ru-RU"/>
        </a:p>
      </dgm:t>
    </dgm:pt>
    <dgm:pt modelId="{586E1ADA-140E-4423-BD24-4B1192E97E4E}" type="pres">
      <dgm:prSet presAssocID="{6AB54692-3A7B-41D4-857D-EE165A2157DA}" presName="extraNode" presStyleLbl="node1" presStyleIdx="0" presStyleCnt="3"/>
      <dgm:spPr/>
    </dgm:pt>
    <dgm:pt modelId="{FFA892F1-D580-4FE1-A209-964B8FBB42FA}" type="pres">
      <dgm:prSet presAssocID="{6AB54692-3A7B-41D4-857D-EE165A2157DA}" presName="dstNode" presStyleLbl="node1" presStyleIdx="0" presStyleCnt="3"/>
      <dgm:spPr/>
    </dgm:pt>
    <dgm:pt modelId="{7ED47701-0B66-4EED-9999-09E48F81153D}" type="pres">
      <dgm:prSet presAssocID="{E4178B36-F500-4CFF-9522-CBBE6EDCC9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A1CE60-5409-4BE7-8097-B5B16242B69A}" type="pres">
      <dgm:prSet presAssocID="{E4178B36-F500-4CFF-9522-CBBE6EDCC928}" presName="accent_1" presStyleCnt="0"/>
      <dgm:spPr/>
    </dgm:pt>
    <dgm:pt modelId="{A8BAE6E3-6BB2-46D0-A0AB-4ADE89DAA932}" type="pres">
      <dgm:prSet presAssocID="{E4178B36-F500-4CFF-9522-CBBE6EDCC928}" presName="accentRepeatNode" presStyleLbl="solidFgAcc1" presStyleIdx="0" presStyleCnt="3"/>
      <dgm:spPr/>
    </dgm:pt>
    <dgm:pt modelId="{D47E70FB-12CA-40D9-8C2E-E8318855CFA2}" type="pres">
      <dgm:prSet presAssocID="{D6CC5C7D-955B-47AC-B98A-CBE24F3017C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601009-72B2-40E2-9146-489CF0BF1520}" type="pres">
      <dgm:prSet presAssocID="{D6CC5C7D-955B-47AC-B98A-CBE24F3017C7}" presName="accent_2" presStyleCnt="0"/>
      <dgm:spPr/>
    </dgm:pt>
    <dgm:pt modelId="{DD253E91-12F2-4FD4-9626-A4A734BC9624}" type="pres">
      <dgm:prSet presAssocID="{D6CC5C7D-955B-47AC-B98A-CBE24F3017C7}" presName="accentRepeatNode" presStyleLbl="solidFgAcc1" presStyleIdx="1" presStyleCnt="3"/>
      <dgm:spPr/>
    </dgm:pt>
    <dgm:pt modelId="{B2676E4D-EEC3-40EC-952F-59C64B9B4910}" type="pres">
      <dgm:prSet presAssocID="{1D98403A-EDE2-4AE7-91E6-5A3BEE59B50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FD8237-F8BB-4BBA-9206-A54273DBC7AE}" type="pres">
      <dgm:prSet presAssocID="{1D98403A-EDE2-4AE7-91E6-5A3BEE59B50B}" presName="accent_3" presStyleCnt="0"/>
      <dgm:spPr/>
    </dgm:pt>
    <dgm:pt modelId="{85307E10-2842-4244-A0B6-93DFEAB18728}" type="pres">
      <dgm:prSet presAssocID="{1D98403A-EDE2-4AE7-91E6-5A3BEE59B50B}" presName="accentRepeatNode" presStyleLbl="solidFgAcc1" presStyleIdx="2" presStyleCnt="3"/>
      <dgm:spPr/>
    </dgm:pt>
  </dgm:ptLst>
  <dgm:cxnLst>
    <dgm:cxn modelId="{38CAB200-13F6-45E3-A762-7FB59FDAD581}" srcId="{6AB54692-3A7B-41D4-857D-EE165A2157DA}" destId="{1D98403A-EDE2-4AE7-91E6-5A3BEE59B50B}" srcOrd="2" destOrd="0" parTransId="{0F1F9A06-F42F-4E99-B144-64738C05D514}" sibTransId="{8C155D61-6C42-45D7-90E0-9F38D9E84648}"/>
    <dgm:cxn modelId="{8244AD86-D83E-44CF-B8A9-E79972EB1EA3}" srcId="{6AB54692-3A7B-41D4-857D-EE165A2157DA}" destId="{D6CC5C7D-955B-47AC-B98A-CBE24F3017C7}" srcOrd="1" destOrd="0" parTransId="{06C7BA3E-FD9A-4FBB-A548-15503633D837}" sibTransId="{E48E4AEA-6C9D-4DD1-A55D-F4B11117271F}"/>
    <dgm:cxn modelId="{BEFDD076-4169-4853-A9B6-0F85BF5EB3C8}" type="presOf" srcId="{D6CC5C7D-955B-47AC-B98A-CBE24F3017C7}" destId="{D47E70FB-12CA-40D9-8C2E-E8318855CFA2}" srcOrd="0" destOrd="0" presId="urn:microsoft.com/office/officeart/2008/layout/VerticalCurvedList"/>
    <dgm:cxn modelId="{FF7D079A-2B9A-431E-BB8F-E5538B1D8FAD}" type="presOf" srcId="{6AB54692-3A7B-41D4-857D-EE165A2157DA}" destId="{53F84F82-5CB6-4F0F-A40A-D676CE58818E}" srcOrd="0" destOrd="0" presId="urn:microsoft.com/office/officeart/2008/layout/VerticalCurvedList"/>
    <dgm:cxn modelId="{0402FEA8-5FB1-4E6F-8472-521409F2D51C}" type="presOf" srcId="{58CD1265-A630-4FB5-8B27-D160CD9C3436}" destId="{26FB646A-5FC2-4547-B078-761358083E97}" srcOrd="0" destOrd="0" presId="urn:microsoft.com/office/officeart/2008/layout/VerticalCurvedList"/>
    <dgm:cxn modelId="{C628BC3C-1F7B-4370-BA69-13B25AA7B0DB}" type="presOf" srcId="{E4178B36-F500-4CFF-9522-CBBE6EDCC928}" destId="{7ED47701-0B66-4EED-9999-09E48F81153D}" srcOrd="0" destOrd="0" presId="urn:microsoft.com/office/officeart/2008/layout/VerticalCurvedList"/>
    <dgm:cxn modelId="{F6D7F9AF-396E-4E7D-A9DF-0EB861077AF2}" type="presOf" srcId="{1D98403A-EDE2-4AE7-91E6-5A3BEE59B50B}" destId="{B2676E4D-EEC3-40EC-952F-59C64B9B4910}" srcOrd="0" destOrd="0" presId="urn:microsoft.com/office/officeart/2008/layout/VerticalCurvedList"/>
    <dgm:cxn modelId="{C84914E1-2B9B-4C34-B1CE-BA8679F03717}" srcId="{6AB54692-3A7B-41D4-857D-EE165A2157DA}" destId="{E4178B36-F500-4CFF-9522-CBBE6EDCC928}" srcOrd="0" destOrd="0" parTransId="{B5D174B2-9EB9-4FC2-9A63-C0B786C37C4E}" sibTransId="{58CD1265-A630-4FB5-8B27-D160CD9C3436}"/>
    <dgm:cxn modelId="{40FF3F98-FB94-4E70-A857-4AC0EB59996D}" type="presParOf" srcId="{53F84F82-5CB6-4F0F-A40A-D676CE58818E}" destId="{28BACF40-0CB9-40F0-9AFC-AD0F1C4E772D}" srcOrd="0" destOrd="0" presId="urn:microsoft.com/office/officeart/2008/layout/VerticalCurvedList"/>
    <dgm:cxn modelId="{D1CA982C-6E1C-45D9-A1FE-804CB5AD4E7C}" type="presParOf" srcId="{28BACF40-0CB9-40F0-9AFC-AD0F1C4E772D}" destId="{DED8C5E9-822B-4B24-B1F7-47D580637B8A}" srcOrd="0" destOrd="0" presId="urn:microsoft.com/office/officeart/2008/layout/VerticalCurvedList"/>
    <dgm:cxn modelId="{54BE07D7-5EE0-40C8-B1FB-CE909098B6E5}" type="presParOf" srcId="{DED8C5E9-822B-4B24-B1F7-47D580637B8A}" destId="{FA541886-9963-4368-975F-6ABCB989DB4C}" srcOrd="0" destOrd="0" presId="urn:microsoft.com/office/officeart/2008/layout/VerticalCurvedList"/>
    <dgm:cxn modelId="{31309264-81E8-476D-9EB7-DC212DF1B840}" type="presParOf" srcId="{DED8C5E9-822B-4B24-B1F7-47D580637B8A}" destId="{26FB646A-5FC2-4547-B078-761358083E97}" srcOrd="1" destOrd="0" presId="urn:microsoft.com/office/officeart/2008/layout/VerticalCurvedList"/>
    <dgm:cxn modelId="{51C2F735-D46D-4F86-996F-2AA4A7D80ADD}" type="presParOf" srcId="{DED8C5E9-822B-4B24-B1F7-47D580637B8A}" destId="{586E1ADA-140E-4423-BD24-4B1192E97E4E}" srcOrd="2" destOrd="0" presId="urn:microsoft.com/office/officeart/2008/layout/VerticalCurvedList"/>
    <dgm:cxn modelId="{4AADB3A6-472F-4E29-94D5-4309DDC7D8AE}" type="presParOf" srcId="{DED8C5E9-822B-4B24-B1F7-47D580637B8A}" destId="{FFA892F1-D580-4FE1-A209-964B8FBB42FA}" srcOrd="3" destOrd="0" presId="urn:microsoft.com/office/officeart/2008/layout/VerticalCurvedList"/>
    <dgm:cxn modelId="{DD9AB253-6F4C-4402-96FB-EC59892D6AE3}" type="presParOf" srcId="{28BACF40-0CB9-40F0-9AFC-AD0F1C4E772D}" destId="{7ED47701-0B66-4EED-9999-09E48F81153D}" srcOrd="1" destOrd="0" presId="urn:microsoft.com/office/officeart/2008/layout/VerticalCurvedList"/>
    <dgm:cxn modelId="{C4207A55-28AF-41D2-A2C9-739793E0F6AD}" type="presParOf" srcId="{28BACF40-0CB9-40F0-9AFC-AD0F1C4E772D}" destId="{76A1CE60-5409-4BE7-8097-B5B16242B69A}" srcOrd="2" destOrd="0" presId="urn:microsoft.com/office/officeart/2008/layout/VerticalCurvedList"/>
    <dgm:cxn modelId="{9A7203B7-AA9C-433F-B394-7656E7012795}" type="presParOf" srcId="{76A1CE60-5409-4BE7-8097-B5B16242B69A}" destId="{A8BAE6E3-6BB2-46D0-A0AB-4ADE89DAA932}" srcOrd="0" destOrd="0" presId="urn:microsoft.com/office/officeart/2008/layout/VerticalCurvedList"/>
    <dgm:cxn modelId="{5DA04830-CD63-4AEF-A393-BAE3C22FD73D}" type="presParOf" srcId="{28BACF40-0CB9-40F0-9AFC-AD0F1C4E772D}" destId="{D47E70FB-12CA-40D9-8C2E-E8318855CFA2}" srcOrd="3" destOrd="0" presId="urn:microsoft.com/office/officeart/2008/layout/VerticalCurvedList"/>
    <dgm:cxn modelId="{D7CD9566-C215-4407-85A7-3E7CF712F056}" type="presParOf" srcId="{28BACF40-0CB9-40F0-9AFC-AD0F1C4E772D}" destId="{16601009-72B2-40E2-9146-489CF0BF1520}" srcOrd="4" destOrd="0" presId="urn:microsoft.com/office/officeart/2008/layout/VerticalCurvedList"/>
    <dgm:cxn modelId="{B67E9F90-8C29-478E-9D94-9CE127AF1B0D}" type="presParOf" srcId="{16601009-72B2-40E2-9146-489CF0BF1520}" destId="{DD253E91-12F2-4FD4-9626-A4A734BC9624}" srcOrd="0" destOrd="0" presId="urn:microsoft.com/office/officeart/2008/layout/VerticalCurvedList"/>
    <dgm:cxn modelId="{E66FF0D3-17CC-4F23-943C-CEFFC8B76187}" type="presParOf" srcId="{28BACF40-0CB9-40F0-9AFC-AD0F1C4E772D}" destId="{B2676E4D-EEC3-40EC-952F-59C64B9B4910}" srcOrd="5" destOrd="0" presId="urn:microsoft.com/office/officeart/2008/layout/VerticalCurvedList"/>
    <dgm:cxn modelId="{BAECA5BC-8956-4629-805A-E026C625444E}" type="presParOf" srcId="{28BACF40-0CB9-40F0-9AFC-AD0F1C4E772D}" destId="{CBFD8237-F8BB-4BBA-9206-A54273DBC7AE}" srcOrd="6" destOrd="0" presId="urn:microsoft.com/office/officeart/2008/layout/VerticalCurvedList"/>
    <dgm:cxn modelId="{B2342165-3083-4BCE-A578-A68D92BCCBCE}" type="presParOf" srcId="{CBFD8237-F8BB-4BBA-9206-A54273DBC7AE}" destId="{85307E10-2842-4244-A0B6-93DFEAB187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69780-4892-4570-80F9-CCBB6AF84B68}">
      <dsp:nvSpPr>
        <dsp:cNvPr id="0" name=""/>
        <dsp:cNvSpPr/>
      </dsp:nvSpPr>
      <dsp:spPr>
        <a:xfrm>
          <a:off x="3929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Заведующий отделения</a:t>
          </a:r>
          <a:endParaRPr lang="ru-RU" sz="1500" kern="1200" dirty="0"/>
        </a:p>
      </dsp:txBody>
      <dsp:txXfrm>
        <a:off x="408929" y="1503223"/>
        <a:ext cx="1370830" cy="810000"/>
      </dsp:txXfrm>
    </dsp:sp>
    <dsp:sp modelId="{4B9862D9-2FBE-47B9-9D10-647A2E1A3ACF}">
      <dsp:nvSpPr>
        <dsp:cNvPr id="0" name=""/>
        <dsp:cNvSpPr/>
      </dsp:nvSpPr>
      <dsp:spPr>
        <a:xfrm>
          <a:off x="3929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Обратная связь</a:t>
          </a:r>
          <a:endParaRPr lang="ru-RU" sz="2000" kern="1200" dirty="0"/>
        </a:p>
      </dsp:txBody>
      <dsp:txXfrm>
        <a:off x="3929" y="2414473"/>
        <a:ext cx="1744664" cy="573750"/>
      </dsp:txXfrm>
    </dsp:sp>
    <dsp:sp modelId="{66465B80-E317-4550-8134-CBE8DD67227C}">
      <dsp:nvSpPr>
        <dsp:cNvPr id="0" name=""/>
        <dsp:cNvSpPr/>
      </dsp:nvSpPr>
      <dsp:spPr>
        <a:xfrm>
          <a:off x="1968759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-2798034"/>
                <a:satOff val="-11052"/>
                <a:lumOff val="4901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2798034"/>
                <a:satOff val="-11052"/>
                <a:lumOff val="4901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2798034"/>
                <a:satOff val="-11052"/>
                <a:lumOff val="4901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Преподаватель</a:t>
          </a:r>
          <a:endParaRPr lang="ru-RU" sz="1500" kern="1200" dirty="0"/>
        </a:p>
      </dsp:txBody>
      <dsp:txXfrm>
        <a:off x="2373759" y="1503223"/>
        <a:ext cx="1370830" cy="810000"/>
      </dsp:txXfrm>
    </dsp:sp>
    <dsp:sp modelId="{F6F364FB-E075-4A3B-BA53-96555195B3C7}">
      <dsp:nvSpPr>
        <dsp:cNvPr id="0" name=""/>
        <dsp:cNvSpPr/>
      </dsp:nvSpPr>
      <dsp:spPr>
        <a:xfrm>
          <a:off x="1968759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Подготовка тестов</a:t>
          </a:r>
        </a:p>
      </dsp:txBody>
      <dsp:txXfrm>
        <a:off x="1968759" y="2414473"/>
        <a:ext cx="1744664" cy="573750"/>
      </dsp:txXfrm>
    </dsp:sp>
    <dsp:sp modelId="{63062F87-1677-4D5E-82A6-5FFBEBADC418}">
      <dsp:nvSpPr>
        <dsp:cNvPr id="0" name=""/>
        <dsp:cNvSpPr/>
      </dsp:nvSpPr>
      <dsp:spPr>
        <a:xfrm>
          <a:off x="3933589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Студент</a:t>
          </a:r>
          <a:endParaRPr lang="ru-RU" sz="1500" kern="1200" dirty="0"/>
        </a:p>
      </dsp:txBody>
      <dsp:txXfrm>
        <a:off x="4338589" y="1503223"/>
        <a:ext cx="1370830" cy="810000"/>
      </dsp:txXfrm>
    </dsp:sp>
    <dsp:sp modelId="{178938AA-5DA9-40AC-9F24-24C01B4040E9}">
      <dsp:nvSpPr>
        <dsp:cNvPr id="0" name=""/>
        <dsp:cNvSpPr/>
      </dsp:nvSpPr>
      <dsp:spPr>
        <a:xfrm>
          <a:off x="3933589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Контроль знаний</a:t>
          </a:r>
          <a:endParaRPr lang="ru-RU" sz="2000" kern="1200" dirty="0"/>
        </a:p>
      </dsp:txBody>
      <dsp:txXfrm>
        <a:off x="3933589" y="2414473"/>
        <a:ext cx="1744664" cy="573750"/>
      </dsp:txXfrm>
    </dsp:sp>
    <dsp:sp modelId="{36341D34-B694-4E11-B2F8-533CF398B3D4}">
      <dsp:nvSpPr>
        <dsp:cNvPr id="0" name=""/>
        <dsp:cNvSpPr/>
      </dsp:nvSpPr>
      <dsp:spPr>
        <a:xfrm>
          <a:off x="5898420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-8394100"/>
                <a:satOff val="-33157"/>
                <a:lumOff val="14704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8394100"/>
                <a:satOff val="-33157"/>
                <a:lumOff val="14704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8394100"/>
                <a:satOff val="-33157"/>
                <a:lumOff val="14704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Староста</a:t>
          </a:r>
          <a:endParaRPr lang="ru-RU" sz="1500" kern="1200" dirty="0"/>
        </a:p>
      </dsp:txBody>
      <dsp:txXfrm>
        <a:off x="6303420" y="1503223"/>
        <a:ext cx="1370830" cy="810000"/>
      </dsp:txXfrm>
    </dsp:sp>
    <dsp:sp modelId="{2580E875-1F33-40FC-8EE6-F5FF47DDA27D}">
      <dsp:nvSpPr>
        <dsp:cNvPr id="0" name=""/>
        <dsp:cNvSpPr/>
      </dsp:nvSpPr>
      <dsp:spPr>
        <a:xfrm>
          <a:off x="5898420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Контроль посещаемости</a:t>
          </a:r>
          <a:endParaRPr lang="ru-RU" sz="2000" kern="1200" dirty="0"/>
        </a:p>
      </dsp:txBody>
      <dsp:txXfrm>
        <a:off x="5898420" y="2414473"/>
        <a:ext cx="1744664" cy="573750"/>
      </dsp:txXfrm>
    </dsp:sp>
    <dsp:sp modelId="{BD1CC673-2522-419A-A79C-3CC13554A484}">
      <dsp:nvSpPr>
        <dsp:cNvPr id="0" name=""/>
        <dsp:cNvSpPr/>
      </dsp:nvSpPr>
      <dsp:spPr>
        <a:xfrm>
          <a:off x="7863250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Родитель</a:t>
          </a:r>
          <a:endParaRPr lang="ru-RU" sz="1500" kern="1200" dirty="0"/>
        </a:p>
      </dsp:txBody>
      <dsp:txXfrm>
        <a:off x="8268250" y="1503223"/>
        <a:ext cx="1370830" cy="810000"/>
      </dsp:txXfrm>
    </dsp:sp>
    <dsp:sp modelId="{32322775-38D7-4881-925D-F12172F31191}">
      <dsp:nvSpPr>
        <dsp:cNvPr id="0" name=""/>
        <dsp:cNvSpPr/>
      </dsp:nvSpPr>
      <dsp:spPr>
        <a:xfrm>
          <a:off x="7863250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Мониторинг</a:t>
          </a:r>
          <a:endParaRPr lang="ru-RU" sz="2000" kern="1200" dirty="0"/>
        </a:p>
      </dsp:txBody>
      <dsp:txXfrm>
        <a:off x="7863250" y="2414473"/>
        <a:ext cx="1744664" cy="573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78E32-17E3-4465-9287-FC4FEA942D84}">
      <dsp:nvSpPr>
        <dsp:cNvPr id="0" name=""/>
        <dsp:cNvSpPr/>
      </dsp:nvSpPr>
      <dsp:spPr>
        <a:xfrm rot="10800000">
          <a:off x="992561" y="197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 Аккаунты</a:t>
          </a:r>
          <a:endParaRPr lang="ru-RU" sz="2500" kern="1200" dirty="0"/>
        </a:p>
      </dsp:txBody>
      <dsp:txXfrm rot="10800000">
        <a:off x="1216881" y="1978"/>
        <a:ext cx="2825711" cy="897281"/>
      </dsp:txXfrm>
    </dsp:sp>
    <dsp:sp modelId="{7583C3A1-AA5A-4B11-8A30-6C6A24B04560}">
      <dsp:nvSpPr>
        <dsp:cNvPr id="0" name=""/>
        <dsp:cNvSpPr/>
      </dsp:nvSpPr>
      <dsp:spPr>
        <a:xfrm>
          <a:off x="543920" y="1978"/>
          <a:ext cx="897281" cy="897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E6F29A-1DD6-4FE2-96FF-BFFDEA33FF6B}">
      <dsp:nvSpPr>
        <dsp:cNvPr id="0" name=""/>
        <dsp:cNvSpPr/>
      </dsp:nvSpPr>
      <dsp:spPr>
        <a:xfrm rot="10800000">
          <a:off x="992561" y="1167105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Новости</a:t>
          </a:r>
          <a:endParaRPr lang="ru-RU" sz="2500" kern="1200" dirty="0"/>
        </a:p>
      </dsp:txBody>
      <dsp:txXfrm rot="10800000">
        <a:off x="1216881" y="1167105"/>
        <a:ext cx="2825711" cy="897281"/>
      </dsp:txXfrm>
    </dsp:sp>
    <dsp:sp modelId="{34B8D817-E51C-4D0B-AFDE-B67BCC130CF8}">
      <dsp:nvSpPr>
        <dsp:cNvPr id="0" name=""/>
        <dsp:cNvSpPr/>
      </dsp:nvSpPr>
      <dsp:spPr>
        <a:xfrm>
          <a:off x="543920" y="1167105"/>
          <a:ext cx="897281" cy="8972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7CE578-540B-48C0-9035-9AC5C083E1A0}">
      <dsp:nvSpPr>
        <dsp:cNvPr id="0" name=""/>
        <dsp:cNvSpPr/>
      </dsp:nvSpPr>
      <dsp:spPr>
        <a:xfrm rot="10800000">
          <a:off x="992561" y="2332232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Расписание</a:t>
          </a:r>
          <a:endParaRPr lang="ru-RU" sz="2500" kern="1200" dirty="0"/>
        </a:p>
      </dsp:txBody>
      <dsp:txXfrm rot="10800000">
        <a:off x="1216881" y="2332232"/>
        <a:ext cx="2825711" cy="897281"/>
      </dsp:txXfrm>
    </dsp:sp>
    <dsp:sp modelId="{CC67ED99-3139-454F-99AC-B86131C04FCC}">
      <dsp:nvSpPr>
        <dsp:cNvPr id="0" name=""/>
        <dsp:cNvSpPr/>
      </dsp:nvSpPr>
      <dsp:spPr>
        <a:xfrm>
          <a:off x="543920" y="2332232"/>
          <a:ext cx="897281" cy="8972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5EDB7A-BB17-4F06-94B3-2E113B428A56}">
      <dsp:nvSpPr>
        <dsp:cNvPr id="0" name=""/>
        <dsp:cNvSpPr/>
      </dsp:nvSpPr>
      <dsp:spPr>
        <a:xfrm rot="10800000">
          <a:off x="992561" y="349735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Оповещения</a:t>
          </a:r>
          <a:endParaRPr lang="ru-RU" sz="2500" kern="1200" dirty="0"/>
        </a:p>
      </dsp:txBody>
      <dsp:txXfrm rot="10800000">
        <a:off x="1216881" y="3497358"/>
        <a:ext cx="2825711" cy="897281"/>
      </dsp:txXfrm>
    </dsp:sp>
    <dsp:sp modelId="{67D86240-2590-40BD-A6A7-F851D417A339}">
      <dsp:nvSpPr>
        <dsp:cNvPr id="0" name=""/>
        <dsp:cNvSpPr/>
      </dsp:nvSpPr>
      <dsp:spPr>
        <a:xfrm>
          <a:off x="543920" y="3497358"/>
          <a:ext cx="897281" cy="89728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B646A-5FC2-4547-B078-761358083E97}">
      <dsp:nvSpPr>
        <dsp:cNvPr id="0" name=""/>
        <dsp:cNvSpPr/>
      </dsp:nvSpPr>
      <dsp:spPr>
        <a:xfrm>
          <a:off x="-5050844" y="-773809"/>
          <a:ext cx="6015115" cy="6015115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47701-0B66-4EED-9999-09E48F81153D}">
      <dsp:nvSpPr>
        <dsp:cNvPr id="0" name=""/>
        <dsp:cNvSpPr/>
      </dsp:nvSpPr>
      <dsp:spPr>
        <a:xfrm>
          <a:off x="620180" y="446749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Система тестирования</a:t>
          </a:r>
          <a:endParaRPr lang="ru-RU" sz="3200" kern="1200" dirty="0"/>
        </a:p>
      </dsp:txBody>
      <dsp:txXfrm>
        <a:off x="620180" y="446749"/>
        <a:ext cx="6103687" cy="893499"/>
      </dsp:txXfrm>
    </dsp:sp>
    <dsp:sp modelId="{A8BAE6E3-6BB2-46D0-A0AB-4ADE89DAA932}">
      <dsp:nvSpPr>
        <dsp:cNvPr id="0" name=""/>
        <dsp:cNvSpPr/>
      </dsp:nvSpPr>
      <dsp:spPr>
        <a:xfrm>
          <a:off x="61743" y="335062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47E70FB-12CA-40D9-8C2E-E8318855CFA2}">
      <dsp:nvSpPr>
        <dsp:cNvPr id="0" name=""/>
        <dsp:cNvSpPr/>
      </dsp:nvSpPr>
      <dsp:spPr>
        <a:xfrm>
          <a:off x="944967" y="1786998"/>
          <a:ext cx="5778900" cy="893499"/>
        </a:xfrm>
        <a:prstGeom prst="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Управление посещаемостью</a:t>
          </a:r>
          <a:endParaRPr lang="ru-RU" sz="3200" kern="1200" dirty="0"/>
        </a:p>
      </dsp:txBody>
      <dsp:txXfrm>
        <a:off x="944967" y="1786998"/>
        <a:ext cx="5778900" cy="893499"/>
      </dsp:txXfrm>
    </dsp:sp>
    <dsp:sp modelId="{DD253E91-12F2-4FD4-9626-A4A734BC9624}">
      <dsp:nvSpPr>
        <dsp:cNvPr id="0" name=""/>
        <dsp:cNvSpPr/>
      </dsp:nvSpPr>
      <dsp:spPr>
        <a:xfrm>
          <a:off x="386530" y="1675311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2676E4D-EEC3-40EC-952F-59C64B9B4910}">
      <dsp:nvSpPr>
        <dsp:cNvPr id="0" name=""/>
        <dsp:cNvSpPr/>
      </dsp:nvSpPr>
      <dsp:spPr>
        <a:xfrm>
          <a:off x="620180" y="3127247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Мониторинг успеваемости</a:t>
          </a:r>
          <a:endParaRPr lang="ru-RU" sz="3200" kern="1200" dirty="0"/>
        </a:p>
      </dsp:txBody>
      <dsp:txXfrm>
        <a:off x="620180" y="3127247"/>
        <a:ext cx="6103687" cy="893499"/>
      </dsp:txXfrm>
    </dsp:sp>
    <dsp:sp modelId="{85307E10-2842-4244-A0B6-93DFEAB18728}">
      <dsp:nvSpPr>
        <dsp:cNvPr id="0" name=""/>
        <dsp:cNvSpPr/>
      </dsp:nvSpPr>
      <dsp:spPr>
        <a:xfrm>
          <a:off x="61743" y="3015560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9705-407E-46FB-9913-F82E9030BE01}" type="datetimeFigureOut">
              <a:rPr lang="ru-RU" smtClean="0"/>
              <a:t>14.06.18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18353-B441-4885-AB41-C23E32DC6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3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9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B65-BF58-42C2-98CF-AFF9CEAC039B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1842-91B1-460F-A9E6-FF7518FB6898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3EC-89F1-4328-89F2-BD81970CBDF0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E15F-0D18-479B-89F1-1F5FEAB2363B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6041-93EA-4704-B09A-D77CA4AD76A0}" type="datetime1">
              <a:rPr lang="ru-RU" smtClean="0"/>
              <a:t>14.06.18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5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1594-E278-4F2B-A131-A235F63F43D4}" type="datetime1">
              <a:rPr lang="ru-RU" smtClean="0"/>
              <a:t>14.06.18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8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2EF-5AF1-4B38-AC3A-D8D76248F6DA}" type="datetime1">
              <a:rPr lang="ru-RU" smtClean="0"/>
              <a:t>14.06.18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86DB-2075-4BC1-8D5A-F67C8F36ABC6}" type="datetime1">
              <a:rPr lang="ru-RU" smtClean="0"/>
              <a:t>14.06.18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860288-5F89-489D-87AA-9A25591AA6B9}" type="datetime1">
              <a:rPr lang="ru-RU" smtClean="0"/>
              <a:t>14.06.18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E842-CA48-4E68-949B-02CE7DA9D0B8}" type="datetime1">
              <a:rPr lang="ru-RU" smtClean="0"/>
              <a:t>14.06.18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3B2460-2099-421D-AF39-7833F5DD7ADA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73" y="166402"/>
            <a:ext cx="776805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922" y="2613392"/>
            <a:ext cx="107961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Дипломная работа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тему: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«Модернизация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информационно-образовательного портала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на примере ФГБОУ ВО «МГУТУ им. К.Г. Разумовского (ПКУ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)»)»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9656"/>
              </p:ext>
            </p:extLst>
          </p:nvPr>
        </p:nvGraphicFramePr>
        <p:xfrm>
          <a:off x="6397201" y="4845561"/>
          <a:ext cx="57947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479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Студента</a:t>
                      </a:r>
                      <a:r>
                        <a:rPr lang="ru-R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группы П-404к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Басырова</a:t>
                      </a:r>
                      <a:r>
                        <a:rPr lang="ru-R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Сергея Амировича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Руководитель дипломного проекта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Глускер</a:t>
                      </a:r>
                      <a:r>
                        <a:rPr lang="ru-R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Александр Игоревич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B9F-2AFA-4438-BF61-343132D95C19}" type="datetime1">
              <a:rPr lang="ru-RU" smtClean="0"/>
              <a:t>14.06.18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часть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4AD-6D29-471E-B2E0-46FCDC46B344}" type="datetime1">
              <a:rPr lang="ru-RU" smtClean="0"/>
              <a:t>14.06.18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7163-00A7-48CB-9158-B7E33592FEFA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25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952-E552-4E3A-A11F-F79F9C96CD4E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3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аналогичными системами</a:t>
            </a:r>
            <a:endParaRPr lang="ru-RU" dirty="0"/>
          </a:p>
        </p:txBody>
      </p:sp>
      <p:graphicFrame>
        <p:nvGraphicFramePr>
          <p:cNvPr id="5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725250"/>
              </p:ext>
            </p:extLst>
          </p:nvPr>
        </p:nvGraphicFramePr>
        <p:xfrm>
          <a:off x="1096962" y="1846264"/>
          <a:ext cx="10058716" cy="4336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79"/>
                <a:gridCol w="2514679"/>
                <a:gridCol w="2514679"/>
                <a:gridCol w="2514679"/>
              </a:tblGrid>
              <a:tr h="57910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EDUKIT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/>
                        <a:t>МРКО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1С Колледж</a:t>
                      </a:r>
                      <a:endParaRPr lang="ru-RU" sz="2400" dirty="0"/>
                    </a:p>
                  </a:txBody>
                  <a:tcPr anchor="ctr"/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Аккаунты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Успеваемость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Посещаемость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Оповещения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Родительский контроль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Учебные</a:t>
                      </a:r>
                      <a:r>
                        <a:rPr lang="ru-RU" baseline="0" dirty="0" smtClean="0"/>
                        <a:t> план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297-1FD4-4235-8FFA-33ED4565A7B5}" type="datetime1">
              <a:rPr lang="ru-RU" smtClean="0"/>
              <a:t>14.06.18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Экономическая часть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347975"/>
              </p:ext>
            </p:extLst>
          </p:nvPr>
        </p:nvGraphicFramePr>
        <p:xfrm>
          <a:off x="1096963" y="2095641"/>
          <a:ext cx="10058400" cy="386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/>
                <a:gridCol w="5029200"/>
              </a:tblGrid>
              <a:tr h="64479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Показатель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Затраты на разработку и внедрение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Затраты до внедрения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Затраты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после внедрения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Экономия от внедрения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Срок окупаемости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 год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90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E4BD-7422-4D03-8205-150202B1087A}" type="datetime1">
              <a:rPr lang="ru-RU" smtClean="0"/>
              <a:t>14.06.18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51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 smtClean="0"/>
              <a:t>Создание </a:t>
            </a:r>
            <a:r>
              <a:rPr lang="ru-RU" sz="3200" dirty="0"/>
              <a:t>единой информационной системы </a:t>
            </a:r>
            <a:r>
              <a:rPr lang="ru-RU" sz="3200" dirty="0" smtClean="0"/>
              <a:t>для</a:t>
            </a:r>
          </a:p>
          <a:p>
            <a:pPr algn="ctr"/>
            <a:r>
              <a:rPr lang="ru-RU" sz="3200" dirty="0" smtClean="0"/>
              <a:t>ФГБОУ </a:t>
            </a:r>
            <a:r>
              <a:rPr lang="ru-RU" sz="3200" dirty="0"/>
              <a:t>ВО «МГУТУ им. К.Г. Разумовского (ПКУ)» УНИКИТ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E7-61B0-47C4-BA99-17966DE34546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E7-61B0-47C4-BA99-17966DE34546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8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4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кого?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57C-EE49-4A43-A806-F98C81E11D1E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>
            <a:normAutofit/>
          </a:bodyPr>
          <a:lstStyle/>
          <a:p>
            <a:pPr algn="ctr"/>
            <a:r>
              <a:rPr lang="ru-RU" sz="5400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Пользователи системы</a:t>
            </a:r>
            <a:endParaRPr lang="ru-RU" sz="5400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830096464"/>
              </p:ext>
            </p:extLst>
          </p:nvPr>
        </p:nvGraphicFramePr>
        <p:xfrm>
          <a:off x="1091045" y="1737360"/>
          <a:ext cx="10048010" cy="4491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9E1-D56A-4DDA-A394-DD3730D43AE8}" type="datetime1">
              <a:rPr lang="ru-RU" smtClean="0"/>
              <a:t>14.06.18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E69780-4892-4570-80F9-CCBB6AF84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4CE69780-4892-4570-80F9-CCBB6AF84B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CE69780-4892-4570-80F9-CCBB6AF84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CE69780-4892-4570-80F9-CCBB6AF84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465B80-E317-4550-8134-CBE8DD672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66465B80-E317-4550-8134-CBE8DD6722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6465B80-E317-4550-8134-CBE8DD672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6465B80-E317-4550-8134-CBE8DD672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062F87-1677-4D5E-82A6-5FFBEBADC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63062F87-1677-4D5E-82A6-5FFBEBADC4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63062F87-1677-4D5E-82A6-5FFBEBADC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63062F87-1677-4D5E-82A6-5FFBEBADC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341D34-B694-4E11-B2F8-533CF398B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36341D34-B694-4E11-B2F8-533CF398B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36341D34-B694-4E11-B2F8-533CF398B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36341D34-B694-4E11-B2F8-533CF398B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1CC673-2522-419A-A79C-3CC13554A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BD1CC673-2522-419A-A79C-3CC13554A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BD1CC673-2522-419A-A79C-3CC13554A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BD1CC673-2522-419A-A79C-3CC13554A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9862D9-2FBE-47B9-9D10-647A2E1A3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graphicEl>
                                              <a:dgm id="{4B9862D9-2FBE-47B9-9D10-647A2E1A3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4B9862D9-2FBE-47B9-9D10-647A2E1A3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4B9862D9-2FBE-47B9-9D10-647A2E1A3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F364FB-E075-4A3B-BA53-96555195B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F6F364FB-E075-4A3B-BA53-96555195B3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F6F364FB-E075-4A3B-BA53-96555195B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F6F364FB-E075-4A3B-BA53-96555195B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8938AA-5DA9-40AC-9F24-24C01B404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178938AA-5DA9-40AC-9F24-24C01B4040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178938AA-5DA9-40AC-9F24-24C01B404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178938AA-5DA9-40AC-9F24-24C01B404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80E875-1F33-40FC-8EE6-F5FF47DDA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graphicEl>
                                              <a:dgm id="{2580E875-1F33-40FC-8EE6-F5FF47DDA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graphicEl>
                                              <a:dgm id="{2580E875-1F33-40FC-8EE6-F5FF47DDA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graphicEl>
                                              <a:dgm id="{2580E875-1F33-40FC-8EE6-F5FF47DDA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322775-38D7-4881-925D-F12172F31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32322775-38D7-4881-925D-F12172F31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graphicEl>
                                              <a:dgm id="{32322775-38D7-4881-925D-F12172F31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graphicEl>
                                              <a:dgm id="{32322775-38D7-4881-925D-F12172F31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849B-3087-4CD6-8DD9-86318559ADAA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28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Что из себя представляет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647431549"/>
              </p:ext>
            </p:extLst>
          </p:nvPr>
        </p:nvGraphicFramePr>
        <p:xfrm>
          <a:off x="566057" y="1868488"/>
          <a:ext cx="4586514" cy="439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88857134"/>
              </p:ext>
            </p:extLst>
          </p:nvPr>
        </p:nvGraphicFramePr>
        <p:xfrm>
          <a:off x="4724400" y="1846217"/>
          <a:ext cx="6785428" cy="446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3EE8-6881-43F3-BF9B-878DD07EBF13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AA64-2D5B-4383-9CEC-C278F0F06FB0}" type="datetime1">
              <a:rPr lang="ru-RU" smtClean="0"/>
              <a:t>14.06.18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0293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Другая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D7E2F"/>
      </a:accent1>
      <a:accent2>
        <a:srgbClr val="0A375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</TotalTime>
  <Words>200</Words>
  <Application>Microsoft Office PowerPoint</Application>
  <PresentationFormat>Произвольный</PresentationFormat>
  <Paragraphs>116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Ретро</vt:lpstr>
      <vt:lpstr>Презентация PowerPoint</vt:lpstr>
      <vt:lpstr>Цель</vt:lpstr>
      <vt:lpstr>Актуальность</vt:lpstr>
      <vt:lpstr>Задачи</vt:lpstr>
      <vt:lpstr>Для кого?</vt:lpstr>
      <vt:lpstr>Пользователи системы</vt:lpstr>
      <vt:lpstr>Что может?</vt:lpstr>
      <vt:lpstr>Что из себя представляет</vt:lpstr>
      <vt:lpstr>Аппаратная часть</vt:lpstr>
      <vt:lpstr>Программная часть</vt:lpstr>
      <vt:lpstr>Достоинства</vt:lpstr>
      <vt:lpstr>Недостатки</vt:lpstr>
      <vt:lpstr>Сравнение с аналогичными системами</vt:lpstr>
      <vt:lpstr>Экономическая часть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EDUKIT</dc:title>
  <dc:creator>Сергей Басыров</dc:creator>
  <cp:lastModifiedBy>Сергей Басыров</cp:lastModifiedBy>
  <cp:revision>177</cp:revision>
  <dcterms:created xsi:type="dcterms:W3CDTF">2017-02-10T15:52:12Z</dcterms:created>
  <dcterms:modified xsi:type="dcterms:W3CDTF">2018-06-13T23:46:39Z</dcterms:modified>
</cp:coreProperties>
</file>