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14622-A89E-49B8-86DD-94E66281D5A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44063F2-FB3D-44BC-8AB7-92E7CAAB165B}">
      <dgm:prSet phldrT="[Текст]"/>
      <dgm:spPr/>
      <dgm:t>
        <a:bodyPr/>
        <a:lstStyle/>
        <a:p>
          <a:r>
            <a:rPr lang="ru-RU" dirty="0" smtClean="0"/>
            <a:t>Обмен данными образовательной деятельности</a:t>
          </a:r>
          <a:endParaRPr lang="ru-RU" dirty="0"/>
        </a:p>
      </dgm:t>
    </dgm:pt>
    <dgm:pt modelId="{0B7E27F5-FF5F-4EA5-8E05-8CEC2F5031B5}" type="parTrans" cxnId="{DA422569-AC3D-4D17-8375-4F644519EB80}">
      <dgm:prSet/>
      <dgm:spPr/>
      <dgm:t>
        <a:bodyPr/>
        <a:lstStyle/>
        <a:p>
          <a:endParaRPr lang="ru-RU"/>
        </a:p>
      </dgm:t>
    </dgm:pt>
    <dgm:pt modelId="{7BF466AD-60F6-48DC-A61A-3828D90BFDCB}" type="sibTrans" cxnId="{DA422569-AC3D-4D17-8375-4F644519EB80}">
      <dgm:prSet/>
      <dgm:spPr/>
      <dgm:t>
        <a:bodyPr/>
        <a:lstStyle/>
        <a:p>
          <a:endParaRPr lang="ru-RU"/>
        </a:p>
      </dgm:t>
    </dgm:pt>
    <dgm:pt modelId="{69B98A82-1796-475B-A277-0C3BE373D4BE}">
      <dgm:prSet phldrT="[Текст]"/>
      <dgm:spPr/>
      <dgm:t>
        <a:bodyPr/>
        <a:lstStyle/>
        <a:p>
          <a:r>
            <a:rPr lang="ru-RU" dirty="0" smtClean="0"/>
            <a:t>Доступность</a:t>
          </a:r>
          <a:endParaRPr lang="ru-RU" dirty="0"/>
        </a:p>
      </dgm:t>
    </dgm:pt>
    <dgm:pt modelId="{DA29DE2E-4C5B-4CFE-B9DB-DC6841A37B61}" type="parTrans" cxnId="{5546F519-42F9-4814-ACCA-ACF560BADB3B}">
      <dgm:prSet/>
      <dgm:spPr/>
      <dgm:t>
        <a:bodyPr/>
        <a:lstStyle/>
        <a:p>
          <a:endParaRPr lang="ru-RU"/>
        </a:p>
      </dgm:t>
    </dgm:pt>
    <dgm:pt modelId="{6A2989A7-E9B9-408F-9D0B-C230AC40D69A}" type="sibTrans" cxnId="{5546F519-42F9-4814-ACCA-ACF560BADB3B}">
      <dgm:prSet/>
      <dgm:spPr/>
      <dgm:t>
        <a:bodyPr/>
        <a:lstStyle/>
        <a:p>
          <a:endParaRPr lang="ru-RU"/>
        </a:p>
      </dgm:t>
    </dgm:pt>
    <dgm:pt modelId="{B60E3F71-E181-49F9-B0C9-920BB9E782C1}">
      <dgm:prSet phldrT="[Текст]"/>
      <dgm:spPr/>
      <dgm:t>
        <a:bodyPr/>
        <a:lstStyle/>
        <a:p>
          <a:r>
            <a:rPr lang="ru-RU" dirty="0" smtClean="0"/>
            <a:t>Добавление, хранение и обработка данных</a:t>
          </a:r>
          <a:endParaRPr lang="ru-RU" dirty="0"/>
        </a:p>
      </dgm:t>
    </dgm:pt>
    <dgm:pt modelId="{78A323D2-2BF1-44E7-9D47-9B90F6FEAB3E}" type="parTrans" cxnId="{04A06918-2D0C-4318-B35E-5FFDC790E2AB}">
      <dgm:prSet/>
      <dgm:spPr/>
      <dgm:t>
        <a:bodyPr/>
        <a:lstStyle/>
        <a:p>
          <a:endParaRPr lang="ru-RU"/>
        </a:p>
      </dgm:t>
    </dgm:pt>
    <dgm:pt modelId="{ABFF09B3-0CF0-45EC-BF83-669A0A60C946}" type="sibTrans" cxnId="{04A06918-2D0C-4318-B35E-5FFDC790E2AB}">
      <dgm:prSet/>
      <dgm:spPr/>
      <dgm:t>
        <a:bodyPr/>
        <a:lstStyle/>
        <a:p>
          <a:endParaRPr lang="ru-RU"/>
        </a:p>
      </dgm:t>
    </dgm:pt>
    <dgm:pt modelId="{79DD8A05-A7BC-4269-B55C-F8498E8CFE51}" type="pres">
      <dgm:prSet presAssocID="{99B14622-A89E-49B8-86DD-94E66281D5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0855A6-5F75-4B70-81A6-FC2158BB1AE5}" type="pres">
      <dgm:prSet presAssocID="{044063F2-FB3D-44BC-8AB7-92E7CAAB165B}" presName="parentLin" presStyleCnt="0"/>
      <dgm:spPr/>
      <dgm:t>
        <a:bodyPr/>
        <a:lstStyle/>
        <a:p>
          <a:endParaRPr lang="ru-RU"/>
        </a:p>
      </dgm:t>
    </dgm:pt>
    <dgm:pt modelId="{E7544EDE-9D2C-4351-A7DF-4ECF797DF0F0}" type="pres">
      <dgm:prSet presAssocID="{044063F2-FB3D-44BC-8AB7-92E7CAAB165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3C2B377-BD0D-4AFA-ABAD-89E7AA0084E8}" type="pres">
      <dgm:prSet presAssocID="{044063F2-FB3D-44BC-8AB7-92E7CAAB16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0EE8C-08C1-49C1-8B91-3A2483992E09}" type="pres">
      <dgm:prSet presAssocID="{044063F2-FB3D-44BC-8AB7-92E7CAAB165B}" presName="negativeSpace" presStyleCnt="0"/>
      <dgm:spPr/>
      <dgm:t>
        <a:bodyPr/>
        <a:lstStyle/>
        <a:p>
          <a:endParaRPr lang="ru-RU"/>
        </a:p>
      </dgm:t>
    </dgm:pt>
    <dgm:pt modelId="{8DB820F6-2A97-4C67-B0BF-0BF7891842A8}" type="pres">
      <dgm:prSet presAssocID="{044063F2-FB3D-44BC-8AB7-92E7CAAB165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D4267D-2524-41E2-BA6D-3F95C79EBE18}" type="pres">
      <dgm:prSet presAssocID="{7BF466AD-60F6-48DC-A61A-3828D90BFDCB}" presName="spaceBetweenRectangles" presStyleCnt="0"/>
      <dgm:spPr/>
      <dgm:t>
        <a:bodyPr/>
        <a:lstStyle/>
        <a:p>
          <a:endParaRPr lang="ru-RU"/>
        </a:p>
      </dgm:t>
    </dgm:pt>
    <dgm:pt modelId="{A618613F-058B-48A4-A424-7852959D0172}" type="pres">
      <dgm:prSet presAssocID="{69B98A82-1796-475B-A277-0C3BE373D4BE}" presName="parentLin" presStyleCnt="0"/>
      <dgm:spPr/>
      <dgm:t>
        <a:bodyPr/>
        <a:lstStyle/>
        <a:p>
          <a:endParaRPr lang="ru-RU"/>
        </a:p>
      </dgm:t>
    </dgm:pt>
    <dgm:pt modelId="{DC1636F9-B6DC-429F-A470-2C731CD09007}" type="pres">
      <dgm:prSet presAssocID="{69B98A82-1796-475B-A277-0C3BE373D4B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42B77275-7A62-476C-8F00-4BFACA19D617}" type="pres">
      <dgm:prSet presAssocID="{69B98A82-1796-475B-A277-0C3BE373D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9FA06-B6A6-485B-A2D9-E4B49E5F01CA}" type="pres">
      <dgm:prSet presAssocID="{69B98A82-1796-475B-A277-0C3BE373D4BE}" presName="negativeSpace" presStyleCnt="0"/>
      <dgm:spPr/>
      <dgm:t>
        <a:bodyPr/>
        <a:lstStyle/>
        <a:p>
          <a:endParaRPr lang="ru-RU"/>
        </a:p>
      </dgm:t>
    </dgm:pt>
    <dgm:pt modelId="{8C22101D-DDA7-4814-81C5-7F70BAA2017E}" type="pres">
      <dgm:prSet presAssocID="{69B98A82-1796-475B-A277-0C3BE373D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B31F5-6E1E-4942-B437-5072C7395FA9}" type="pres">
      <dgm:prSet presAssocID="{6A2989A7-E9B9-408F-9D0B-C230AC40D69A}" presName="spaceBetweenRectangles" presStyleCnt="0"/>
      <dgm:spPr/>
      <dgm:t>
        <a:bodyPr/>
        <a:lstStyle/>
        <a:p>
          <a:endParaRPr lang="ru-RU"/>
        </a:p>
      </dgm:t>
    </dgm:pt>
    <dgm:pt modelId="{13F8636F-1833-478F-9952-009CE71D2B58}" type="pres">
      <dgm:prSet presAssocID="{B60E3F71-E181-49F9-B0C9-920BB9E782C1}" presName="parentLin" presStyleCnt="0"/>
      <dgm:spPr/>
      <dgm:t>
        <a:bodyPr/>
        <a:lstStyle/>
        <a:p>
          <a:endParaRPr lang="ru-RU"/>
        </a:p>
      </dgm:t>
    </dgm:pt>
    <dgm:pt modelId="{7D2D1F4A-C678-4D86-839B-8A3E9844F28E}" type="pres">
      <dgm:prSet presAssocID="{B60E3F71-E181-49F9-B0C9-920BB9E782C1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B7228483-7D9B-487C-996C-36258883B0A5}" type="pres">
      <dgm:prSet presAssocID="{B60E3F71-E181-49F9-B0C9-920BB9E782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C87B2-299C-489E-9011-3ADAAC5B4BDD}" type="pres">
      <dgm:prSet presAssocID="{B60E3F71-E181-49F9-B0C9-920BB9E782C1}" presName="negativeSpace" presStyleCnt="0"/>
      <dgm:spPr/>
      <dgm:t>
        <a:bodyPr/>
        <a:lstStyle/>
        <a:p>
          <a:endParaRPr lang="ru-RU"/>
        </a:p>
      </dgm:t>
    </dgm:pt>
    <dgm:pt modelId="{57C4758F-D4E8-4C63-A909-1BA556FAE173}" type="pres">
      <dgm:prSet presAssocID="{B60E3F71-E181-49F9-B0C9-920BB9E782C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751D52-19B2-403C-A008-EB189A7468E3}" type="presOf" srcId="{044063F2-FB3D-44BC-8AB7-92E7CAAB165B}" destId="{E7544EDE-9D2C-4351-A7DF-4ECF797DF0F0}" srcOrd="0" destOrd="0" presId="urn:microsoft.com/office/officeart/2005/8/layout/list1"/>
    <dgm:cxn modelId="{DA422569-AC3D-4D17-8375-4F644519EB80}" srcId="{99B14622-A89E-49B8-86DD-94E66281D5A6}" destId="{044063F2-FB3D-44BC-8AB7-92E7CAAB165B}" srcOrd="0" destOrd="0" parTransId="{0B7E27F5-FF5F-4EA5-8E05-8CEC2F5031B5}" sibTransId="{7BF466AD-60F6-48DC-A61A-3828D90BFDCB}"/>
    <dgm:cxn modelId="{530B88B3-00F5-4506-B883-F1F699C056FB}" type="presOf" srcId="{99B14622-A89E-49B8-86DD-94E66281D5A6}" destId="{79DD8A05-A7BC-4269-B55C-F8498E8CFE51}" srcOrd="0" destOrd="0" presId="urn:microsoft.com/office/officeart/2005/8/layout/list1"/>
    <dgm:cxn modelId="{0E7C4CDA-494D-49D2-AB51-20BBDF1D23E7}" type="presOf" srcId="{B60E3F71-E181-49F9-B0C9-920BB9E782C1}" destId="{7D2D1F4A-C678-4D86-839B-8A3E9844F28E}" srcOrd="0" destOrd="0" presId="urn:microsoft.com/office/officeart/2005/8/layout/list1"/>
    <dgm:cxn modelId="{7045B28A-4402-4190-A267-83394D2FAB26}" type="presOf" srcId="{69B98A82-1796-475B-A277-0C3BE373D4BE}" destId="{DC1636F9-B6DC-429F-A470-2C731CD09007}" srcOrd="0" destOrd="0" presId="urn:microsoft.com/office/officeart/2005/8/layout/list1"/>
    <dgm:cxn modelId="{7D00EFD6-3DAC-47B2-8916-31D0E77A9ED6}" type="presOf" srcId="{044063F2-FB3D-44BC-8AB7-92E7CAAB165B}" destId="{C3C2B377-BD0D-4AFA-ABAD-89E7AA0084E8}" srcOrd="1" destOrd="0" presId="urn:microsoft.com/office/officeart/2005/8/layout/list1"/>
    <dgm:cxn modelId="{20ECA40C-C552-46D8-BB1D-7B7A0F9ED1BC}" type="presOf" srcId="{B60E3F71-E181-49F9-B0C9-920BB9E782C1}" destId="{B7228483-7D9B-487C-996C-36258883B0A5}" srcOrd="1" destOrd="0" presId="urn:microsoft.com/office/officeart/2005/8/layout/list1"/>
    <dgm:cxn modelId="{04A06918-2D0C-4318-B35E-5FFDC790E2AB}" srcId="{99B14622-A89E-49B8-86DD-94E66281D5A6}" destId="{B60E3F71-E181-49F9-B0C9-920BB9E782C1}" srcOrd="2" destOrd="0" parTransId="{78A323D2-2BF1-44E7-9D47-9B90F6FEAB3E}" sibTransId="{ABFF09B3-0CF0-45EC-BF83-669A0A60C946}"/>
    <dgm:cxn modelId="{5546F519-42F9-4814-ACCA-ACF560BADB3B}" srcId="{99B14622-A89E-49B8-86DD-94E66281D5A6}" destId="{69B98A82-1796-475B-A277-0C3BE373D4BE}" srcOrd="1" destOrd="0" parTransId="{DA29DE2E-4C5B-4CFE-B9DB-DC6841A37B61}" sibTransId="{6A2989A7-E9B9-408F-9D0B-C230AC40D69A}"/>
    <dgm:cxn modelId="{4E14C6FA-9A18-4C79-BC44-C38F41E6D91E}" type="presOf" srcId="{69B98A82-1796-475B-A277-0C3BE373D4BE}" destId="{42B77275-7A62-476C-8F00-4BFACA19D617}" srcOrd="1" destOrd="0" presId="urn:microsoft.com/office/officeart/2005/8/layout/list1"/>
    <dgm:cxn modelId="{3A4B0D4D-B3E9-4503-8CC4-37A23816C5EC}" type="presParOf" srcId="{79DD8A05-A7BC-4269-B55C-F8498E8CFE51}" destId="{080855A6-5F75-4B70-81A6-FC2158BB1AE5}" srcOrd="0" destOrd="0" presId="urn:microsoft.com/office/officeart/2005/8/layout/list1"/>
    <dgm:cxn modelId="{F15D6F42-5415-48DC-BD3E-72B9BE13A88D}" type="presParOf" srcId="{080855A6-5F75-4B70-81A6-FC2158BB1AE5}" destId="{E7544EDE-9D2C-4351-A7DF-4ECF797DF0F0}" srcOrd="0" destOrd="0" presId="urn:microsoft.com/office/officeart/2005/8/layout/list1"/>
    <dgm:cxn modelId="{8C03F18E-371B-4AC8-B540-0FADF947EE25}" type="presParOf" srcId="{080855A6-5F75-4B70-81A6-FC2158BB1AE5}" destId="{C3C2B377-BD0D-4AFA-ABAD-89E7AA0084E8}" srcOrd="1" destOrd="0" presId="urn:microsoft.com/office/officeart/2005/8/layout/list1"/>
    <dgm:cxn modelId="{227A3CEA-C3A5-43FD-8C1E-7F804C481093}" type="presParOf" srcId="{79DD8A05-A7BC-4269-B55C-F8498E8CFE51}" destId="{04D0EE8C-08C1-49C1-8B91-3A2483992E09}" srcOrd="1" destOrd="0" presId="urn:microsoft.com/office/officeart/2005/8/layout/list1"/>
    <dgm:cxn modelId="{7653DB57-7E06-4C0A-805E-FDA344AD142B}" type="presParOf" srcId="{79DD8A05-A7BC-4269-B55C-F8498E8CFE51}" destId="{8DB820F6-2A97-4C67-B0BF-0BF7891842A8}" srcOrd="2" destOrd="0" presId="urn:microsoft.com/office/officeart/2005/8/layout/list1"/>
    <dgm:cxn modelId="{E121211D-8913-46E6-8700-6EF1DBC16699}" type="presParOf" srcId="{79DD8A05-A7BC-4269-B55C-F8498E8CFE51}" destId="{CBD4267D-2524-41E2-BA6D-3F95C79EBE18}" srcOrd="3" destOrd="0" presId="urn:microsoft.com/office/officeart/2005/8/layout/list1"/>
    <dgm:cxn modelId="{B4C10CCE-0B5C-46E6-9C40-A78CA8CD95E1}" type="presParOf" srcId="{79DD8A05-A7BC-4269-B55C-F8498E8CFE51}" destId="{A618613F-058B-48A4-A424-7852959D0172}" srcOrd="4" destOrd="0" presId="urn:microsoft.com/office/officeart/2005/8/layout/list1"/>
    <dgm:cxn modelId="{19819571-1653-407A-BACB-B94F96047FCC}" type="presParOf" srcId="{A618613F-058B-48A4-A424-7852959D0172}" destId="{DC1636F9-B6DC-429F-A470-2C731CD09007}" srcOrd="0" destOrd="0" presId="urn:microsoft.com/office/officeart/2005/8/layout/list1"/>
    <dgm:cxn modelId="{0E573C0A-D969-4579-A5E4-A1F0C979AB66}" type="presParOf" srcId="{A618613F-058B-48A4-A424-7852959D0172}" destId="{42B77275-7A62-476C-8F00-4BFACA19D617}" srcOrd="1" destOrd="0" presId="urn:microsoft.com/office/officeart/2005/8/layout/list1"/>
    <dgm:cxn modelId="{1DE98DEF-CD1E-4CD6-BA08-87B1AFF63BEB}" type="presParOf" srcId="{79DD8A05-A7BC-4269-B55C-F8498E8CFE51}" destId="{BF39FA06-B6A6-485B-A2D9-E4B49E5F01CA}" srcOrd="5" destOrd="0" presId="urn:microsoft.com/office/officeart/2005/8/layout/list1"/>
    <dgm:cxn modelId="{A4526839-943A-4EE0-9884-B105F63D08BF}" type="presParOf" srcId="{79DD8A05-A7BC-4269-B55C-F8498E8CFE51}" destId="{8C22101D-DDA7-4814-81C5-7F70BAA2017E}" srcOrd="6" destOrd="0" presId="urn:microsoft.com/office/officeart/2005/8/layout/list1"/>
    <dgm:cxn modelId="{5F0FD1ED-E10B-42B2-9B61-1381C6C09A3E}" type="presParOf" srcId="{79DD8A05-A7BC-4269-B55C-F8498E8CFE51}" destId="{114B31F5-6E1E-4942-B437-5072C7395FA9}" srcOrd="7" destOrd="0" presId="urn:microsoft.com/office/officeart/2005/8/layout/list1"/>
    <dgm:cxn modelId="{090D23C5-D50B-4090-90ED-F543982AF7A9}" type="presParOf" srcId="{79DD8A05-A7BC-4269-B55C-F8498E8CFE51}" destId="{13F8636F-1833-478F-9952-009CE71D2B58}" srcOrd="8" destOrd="0" presId="urn:microsoft.com/office/officeart/2005/8/layout/list1"/>
    <dgm:cxn modelId="{F7775486-233A-42E7-BF6E-ED6B053303A9}" type="presParOf" srcId="{13F8636F-1833-478F-9952-009CE71D2B58}" destId="{7D2D1F4A-C678-4D86-839B-8A3E9844F28E}" srcOrd="0" destOrd="0" presId="urn:microsoft.com/office/officeart/2005/8/layout/list1"/>
    <dgm:cxn modelId="{D291FCEF-75E1-49BB-87DC-FFC76350BF19}" type="presParOf" srcId="{13F8636F-1833-478F-9952-009CE71D2B58}" destId="{B7228483-7D9B-487C-996C-36258883B0A5}" srcOrd="1" destOrd="0" presId="urn:microsoft.com/office/officeart/2005/8/layout/list1"/>
    <dgm:cxn modelId="{A6E3C4C3-7D14-4BB1-86BE-82BB930F1284}" type="presParOf" srcId="{79DD8A05-A7BC-4269-B55C-F8498E8CFE51}" destId="{21CC87B2-299C-489E-9011-3ADAAC5B4BDD}" srcOrd="9" destOrd="0" presId="urn:microsoft.com/office/officeart/2005/8/layout/list1"/>
    <dgm:cxn modelId="{86E447F7-6972-4E47-A787-7425BFEC8354}" type="presParOf" srcId="{79DD8A05-A7BC-4269-B55C-F8498E8CFE51}" destId="{57C4758F-D4E8-4C63-A909-1BA556FAE1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9905B-F8C3-4918-BABF-9CD505363EFC}" type="doc">
      <dgm:prSet loTypeId="urn:microsoft.com/office/officeart/2005/8/layout/radial6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4297AF2-DB41-4A02-89B0-32A430A5A6F3}">
      <dgm:prSet phldrT="[Текст]"/>
      <dgm:spPr/>
      <dgm:t>
        <a:bodyPr/>
        <a:lstStyle/>
        <a:p>
          <a:r>
            <a:rPr lang="en-US" dirty="0" smtClean="0"/>
            <a:t>EDUKIT</a:t>
          </a:r>
          <a:endParaRPr lang="ru-RU" dirty="0"/>
        </a:p>
      </dgm:t>
    </dgm:pt>
    <dgm:pt modelId="{F5C6B7EB-6941-49BE-A976-DA26DB213D04}" type="parTrans" cxnId="{BCF667B1-FCF5-4985-9B7C-E3FFEF9BD10E}">
      <dgm:prSet/>
      <dgm:spPr/>
      <dgm:t>
        <a:bodyPr/>
        <a:lstStyle/>
        <a:p>
          <a:endParaRPr lang="ru-RU"/>
        </a:p>
      </dgm:t>
    </dgm:pt>
    <dgm:pt modelId="{6B1E66E0-7E2D-4694-8BC6-90F7C0E8A986}" type="sibTrans" cxnId="{BCF667B1-FCF5-4985-9B7C-E3FFEF9BD10E}">
      <dgm:prSet/>
      <dgm:spPr/>
      <dgm:t>
        <a:bodyPr/>
        <a:lstStyle/>
        <a:p>
          <a:endParaRPr lang="ru-RU"/>
        </a:p>
      </dgm:t>
    </dgm:pt>
    <dgm:pt modelId="{23F10A99-7BB7-46C7-8F7B-545462F7ECDE}">
      <dgm:prSet phldrT="[Текст]"/>
      <dgm:spPr/>
      <dgm:t>
        <a:bodyPr/>
        <a:lstStyle/>
        <a:p>
          <a:r>
            <a:rPr lang="ru-RU" dirty="0" smtClean="0"/>
            <a:t>Учитель</a:t>
          </a:r>
          <a:endParaRPr lang="ru-RU" dirty="0"/>
        </a:p>
      </dgm:t>
    </dgm:pt>
    <dgm:pt modelId="{EE3C83AA-647B-4657-A55E-F352CA97E7DC}" type="parTrans" cxnId="{1E540EA9-0AEC-49E2-8DBD-E0A72EF3490B}">
      <dgm:prSet/>
      <dgm:spPr/>
      <dgm:t>
        <a:bodyPr/>
        <a:lstStyle/>
        <a:p>
          <a:endParaRPr lang="ru-RU"/>
        </a:p>
      </dgm:t>
    </dgm:pt>
    <dgm:pt modelId="{BB00402F-EB30-4A68-9928-BC1A681F7AEF}" type="sibTrans" cxnId="{1E540EA9-0AEC-49E2-8DBD-E0A72EF3490B}">
      <dgm:prSet/>
      <dgm:spPr/>
      <dgm:t>
        <a:bodyPr/>
        <a:lstStyle/>
        <a:p>
          <a:endParaRPr lang="ru-RU"/>
        </a:p>
      </dgm:t>
    </dgm:pt>
    <dgm:pt modelId="{E4C22CC5-160F-4354-9CC4-526DD954A1A1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CA4E2E1C-8C52-41B1-A4F4-CFDFEEAF9852}" type="parTrans" cxnId="{7F535DBF-6840-4178-A35F-B12FF714F6EF}">
      <dgm:prSet/>
      <dgm:spPr/>
      <dgm:t>
        <a:bodyPr/>
        <a:lstStyle/>
        <a:p>
          <a:endParaRPr lang="ru-RU"/>
        </a:p>
      </dgm:t>
    </dgm:pt>
    <dgm:pt modelId="{DD2DCE7C-2966-45B6-9E69-AFCD6877F71B}" type="sibTrans" cxnId="{7F535DBF-6840-4178-A35F-B12FF714F6EF}">
      <dgm:prSet/>
      <dgm:spPr/>
      <dgm:t>
        <a:bodyPr/>
        <a:lstStyle/>
        <a:p>
          <a:endParaRPr lang="ru-RU"/>
        </a:p>
      </dgm:t>
    </dgm:pt>
    <dgm:pt modelId="{C8E025B5-F0F4-4F8A-BE09-C8CB7D067A41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CD5A03F8-C67D-45E3-8996-57F676583D84}" type="parTrans" cxnId="{1D0713D4-5BBB-487C-B36C-E7830D895E50}">
      <dgm:prSet/>
      <dgm:spPr/>
      <dgm:t>
        <a:bodyPr/>
        <a:lstStyle/>
        <a:p>
          <a:endParaRPr lang="ru-RU"/>
        </a:p>
      </dgm:t>
    </dgm:pt>
    <dgm:pt modelId="{EBC88A1D-FC41-408D-9857-3623467DAB35}" type="sibTrans" cxnId="{1D0713D4-5BBB-487C-B36C-E7830D895E50}">
      <dgm:prSet/>
      <dgm:spPr/>
      <dgm:t>
        <a:bodyPr/>
        <a:lstStyle/>
        <a:p>
          <a:endParaRPr lang="ru-RU"/>
        </a:p>
      </dgm:t>
    </dgm:pt>
    <dgm:pt modelId="{618C74A5-A1B7-46C7-ADFE-4D62EAE75684}" type="pres">
      <dgm:prSet presAssocID="{3EF9905B-F8C3-4918-BABF-9CD505363EF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921AD5-72BC-46B7-A831-D13C5FF74155}" type="pres">
      <dgm:prSet presAssocID="{64297AF2-DB41-4A02-89B0-32A430A5A6F3}" presName="centerShape" presStyleLbl="node0" presStyleIdx="0" presStyleCnt="1"/>
      <dgm:spPr/>
      <dgm:t>
        <a:bodyPr/>
        <a:lstStyle/>
        <a:p>
          <a:endParaRPr lang="ru-RU"/>
        </a:p>
      </dgm:t>
    </dgm:pt>
    <dgm:pt modelId="{D3554C28-59A9-4594-BF9C-EFEAC992720E}" type="pres">
      <dgm:prSet presAssocID="{23F10A99-7BB7-46C7-8F7B-545462F7ECD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0C44B-ADF6-4205-9EEB-F9C1CC85E795}" type="pres">
      <dgm:prSet presAssocID="{23F10A99-7BB7-46C7-8F7B-545462F7ECDE}" presName="dummy" presStyleCnt="0"/>
      <dgm:spPr/>
      <dgm:t>
        <a:bodyPr/>
        <a:lstStyle/>
        <a:p>
          <a:endParaRPr lang="ru-RU"/>
        </a:p>
      </dgm:t>
    </dgm:pt>
    <dgm:pt modelId="{62BCEDF2-50AB-4C68-922C-1361608C57CE}" type="pres">
      <dgm:prSet presAssocID="{BB00402F-EB30-4A68-9928-BC1A681F7AEF}" presName="sibTrans" presStyleLbl="sibTrans2D1" presStyleIdx="0" presStyleCnt="3"/>
      <dgm:spPr/>
      <dgm:t>
        <a:bodyPr/>
        <a:lstStyle/>
        <a:p>
          <a:endParaRPr lang="ru-RU"/>
        </a:p>
      </dgm:t>
    </dgm:pt>
    <dgm:pt modelId="{818FFE94-F43A-469A-87B7-64790EA00DFB}" type="pres">
      <dgm:prSet presAssocID="{E4C22CC5-160F-4354-9CC4-526DD954A1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6B078C-0480-4FE5-8FFB-8D28706C3402}" type="pres">
      <dgm:prSet presAssocID="{E4C22CC5-160F-4354-9CC4-526DD954A1A1}" presName="dummy" presStyleCnt="0"/>
      <dgm:spPr/>
      <dgm:t>
        <a:bodyPr/>
        <a:lstStyle/>
        <a:p>
          <a:endParaRPr lang="ru-RU"/>
        </a:p>
      </dgm:t>
    </dgm:pt>
    <dgm:pt modelId="{614652DC-C4BE-4093-8995-044374EE6A34}" type="pres">
      <dgm:prSet presAssocID="{DD2DCE7C-2966-45B6-9E69-AFCD6877F71B}" presName="sibTrans" presStyleLbl="sibTrans2D1" presStyleIdx="1" presStyleCnt="3"/>
      <dgm:spPr/>
      <dgm:t>
        <a:bodyPr/>
        <a:lstStyle/>
        <a:p>
          <a:endParaRPr lang="ru-RU"/>
        </a:p>
      </dgm:t>
    </dgm:pt>
    <dgm:pt modelId="{93E663E5-2EA9-46F1-9F2A-BAFACE0E3D70}" type="pres">
      <dgm:prSet presAssocID="{C8E025B5-F0F4-4F8A-BE09-C8CB7D067A4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E78F01-C767-4C8D-B3AF-3A76452DD161}" type="pres">
      <dgm:prSet presAssocID="{C8E025B5-F0F4-4F8A-BE09-C8CB7D067A41}" presName="dummy" presStyleCnt="0"/>
      <dgm:spPr/>
      <dgm:t>
        <a:bodyPr/>
        <a:lstStyle/>
        <a:p>
          <a:endParaRPr lang="ru-RU"/>
        </a:p>
      </dgm:t>
    </dgm:pt>
    <dgm:pt modelId="{E1E8DAAF-309D-42A0-BC40-5EB27B05B197}" type="pres">
      <dgm:prSet presAssocID="{EBC88A1D-FC41-408D-9857-3623467DAB35}" presName="sibTrans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0F256611-D3DE-4C36-973F-E8FA1AADACFA}" type="presOf" srcId="{BB00402F-EB30-4A68-9928-BC1A681F7AEF}" destId="{62BCEDF2-50AB-4C68-922C-1361608C57CE}" srcOrd="0" destOrd="0" presId="urn:microsoft.com/office/officeart/2005/8/layout/radial6"/>
    <dgm:cxn modelId="{7F535DBF-6840-4178-A35F-B12FF714F6EF}" srcId="{64297AF2-DB41-4A02-89B0-32A430A5A6F3}" destId="{E4C22CC5-160F-4354-9CC4-526DD954A1A1}" srcOrd="1" destOrd="0" parTransId="{CA4E2E1C-8C52-41B1-A4F4-CFDFEEAF9852}" sibTransId="{DD2DCE7C-2966-45B6-9E69-AFCD6877F71B}"/>
    <dgm:cxn modelId="{AEF79B0A-BB7E-4D1D-BC4A-28AA092BADD4}" type="presOf" srcId="{C8E025B5-F0F4-4F8A-BE09-C8CB7D067A41}" destId="{93E663E5-2EA9-46F1-9F2A-BAFACE0E3D70}" srcOrd="0" destOrd="0" presId="urn:microsoft.com/office/officeart/2005/8/layout/radial6"/>
    <dgm:cxn modelId="{4A908A5E-8219-4B06-809F-AFDE1AF0A9AF}" type="presOf" srcId="{E4C22CC5-160F-4354-9CC4-526DD954A1A1}" destId="{818FFE94-F43A-469A-87B7-64790EA00DFB}" srcOrd="0" destOrd="0" presId="urn:microsoft.com/office/officeart/2005/8/layout/radial6"/>
    <dgm:cxn modelId="{1D0713D4-5BBB-487C-B36C-E7830D895E50}" srcId="{64297AF2-DB41-4A02-89B0-32A430A5A6F3}" destId="{C8E025B5-F0F4-4F8A-BE09-C8CB7D067A41}" srcOrd="2" destOrd="0" parTransId="{CD5A03F8-C67D-45E3-8996-57F676583D84}" sibTransId="{EBC88A1D-FC41-408D-9857-3623467DAB35}"/>
    <dgm:cxn modelId="{BCF667B1-FCF5-4985-9B7C-E3FFEF9BD10E}" srcId="{3EF9905B-F8C3-4918-BABF-9CD505363EFC}" destId="{64297AF2-DB41-4A02-89B0-32A430A5A6F3}" srcOrd="0" destOrd="0" parTransId="{F5C6B7EB-6941-49BE-A976-DA26DB213D04}" sibTransId="{6B1E66E0-7E2D-4694-8BC6-90F7C0E8A986}"/>
    <dgm:cxn modelId="{740BF18A-2FC2-4814-950C-403CFFFCC4FA}" type="presOf" srcId="{DD2DCE7C-2966-45B6-9E69-AFCD6877F71B}" destId="{614652DC-C4BE-4093-8995-044374EE6A34}" srcOrd="0" destOrd="0" presId="urn:microsoft.com/office/officeart/2005/8/layout/radial6"/>
    <dgm:cxn modelId="{3E5B3194-2638-4AA7-B9CF-AC51566F4234}" type="presOf" srcId="{EBC88A1D-FC41-408D-9857-3623467DAB35}" destId="{E1E8DAAF-309D-42A0-BC40-5EB27B05B197}" srcOrd="0" destOrd="0" presId="urn:microsoft.com/office/officeart/2005/8/layout/radial6"/>
    <dgm:cxn modelId="{A31B8CA8-9E4F-41ED-866D-F0240A258284}" type="presOf" srcId="{3EF9905B-F8C3-4918-BABF-9CD505363EFC}" destId="{618C74A5-A1B7-46C7-ADFE-4D62EAE75684}" srcOrd="0" destOrd="0" presId="urn:microsoft.com/office/officeart/2005/8/layout/radial6"/>
    <dgm:cxn modelId="{7BEABE01-2BE9-4BEC-B806-13DADA142108}" type="presOf" srcId="{23F10A99-7BB7-46C7-8F7B-545462F7ECDE}" destId="{D3554C28-59A9-4594-BF9C-EFEAC992720E}" srcOrd="0" destOrd="0" presId="urn:microsoft.com/office/officeart/2005/8/layout/radial6"/>
    <dgm:cxn modelId="{4346EBBC-7620-4738-BEC9-C96DEBC5AD77}" type="presOf" srcId="{64297AF2-DB41-4A02-89B0-32A430A5A6F3}" destId="{28921AD5-72BC-46B7-A831-D13C5FF74155}" srcOrd="0" destOrd="0" presId="urn:microsoft.com/office/officeart/2005/8/layout/radial6"/>
    <dgm:cxn modelId="{1E540EA9-0AEC-49E2-8DBD-E0A72EF3490B}" srcId="{64297AF2-DB41-4A02-89B0-32A430A5A6F3}" destId="{23F10A99-7BB7-46C7-8F7B-545462F7ECDE}" srcOrd="0" destOrd="0" parTransId="{EE3C83AA-647B-4657-A55E-F352CA97E7DC}" sibTransId="{BB00402F-EB30-4A68-9928-BC1A681F7AEF}"/>
    <dgm:cxn modelId="{DCC0DA25-9D79-4423-B4D0-5C04E93B6E86}" type="presParOf" srcId="{618C74A5-A1B7-46C7-ADFE-4D62EAE75684}" destId="{28921AD5-72BC-46B7-A831-D13C5FF74155}" srcOrd="0" destOrd="0" presId="urn:microsoft.com/office/officeart/2005/8/layout/radial6"/>
    <dgm:cxn modelId="{A6FB2371-C355-4609-BFA2-64D028F29A07}" type="presParOf" srcId="{618C74A5-A1B7-46C7-ADFE-4D62EAE75684}" destId="{D3554C28-59A9-4594-BF9C-EFEAC992720E}" srcOrd="1" destOrd="0" presId="urn:microsoft.com/office/officeart/2005/8/layout/radial6"/>
    <dgm:cxn modelId="{B8B3F5C5-8221-4929-845A-BECD5EB83D9E}" type="presParOf" srcId="{618C74A5-A1B7-46C7-ADFE-4D62EAE75684}" destId="{6640C44B-ADF6-4205-9EEB-F9C1CC85E795}" srcOrd="2" destOrd="0" presId="urn:microsoft.com/office/officeart/2005/8/layout/radial6"/>
    <dgm:cxn modelId="{1FF39D4F-9709-400E-86C5-0CA6ECEBB214}" type="presParOf" srcId="{618C74A5-A1B7-46C7-ADFE-4D62EAE75684}" destId="{62BCEDF2-50AB-4C68-922C-1361608C57CE}" srcOrd="3" destOrd="0" presId="urn:microsoft.com/office/officeart/2005/8/layout/radial6"/>
    <dgm:cxn modelId="{43A4E562-C8FA-4859-B72C-22D99D59C4C7}" type="presParOf" srcId="{618C74A5-A1B7-46C7-ADFE-4D62EAE75684}" destId="{818FFE94-F43A-469A-87B7-64790EA00DFB}" srcOrd="4" destOrd="0" presId="urn:microsoft.com/office/officeart/2005/8/layout/radial6"/>
    <dgm:cxn modelId="{33C5B35D-807C-4C2E-A9A5-3F81501DC5AC}" type="presParOf" srcId="{618C74A5-A1B7-46C7-ADFE-4D62EAE75684}" destId="{686B078C-0480-4FE5-8FFB-8D28706C3402}" srcOrd="5" destOrd="0" presId="urn:microsoft.com/office/officeart/2005/8/layout/radial6"/>
    <dgm:cxn modelId="{610C4D4D-689B-48A5-A984-BBEC5DBFF672}" type="presParOf" srcId="{618C74A5-A1B7-46C7-ADFE-4D62EAE75684}" destId="{614652DC-C4BE-4093-8995-044374EE6A34}" srcOrd="6" destOrd="0" presId="urn:microsoft.com/office/officeart/2005/8/layout/radial6"/>
    <dgm:cxn modelId="{09788E8F-D973-49A4-BCE6-251FFD921BB7}" type="presParOf" srcId="{618C74A5-A1B7-46C7-ADFE-4D62EAE75684}" destId="{93E663E5-2EA9-46F1-9F2A-BAFACE0E3D70}" srcOrd="7" destOrd="0" presId="urn:microsoft.com/office/officeart/2005/8/layout/radial6"/>
    <dgm:cxn modelId="{A5421638-B46B-4B70-BDD3-CA2901C0C510}" type="presParOf" srcId="{618C74A5-A1B7-46C7-ADFE-4D62EAE75684}" destId="{F1E78F01-C767-4C8D-B3AF-3A76452DD161}" srcOrd="8" destOrd="0" presId="urn:microsoft.com/office/officeart/2005/8/layout/radial6"/>
    <dgm:cxn modelId="{AED9F982-30A2-49BC-9611-9C72AA309F8C}" type="presParOf" srcId="{618C74A5-A1B7-46C7-ADFE-4D62EAE75684}" destId="{E1E8DAAF-309D-42A0-BC40-5EB27B05B197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Учитель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/>
      <dgm:spPr/>
      <dgm:t>
        <a:bodyPr anchor="ctr"/>
        <a:lstStyle/>
        <a:p>
          <a:pPr algn="ctr"/>
          <a:r>
            <a:rPr lang="ru-RU" dirty="0" smtClean="0"/>
            <a:t>Создаёт тесты</a:t>
          </a:r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/>
      <dgm:spPr/>
      <dgm:t>
        <a:bodyPr anchor="ctr"/>
        <a:lstStyle/>
        <a:p>
          <a:pPr algn="ctr"/>
          <a:r>
            <a:rPr lang="ru-RU" dirty="0" smtClean="0"/>
            <a:t>Проверяет себя</a:t>
          </a:r>
          <a:endParaRPr lang="ru-RU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/>
      <dgm:spPr/>
      <dgm:t>
        <a:bodyPr anchor="ctr"/>
        <a:lstStyle/>
        <a:p>
          <a:pPr algn="ctr"/>
          <a:r>
            <a:rPr lang="ru-RU" dirty="0" smtClean="0"/>
            <a:t>Контролирует</a:t>
          </a:r>
          <a:endParaRPr lang="ru-RU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146BAD6E-2A17-496A-B75A-A192F37FA469}" type="pres">
      <dgm:prSet presAssocID="{47E8FFA3-6D94-45FE-9EAC-A1E1B2E4917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C5CA890-76A3-4ED1-A8ED-9F94AF81F086}" type="pres">
      <dgm:prSet presAssocID="{59BCF530-1F1D-4F35-9C93-6FBCB51AA98A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F9234B-2ECE-4390-AC21-50F8C88947B8}" type="pres">
      <dgm:prSet presAssocID="{59BCF530-1F1D-4F35-9C93-6FBCB51AA98A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1D849F-836D-4693-8D52-E123F4BE7A71}" type="pres">
      <dgm:prSet presAssocID="{C2FC4F04-259D-444D-B695-F44F9E0F896D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74328-1F4E-4A5E-9DF9-76840598A5E1}" type="pres">
      <dgm:prSet presAssocID="{C2FC4F04-259D-444D-B695-F44F9E0F896D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CCDD25-EC48-4294-BA67-C9B5F9B985D0}" type="pres">
      <dgm:prSet presAssocID="{134DA034-8437-4FFF-9A8D-9EAA91E0A4C3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87109D-2731-48C8-AB70-F138FAED500F}" type="pres">
      <dgm:prSet presAssocID="{134DA034-8437-4FFF-9A8D-9EAA91E0A4C3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B5C0A292-A0BB-4D6D-8AC5-82D865BC03CE}" srcId="{47E8FFA3-6D94-45FE-9EAC-A1E1B2E4917C}" destId="{134DA034-8437-4FFF-9A8D-9EAA91E0A4C3}" srcOrd="2" destOrd="0" parTransId="{EE7610DD-9A79-4951-9B82-6FB76172EA26}" sibTransId="{F6106EF9-4654-4DF4-B833-B0C0426D80BB}"/>
    <dgm:cxn modelId="{E21A9471-4D4E-4EEC-BB04-74F652ED19F6}" type="presOf" srcId="{A19216B7-D9A4-444D-B82B-63F273099A46}" destId="{9BF9234B-2ECE-4390-AC21-50F8C88947B8}" srcOrd="0" destOrd="0" presId="urn:microsoft.com/office/officeart/2009/3/layout/IncreasingArrowsProcess"/>
    <dgm:cxn modelId="{FE74B04D-E07A-4F4F-9A28-D9AE9D3E2649}" srcId="{47E8FFA3-6D94-45FE-9EAC-A1E1B2E4917C}" destId="{59BCF530-1F1D-4F35-9C93-6FBCB51AA98A}" srcOrd="0" destOrd="0" parTransId="{8D3A01AA-7F9B-4D37-B82A-1AE891BE8B9B}" sibTransId="{0E978C35-43F6-4155-97EE-17240361C741}"/>
    <dgm:cxn modelId="{F632F9FD-AA10-4476-883C-B2F0EAB38994}" type="presOf" srcId="{12182D51-8B63-44E5-9E94-6B00F12E3E2B}" destId="{23F74328-1F4E-4A5E-9DF9-76840598A5E1}" srcOrd="0" destOrd="0" presId="urn:microsoft.com/office/officeart/2009/3/layout/IncreasingArrowsProcess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432A51C8-907E-4A73-A8C5-9679B0C39E27}" srcId="{47E8FFA3-6D94-45FE-9EAC-A1E1B2E4917C}" destId="{C2FC4F04-259D-444D-B695-F44F9E0F896D}" srcOrd="1" destOrd="0" parTransId="{59ABBE0C-ABB9-4450-9A9F-9C97F0888BF7}" sibTransId="{1D5D1A68-63E9-4906-A68F-9FB0EC8E442F}"/>
    <dgm:cxn modelId="{5610A7D1-8A37-4712-8E34-D43A4E6EF89A}" type="presOf" srcId="{47E8FFA3-6D94-45FE-9EAC-A1E1B2E4917C}" destId="{146BAD6E-2A17-496A-B75A-A192F37FA469}" srcOrd="0" destOrd="0" presId="urn:microsoft.com/office/officeart/2009/3/layout/IncreasingArrowsProcess"/>
    <dgm:cxn modelId="{201F0E8E-7107-42AA-A6A4-351514AA4693}" type="presOf" srcId="{59BCF530-1F1D-4F35-9C93-6FBCB51AA98A}" destId="{7C5CA890-76A3-4ED1-A8ED-9F94AF81F086}" srcOrd="0" destOrd="0" presId="urn:microsoft.com/office/officeart/2009/3/layout/IncreasingArrowsProcess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DF5C1D85-425C-4994-AA17-DF8BB5437D4E}" type="presOf" srcId="{C2FC4F04-259D-444D-B695-F44F9E0F896D}" destId="{2A1D849F-836D-4693-8D52-E123F4BE7A71}" srcOrd="0" destOrd="0" presId="urn:microsoft.com/office/officeart/2009/3/layout/IncreasingArrowsProcess"/>
    <dgm:cxn modelId="{2E3F3327-9D11-4694-AC9B-7EA5D9D0B3D2}" type="presOf" srcId="{4CD5B14E-438E-4AE2-AB78-E4EE71A26A83}" destId="{6587109D-2731-48C8-AB70-F138FAED500F}" srcOrd="0" destOrd="0" presId="urn:microsoft.com/office/officeart/2009/3/layout/IncreasingArrowsProcess"/>
    <dgm:cxn modelId="{F02505BE-181B-4BB9-8322-D1319005CF26}" type="presOf" srcId="{134DA034-8437-4FFF-9A8D-9EAA91E0A4C3}" destId="{BCCCDD25-EC48-4294-BA67-C9B5F9B985D0}" srcOrd="0" destOrd="0" presId="urn:microsoft.com/office/officeart/2009/3/layout/IncreasingArrowsProcess"/>
    <dgm:cxn modelId="{AAF91A0A-2C0A-4124-ADF3-7521D58AE8B5}" type="presParOf" srcId="{146BAD6E-2A17-496A-B75A-A192F37FA469}" destId="{7C5CA890-76A3-4ED1-A8ED-9F94AF81F086}" srcOrd="0" destOrd="0" presId="urn:microsoft.com/office/officeart/2009/3/layout/IncreasingArrowsProcess"/>
    <dgm:cxn modelId="{DEA7004C-8C24-4C59-A19C-66EF5C70E34D}" type="presParOf" srcId="{146BAD6E-2A17-496A-B75A-A192F37FA469}" destId="{9BF9234B-2ECE-4390-AC21-50F8C88947B8}" srcOrd="1" destOrd="0" presId="urn:microsoft.com/office/officeart/2009/3/layout/IncreasingArrowsProcess"/>
    <dgm:cxn modelId="{50049786-745A-4C79-909E-E2A7D42CB059}" type="presParOf" srcId="{146BAD6E-2A17-496A-B75A-A192F37FA469}" destId="{2A1D849F-836D-4693-8D52-E123F4BE7A71}" srcOrd="2" destOrd="0" presId="urn:microsoft.com/office/officeart/2009/3/layout/IncreasingArrowsProcess"/>
    <dgm:cxn modelId="{FFB1704E-228A-41DD-B7F1-C7D09E361DF6}" type="presParOf" srcId="{146BAD6E-2A17-496A-B75A-A192F37FA469}" destId="{23F74328-1F4E-4A5E-9DF9-76840598A5E1}" srcOrd="3" destOrd="0" presId="urn:microsoft.com/office/officeart/2009/3/layout/IncreasingArrowsProcess"/>
    <dgm:cxn modelId="{2BC608C1-56FF-499E-8D60-603ECC711646}" type="presParOf" srcId="{146BAD6E-2A17-496A-B75A-A192F37FA469}" destId="{BCCCDD25-EC48-4294-BA67-C9B5F9B985D0}" srcOrd="4" destOrd="0" presId="urn:microsoft.com/office/officeart/2009/3/layout/IncreasingArrowsProcess"/>
    <dgm:cxn modelId="{4050797F-E011-4169-9B44-DEFF3E00DD3C}" type="presParOf" srcId="{146BAD6E-2A17-496A-B75A-A192F37FA469}" destId="{6587109D-2731-48C8-AB70-F138FAED500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31E095-BD35-40B7-A603-4A23A69C153A}" type="doc">
      <dgm:prSet loTypeId="urn:microsoft.com/office/officeart/2005/8/layout/equation2" loCatId="process" qsTypeId="urn:microsoft.com/office/officeart/2005/8/quickstyle/simple3" qsCatId="simple" csTypeId="urn:microsoft.com/office/officeart/2005/8/colors/colorful2" csCatId="colorful" phldr="1"/>
      <dgm:spPr/>
    </dgm:pt>
    <dgm:pt modelId="{C204C49F-C349-48EE-A4C7-E127579B1307}">
      <dgm:prSet phldrT="[Текст]" custT="1"/>
      <dgm:spPr/>
      <dgm:t>
        <a:bodyPr/>
        <a:lstStyle/>
        <a:p>
          <a:r>
            <a:rPr lang="ru-RU" sz="1200" dirty="0" smtClean="0"/>
            <a:t>Система тестирования</a:t>
          </a:r>
          <a:endParaRPr lang="ru-RU" sz="1200" dirty="0"/>
        </a:p>
      </dgm:t>
    </dgm:pt>
    <dgm:pt modelId="{68A8DB1C-12B2-4E04-A081-7D986175A22E}" type="parTrans" cxnId="{5CDDF1CD-96D6-44A0-B311-A584376530CF}">
      <dgm:prSet/>
      <dgm:spPr/>
      <dgm:t>
        <a:bodyPr/>
        <a:lstStyle/>
        <a:p>
          <a:endParaRPr lang="ru-RU"/>
        </a:p>
      </dgm:t>
    </dgm:pt>
    <dgm:pt modelId="{AB5920FF-5F66-4A7E-B6C9-65C648913FE7}" type="sibTrans" cxnId="{5CDDF1CD-96D6-44A0-B311-A584376530CF}">
      <dgm:prSet/>
      <dgm:spPr/>
      <dgm:t>
        <a:bodyPr/>
        <a:lstStyle/>
        <a:p>
          <a:endParaRPr lang="ru-RU"/>
        </a:p>
      </dgm:t>
    </dgm:pt>
    <dgm:pt modelId="{68172207-4CF3-4A10-854C-91C9E2968B70}">
      <dgm:prSet phldrT="[Текст]" custT="1"/>
      <dgm:spPr/>
      <dgm:t>
        <a:bodyPr/>
        <a:lstStyle/>
        <a:p>
          <a:r>
            <a:rPr lang="ru-RU" sz="1050" dirty="0" smtClean="0"/>
            <a:t>Управление посещаемостью</a:t>
          </a:r>
          <a:endParaRPr lang="ru-RU" sz="1050" dirty="0"/>
        </a:p>
      </dgm:t>
    </dgm:pt>
    <dgm:pt modelId="{5AA3B3FF-62ED-4FD8-B2FC-990F8906585A}" type="parTrans" cxnId="{E1059D67-E026-4ED9-A484-0A73FA9F7AE2}">
      <dgm:prSet/>
      <dgm:spPr/>
      <dgm:t>
        <a:bodyPr/>
        <a:lstStyle/>
        <a:p>
          <a:endParaRPr lang="ru-RU"/>
        </a:p>
      </dgm:t>
    </dgm:pt>
    <dgm:pt modelId="{8961C55B-33CC-4636-BB1C-62708C510EC0}" type="sibTrans" cxnId="{E1059D67-E026-4ED9-A484-0A73FA9F7AE2}">
      <dgm:prSet/>
      <dgm:spPr/>
      <dgm:t>
        <a:bodyPr/>
        <a:lstStyle/>
        <a:p>
          <a:endParaRPr lang="ru-RU"/>
        </a:p>
      </dgm:t>
    </dgm:pt>
    <dgm:pt modelId="{169988FE-E899-4E2B-8471-18A7EA6757B3}">
      <dgm:prSet phldrT="[Текст]"/>
      <dgm:spPr/>
      <dgm:t>
        <a:bodyPr/>
        <a:lstStyle/>
        <a:p>
          <a:r>
            <a:rPr lang="en-US" dirty="0" smtClean="0"/>
            <a:t>EDUKIT</a:t>
          </a:r>
          <a:endParaRPr lang="ru-RU" dirty="0"/>
        </a:p>
      </dgm:t>
    </dgm:pt>
    <dgm:pt modelId="{3627E390-BA01-4FB1-868C-692A02FBC8FE}" type="parTrans" cxnId="{15497B03-0DFD-4BF0-9083-2916E5ED64F1}">
      <dgm:prSet/>
      <dgm:spPr/>
      <dgm:t>
        <a:bodyPr/>
        <a:lstStyle/>
        <a:p>
          <a:endParaRPr lang="ru-RU"/>
        </a:p>
      </dgm:t>
    </dgm:pt>
    <dgm:pt modelId="{8B98281F-6F66-42D1-AAAA-4056A3B24FF9}" type="sibTrans" cxnId="{15497B03-0DFD-4BF0-9083-2916E5ED64F1}">
      <dgm:prSet/>
      <dgm:spPr/>
      <dgm:t>
        <a:bodyPr/>
        <a:lstStyle/>
        <a:p>
          <a:endParaRPr lang="ru-RU"/>
        </a:p>
      </dgm:t>
    </dgm:pt>
    <dgm:pt modelId="{E31F263B-F961-40BD-AEC7-6ACA284B92B0}" type="pres">
      <dgm:prSet presAssocID="{1131E095-BD35-40B7-A603-4A23A69C153A}" presName="Name0" presStyleCnt="0">
        <dgm:presLayoutVars>
          <dgm:dir/>
          <dgm:resizeHandles val="exact"/>
        </dgm:presLayoutVars>
      </dgm:prSet>
      <dgm:spPr/>
    </dgm:pt>
    <dgm:pt modelId="{63EB1638-14FB-4413-AD5D-FAE790A9053A}" type="pres">
      <dgm:prSet presAssocID="{1131E095-BD35-40B7-A603-4A23A69C153A}" presName="vNodes" presStyleCnt="0"/>
      <dgm:spPr/>
    </dgm:pt>
    <dgm:pt modelId="{273AD759-FFF9-4BCD-8958-28C587100C70}" type="pres">
      <dgm:prSet presAssocID="{C204C49F-C349-48EE-A4C7-E127579B130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97FC2F-19B9-4728-A6DA-F55F7C5E6962}" type="pres">
      <dgm:prSet presAssocID="{AB5920FF-5F66-4A7E-B6C9-65C648913FE7}" presName="spacerT" presStyleCnt="0"/>
      <dgm:spPr/>
    </dgm:pt>
    <dgm:pt modelId="{C4524E75-7AE8-49C8-8A2B-67CA5CC66868}" type="pres">
      <dgm:prSet presAssocID="{AB5920FF-5F66-4A7E-B6C9-65C648913FE7}" presName="sibTrans" presStyleLbl="sibTrans2D1" presStyleIdx="0" presStyleCnt="2"/>
      <dgm:spPr/>
      <dgm:t>
        <a:bodyPr/>
        <a:lstStyle/>
        <a:p>
          <a:endParaRPr lang="ru-RU"/>
        </a:p>
      </dgm:t>
    </dgm:pt>
    <dgm:pt modelId="{5FABE6F4-5157-43A4-93FC-E9FAF23DBE75}" type="pres">
      <dgm:prSet presAssocID="{AB5920FF-5F66-4A7E-B6C9-65C648913FE7}" presName="spacerB" presStyleCnt="0"/>
      <dgm:spPr/>
    </dgm:pt>
    <dgm:pt modelId="{AD8AB129-5DBA-49D4-8379-72B27EB57B68}" type="pres">
      <dgm:prSet presAssocID="{68172207-4CF3-4A10-854C-91C9E2968B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7DA369-CE18-43B3-8CE0-632B407B521B}" type="pres">
      <dgm:prSet presAssocID="{1131E095-BD35-40B7-A603-4A23A69C153A}" presName="sibTransLast" presStyleLbl="sibTrans2D1" presStyleIdx="1" presStyleCnt="2"/>
      <dgm:spPr/>
      <dgm:t>
        <a:bodyPr/>
        <a:lstStyle/>
        <a:p>
          <a:endParaRPr lang="ru-RU"/>
        </a:p>
      </dgm:t>
    </dgm:pt>
    <dgm:pt modelId="{20A28054-AE88-4471-A620-103E4F6C868F}" type="pres">
      <dgm:prSet presAssocID="{1131E095-BD35-40B7-A603-4A23A69C153A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79D7F1E0-6B1A-4912-AAA3-751D8F480F61}" type="pres">
      <dgm:prSet presAssocID="{1131E095-BD35-40B7-A603-4A23A69C153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DDF1CD-96D6-44A0-B311-A584376530CF}" srcId="{1131E095-BD35-40B7-A603-4A23A69C153A}" destId="{C204C49F-C349-48EE-A4C7-E127579B1307}" srcOrd="0" destOrd="0" parTransId="{68A8DB1C-12B2-4E04-A081-7D986175A22E}" sibTransId="{AB5920FF-5F66-4A7E-B6C9-65C648913FE7}"/>
    <dgm:cxn modelId="{15497B03-0DFD-4BF0-9083-2916E5ED64F1}" srcId="{1131E095-BD35-40B7-A603-4A23A69C153A}" destId="{169988FE-E899-4E2B-8471-18A7EA6757B3}" srcOrd="2" destOrd="0" parTransId="{3627E390-BA01-4FB1-868C-692A02FBC8FE}" sibTransId="{8B98281F-6F66-42D1-AAAA-4056A3B24FF9}"/>
    <dgm:cxn modelId="{115523DF-B623-4EC9-97E6-B676124032C0}" type="presOf" srcId="{8961C55B-33CC-4636-BB1C-62708C510EC0}" destId="{487DA369-CE18-43B3-8CE0-632B407B521B}" srcOrd="0" destOrd="0" presId="urn:microsoft.com/office/officeart/2005/8/layout/equation2"/>
    <dgm:cxn modelId="{FE710186-FD14-4E28-BA19-C7690E4F7D50}" type="presOf" srcId="{1131E095-BD35-40B7-A603-4A23A69C153A}" destId="{E31F263B-F961-40BD-AEC7-6ACA284B92B0}" srcOrd="0" destOrd="0" presId="urn:microsoft.com/office/officeart/2005/8/layout/equation2"/>
    <dgm:cxn modelId="{83C2D779-2D44-4075-A171-EDC9A7CC80CF}" type="presOf" srcId="{AB5920FF-5F66-4A7E-B6C9-65C648913FE7}" destId="{C4524E75-7AE8-49C8-8A2B-67CA5CC66868}" srcOrd="0" destOrd="0" presId="urn:microsoft.com/office/officeart/2005/8/layout/equation2"/>
    <dgm:cxn modelId="{70EC897B-8B2B-46A0-ADE4-2031FB22727A}" type="presOf" srcId="{C204C49F-C349-48EE-A4C7-E127579B1307}" destId="{273AD759-FFF9-4BCD-8958-28C587100C70}" srcOrd="0" destOrd="0" presId="urn:microsoft.com/office/officeart/2005/8/layout/equation2"/>
    <dgm:cxn modelId="{4ECF6977-2083-4C60-AC4C-423E372E7338}" type="presOf" srcId="{8961C55B-33CC-4636-BB1C-62708C510EC0}" destId="{20A28054-AE88-4471-A620-103E4F6C868F}" srcOrd="1" destOrd="0" presId="urn:microsoft.com/office/officeart/2005/8/layout/equation2"/>
    <dgm:cxn modelId="{457D2AD1-0CD1-4044-9A53-72345B3A4299}" type="presOf" srcId="{68172207-4CF3-4A10-854C-91C9E2968B70}" destId="{AD8AB129-5DBA-49D4-8379-72B27EB57B68}" srcOrd="0" destOrd="0" presId="urn:microsoft.com/office/officeart/2005/8/layout/equation2"/>
    <dgm:cxn modelId="{E1059D67-E026-4ED9-A484-0A73FA9F7AE2}" srcId="{1131E095-BD35-40B7-A603-4A23A69C153A}" destId="{68172207-4CF3-4A10-854C-91C9E2968B70}" srcOrd="1" destOrd="0" parTransId="{5AA3B3FF-62ED-4FD8-B2FC-990F8906585A}" sibTransId="{8961C55B-33CC-4636-BB1C-62708C510EC0}"/>
    <dgm:cxn modelId="{1F04838D-8C0D-4B3A-8BD0-035946F2C46F}" type="presOf" srcId="{169988FE-E899-4E2B-8471-18A7EA6757B3}" destId="{79D7F1E0-6B1A-4912-AAA3-751D8F480F61}" srcOrd="0" destOrd="0" presId="urn:microsoft.com/office/officeart/2005/8/layout/equation2"/>
    <dgm:cxn modelId="{1995A4DB-BCEF-4C4D-90DE-F64342033066}" type="presParOf" srcId="{E31F263B-F961-40BD-AEC7-6ACA284B92B0}" destId="{63EB1638-14FB-4413-AD5D-FAE790A9053A}" srcOrd="0" destOrd="0" presId="urn:microsoft.com/office/officeart/2005/8/layout/equation2"/>
    <dgm:cxn modelId="{E9FE9672-B367-4150-8800-7B77FAAD6432}" type="presParOf" srcId="{63EB1638-14FB-4413-AD5D-FAE790A9053A}" destId="{273AD759-FFF9-4BCD-8958-28C587100C70}" srcOrd="0" destOrd="0" presId="urn:microsoft.com/office/officeart/2005/8/layout/equation2"/>
    <dgm:cxn modelId="{376298F7-E6BD-4F83-BCCB-3C7681F881CB}" type="presParOf" srcId="{63EB1638-14FB-4413-AD5D-FAE790A9053A}" destId="{4697FC2F-19B9-4728-A6DA-F55F7C5E6962}" srcOrd="1" destOrd="0" presId="urn:microsoft.com/office/officeart/2005/8/layout/equation2"/>
    <dgm:cxn modelId="{A6171053-BDFF-4EA2-BB40-A6EE4586ED7A}" type="presParOf" srcId="{63EB1638-14FB-4413-AD5D-FAE790A9053A}" destId="{C4524E75-7AE8-49C8-8A2B-67CA5CC66868}" srcOrd="2" destOrd="0" presId="urn:microsoft.com/office/officeart/2005/8/layout/equation2"/>
    <dgm:cxn modelId="{89999B1C-6F16-4D0A-9055-77DCCFA746DC}" type="presParOf" srcId="{63EB1638-14FB-4413-AD5D-FAE790A9053A}" destId="{5FABE6F4-5157-43A4-93FC-E9FAF23DBE75}" srcOrd="3" destOrd="0" presId="urn:microsoft.com/office/officeart/2005/8/layout/equation2"/>
    <dgm:cxn modelId="{3F8CF45B-7CE2-4F6F-8388-58ADD03D78D8}" type="presParOf" srcId="{63EB1638-14FB-4413-AD5D-FAE790A9053A}" destId="{AD8AB129-5DBA-49D4-8379-72B27EB57B68}" srcOrd="4" destOrd="0" presId="urn:microsoft.com/office/officeart/2005/8/layout/equation2"/>
    <dgm:cxn modelId="{A7F37454-3BDA-494C-8913-F6C0D28F76E5}" type="presParOf" srcId="{E31F263B-F961-40BD-AEC7-6ACA284B92B0}" destId="{487DA369-CE18-43B3-8CE0-632B407B521B}" srcOrd="1" destOrd="0" presId="urn:microsoft.com/office/officeart/2005/8/layout/equation2"/>
    <dgm:cxn modelId="{9FD553F0-1959-4154-A83B-61939FB7516C}" type="presParOf" srcId="{487DA369-CE18-43B3-8CE0-632B407B521B}" destId="{20A28054-AE88-4471-A620-103E4F6C868F}" srcOrd="0" destOrd="0" presId="urn:microsoft.com/office/officeart/2005/8/layout/equation2"/>
    <dgm:cxn modelId="{4D25842E-843E-44BC-AAC9-E2EEBDC31B51}" type="presParOf" srcId="{E31F263B-F961-40BD-AEC7-6ACA284B92B0}" destId="{79D7F1E0-6B1A-4912-AAA3-751D8F480F6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gear1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HTML, CSS, JavaScript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MySQL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D80BF27F-2BCF-46FD-AB80-13C7D9CF3B28}">
      <dgm:prSet phldrT="[Текст]"/>
      <dgm:spPr/>
      <dgm:t>
        <a:bodyPr/>
        <a:lstStyle/>
        <a:p>
          <a:r>
            <a:rPr lang="en-US" dirty="0" smtClean="0"/>
            <a:t>PHP</a:t>
          </a:r>
          <a:endParaRPr lang="ru-RU" dirty="0"/>
        </a:p>
      </dgm:t>
    </dgm:pt>
    <dgm:pt modelId="{95FBD0CF-CF33-4DC3-B280-8A59BCE27602}" type="parTrans" cxnId="{45314398-FF80-4959-A290-BA6BCECEBD0E}">
      <dgm:prSet/>
      <dgm:spPr/>
      <dgm:t>
        <a:bodyPr/>
        <a:lstStyle/>
        <a:p>
          <a:endParaRPr lang="ru-RU"/>
        </a:p>
      </dgm:t>
    </dgm:pt>
    <dgm:pt modelId="{DA1492D0-94C6-40C3-BC0F-A7A19FF489F4}" type="sibTrans" cxnId="{45314398-FF80-4959-A290-BA6BCECEBD0E}">
      <dgm:prSet/>
      <dgm:spPr/>
      <dgm:t>
        <a:bodyPr/>
        <a:lstStyle/>
        <a:p>
          <a:endParaRPr lang="ru-RU"/>
        </a:p>
      </dgm:t>
    </dgm:pt>
    <dgm:pt modelId="{4EE95EE3-0446-49D4-BF69-F43AF5D69510}" type="pres">
      <dgm:prSet presAssocID="{6CDCC40E-9551-4B46-B9BA-119B5517BA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78172F-556F-452A-B040-0115957BC87E}" type="pres">
      <dgm:prSet presAssocID="{396531E6-A998-44FD-B6AF-13491A304FC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C5253-E996-4A86-ADE6-0F77A08708AE}" type="pres">
      <dgm:prSet presAssocID="{396531E6-A998-44FD-B6AF-13491A304FC3}" presName="gear1srcNode" presStyleLbl="node1" presStyleIdx="0" presStyleCnt="3"/>
      <dgm:spPr/>
    </dgm:pt>
    <dgm:pt modelId="{75C8614C-0BBB-4543-9EAC-FD8D00B5FC68}" type="pres">
      <dgm:prSet presAssocID="{396531E6-A998-44FD-B6AF-13491A304FC3}" presName="gear1dstNode" presStyleLbl="node1" presStyleIdx="0" presStyleCnt="3"/>
      <dgm:spPr/>
    </dgm:pt>
    <dgm:pt modelId="{CA51D677-1D8A-489B-974D-22DD80359FED}" type="pres">
      <dgm:prSet presAssocID="{85C42BC0-EC96-41A2-A1AB-4B97D43EEEC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B12623-E517-4A86-B397-CBF10CA4122F}" type="pres">
      <dgm:prSet presAssocID="{85C42BC0-EC96-41A2-A1AB-4B97D43EEEC6}" presName="gear2srcNode" presStyleLbl="node1" presStyleIdx="1" presStyleCnt="3"/>
      <dgm:spPr/>
    </dgm:pt>
    <dgm:pt modelId="{EA42DA3A-C6D8-4D23-8CAC-82F56464F7EC}" type="pres">
      <dgm:prSet presAssocID="{85C42BC0-EC96-41A2-A1AB-4B97D43EEEC6}" presName="gear2dstNode" presStyleLbl="node1" presStyleIdx="1" presStyleCnt="3"/>
      <dgm:spPr/>
    </dgm:pt>
    <dgm:pt modelId="{B85CB7B3-132A-4784-9B71-0B7A25079FC8}" type="pres">
      <dgm:prSet presAssocID="{D80BF27F-2BCF-46FD-AB80-13C7D9CF3B28}" presName="gear3" presStyleLbl="node1" presStyleIdx="2" presStyleCnt="3"/>
      <dgm:spPr/>
    </dgm:pt>
    <dgm:pt modelId="{B9FF5A48-A5A6-423B-A354-849721BDC4D1}" type="pres">
      <dgm:prSet presAssocID="{D80BF27F-2BCF-46FD-AB80-13C7D9CF3B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4EBD249-1592-4591-A30C-D334F1275C29}" type="pres">
      <dgm:prSet presAssocID="{D80BF27F-2BCF-46FD-AB80-13C7D9CF3B28}" presName="gear3srcNode" presStyleLbl="node1" presStyleIdx="2" presStyleCnt="3"/>
      <dgm:spPr/>
    </dgm:pt>
    <dgm:pt modelId="{0F387AC0-509B-45CA-9950-0E2BFB0BE2EA}" type="pres">
      <dgm:prSet presAssocID="{D80BF27F-2BCF-46FD-AB80-13C7D9CF3B28}" presName="gear3dstNode" presStyleLbl="node1" presStyleIdx="2" presStyleCnt="3"/>
      <dgm:spPr/>
    </dgm:pt>
    <dgm:pt modelId="{F8613EFA-7464-4562-A8DF-35BDD3988A79}" type="pres">
      <dgm:prSet presAssocID="{31D7F445-CE6A-4751-950A-8E0A5D9637F6}" presName="connector1" presStyleLbl="sibTrans2D1" presStyleIdx="0" presStyleCnt="3"/>
      <dgm:spPr/>
    </dgm:pt>
    <dgm:pt modelId="{00A6A14E-224A-4B2F-A4B6-838742E7E374}" type="pres">
      <dgm:prSet presAssocID="{E6305E2B-5454-435F-912E-905CE3C7F66C}" presName="connector2" presStyleLbl="sibTrans2D1" presStyleIdx="1" presStyleCnt="3"/>
      <dgm:spPr/>
    </dgm:pt>
    <dgm:pt modelId="{F2A8F3CA-CFA2-4930-BBFA-9CEA05D06906}" type="pres">
      <dgm:prSet presAssocID="{DA1492D0-94C6-40C3-BC0F-A7A19FF489F4}" presName="connector3" presStyleLbl="sibTrans2D1" presStyleIdx="2" presStyleCnt="3"/>
      <dgm:spPr/>
    </dgm:pt>
  </dgm:ptLst>
  <dgm:cxnLst>
    <dgm:cxn modelId="{1ED36C05-4632-42FF-A364-60A74AFC60D7}" type="presOf" srcId="{85C42BC0-EC96-41A2-A1AB-4B97D43EEEC6}" destId="{CA51D677-1D8A-489B-974D-22DD80359FED}" srcOrd="0" destOrd="0" presId="urn:microsoft.com/office/officeart/2005/8/layout/gear1"/>
    <dgm:cxn modelId="{D80395B5-4CA6-4B8A-A39F-BC7C82263D1C}" type="presOf" srcId="{396531E6-A998-44FD-B6AF-13491A304FC3}" destId="{4678172F-556F-452A-B040-0115957BC87E}" srcOrd="0" destOrd="0" presId="urn:microsoft.com/office/officeart/2005/8/layout/gear1"/>
    <dgm:cxn modelId="{6EDF8EE1-AF52-45CA-9F2A-5EF6083C47C2}" type="presOf" srcId="{D80BF27F-2BCF-46FD-AB80-13C7D9CF3B28}" destId="{24EBD249-1592-4591-A30C-D334F1275C29}" srcOrd="2" destOrd="0" presId="urn:microsoft.com/office/officeart/2005/8/layout/gear1"/>
    <dgm:cxn modelId="{9EDFF76A-7B32-4973-AF1D-3930D10C2153}" type="presOf" srcId="{396531E6-A998-44FD-B6AF-13491A304FC3}" destId="{034C5253-E996-4A86-ADE6-0F77A08708AE}" srcOrd="1" destOrd="0" presId="urn:microsoft.com/office/officeart/2005/8/layout/gear1"/>
    <dgm:cxn modelId="{F98E0C25-B37A-4313-916B-8933FCCD123D}" srcId="{6CDCC40E-9551-4B46-B9BA-119B5517BAD4}" destId="{85C42BC0-EC96-41A2-A1AB-4B97D43EEEC6}" srcOrd="1" destOrd="0" parTransId="{41E1A96F-C21B-4EE3-BB64-22CF52B15BE2}" sibTransId="{E6305E2B-5454-435F-912E-905CE3C7F66C}"/>
    <dgm:cxn modelId="{1F6E06B2-F5F2-496F-8910-5F24AD965F1D}" type="presOf" srcId="{E6305E2B-5454-435F-912E-905CE3C7F66C}" destId="{00A6A14E-224A-4B2F-A4B6-838742E7E374}" srcOrd="0" destOrd="0" presId="urn:microsoft.com/office/officeart/2005/8/layout/gear1"/>
    <dgm:cxn modelId="{B5B5F989-34FD-469F-937E-34DD9BCD4216}" type="presOf" srcId="{31D7F445-CE6A-4751-950A-8E0A5D9637F6}" destId="{F8613EFA-7464-4562-A8DF-35BDD3988A79}" srcOrd="0" destOrd="0" presId="urn:microsoft.com/office/officeart/2005/8/layout/gear1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3BAF7C37-9799-4E54-B9EC-0DF737EE5C1A}" type="presOf" srcId="{85C42BC0-EC96-41A2-A1AB-4B97D43EEEC6}" destId="{85B12623-E517-4A86-B397-CBF10CA4122F}" srcOrd="1" destOrd="0" presId="urn:microsoft.com/office/officeart/2005/8/layout/gear1"/>
    <dgm:cxn modelId="{45314398-FF80-4959-A290-BA6BCECEBD0E}" srcId="{6CDCC40E-9551-4B46-B9BA-119B5517BAD4}" destId="{D80BF27F-2BCF-46FD-AB80-13C7D9CF3B28}" srcOrd="2" destOrd="0" parTransId="{95FBD0CF-CF33-4DC3-B280-8A59BCE27602}" sibTransId="{DA1492D0-94C6-40C3-BC0F-A7A19FF489F4}"/>
    <dgm:cxn modelId="{2A4E01CD-3182-424C-91DB-B1E6CD948B43}" type="presOf" srcId="{D80BF27F-2BCF-46FD-AB80-13C7D9CF3B28}" destId="{B85CB7B3-132A-4784-9B71-0B7A25079FC8}" srcOrd="0" destOrd="0" presId="urn:microsoft.com/office/officeart/2005/8/layout/gear1"/>
    <dgm:cxn modelId="{CBA28F92-A4C6-4EBB-8684-D5114CAC215C}" type="presOf" srcId="{DA1492D0-94C6-40C3-BC0F-A7A19FF489F4}" destId="{F2A8F3CA-CFA2-4930-BBFA-9CEA05D06906}" srcOrd="0" destOrd="0" presId="urn:microsoft.com/office/officeart/2005/8/layout/gear1"/>
    <dgm:cxn modelId="{F0234C4C-257B-4ED3-96EC-F800614FC9BF}" type="presOf" srcId="{6CDCC40E-9551-4B46-B9BA-119B5517BAD4}" destId="{4EE95EE3-0446-49D4-BF69-F43AF5D69510}" srcOrd="0" destOrd="0" presId="urn:microsoft.com/office/officeart/2005/8/layout/gear1"/>
    <dgm:cxn modelId="{7954193B-B78B-4E30-8DF5-101E148BD6EE}" type="presOf" srcId="{396531E6-A998-44FD-B6AF-13491A304FC3}" destId="{75C8614C-0BBB-4543-9EAC-FD8D00B5FC68}" srcOrd="2" destOrd="0" presId="urn:microsoft.com/office/officeart/2005/8/layout/gear1"/>
    <dgm:cxn modelId="{93542682-30EE-49E1-A3AA-7A959E4C6E11}" type="presOf" srcId="{D80BF27F-2BCF-46FD-AB80-13C7D9CF3B28}" destId="{0F387AC0-509B-45CA-9950-0E2BFB0BE2EA}" srcOrd="3" destOrd="0" presId="urn:microsoft.com/office/officeart/2005/8/layout/gear1"/>
    <dgm:cxn modelId="{932B7B51-F5E3-4C6C-8F44-5E9D834F2A14}" type="presOf" srcId="{D80BF27F-2BCF-46FD-AB80-13C7D9CF3B28}" destId="{B9FF5A48-A5A6-423B-A354-849721BDC4D1}" srcOrd="1" destOrd="0" presId="urn:microsoft.com/office/officeart/2005/8/layout/gear1"/>
    <dgm:cxn modelId="{864773ED-2DA5-444B-9BF4-82817A56F2BC}" type="presOf" srcId="{85C42BC0-EC96-41A2-A1AB-4B97D43EEEC6}" destId="{EA42DA3A-C6D8-4D23-8CAC-82F56464F7EC}" srcOrd="2" destOrd="0" presId="urn:microsoft.com/office/officeart/2005/8/layout/gear1"/>
    <dgm:cxn modelId="{2A86F1B5-D49F-4AC9-93F7-0D9E698CF1DF}" type="presParOf" srcId="{4EE95EE3-0446-49D4-BF69-F43AF5D69510}" destId="{4678172F-556F-452A-B040-0115957BC87E}" srcOrd="0" destOrd="0" presId="urn:microsoft.com/office/officeart/2005/8/layout/gear1"/>
    <dgm:cxn modelId="{402DE89A-185E-499D-8AAF-2C4A69747F93}" type="presParOf" srcId="{4EE95EE3-0446-49D4-BF69-F43AF5D69510}" destId="{034C5253-E996-4A86-ADE6-0F77A08708AE}" srcOrd="1" destOrd="0" presId="urn:microsoft.com/office/officeart/2005/8/layout/gear1"/>
    <dgm:cxn modelId="{54A9BA41-5EF7-49C4-A9B2-CA82C23551C3}" type="presParOf" srcId="{4EE95EE3-0446-49D4-BF69-F43AF5D69510}" destId="{75C8614C-0BBB-4543-9EAC-FD8D00B5FC68}" srcOrd="2" destOrd="0" presId="urn:microsoft.com/office/officeart/2005/8/layout/gear1"/>
    <dgm:cxn modelId="{64A03802-6762-4A37-AC65-447183D2958D}" type="presParOf" srcId="{4EE95EE3-0446-49D4-BF69-F43AF5D69510}" destId="{CA51D677-1D8A-489B-974D-22DD80359FED}" srcOrd="3" destOrd="0" presId="urn:microsoft.com/office/officeart/2005/8/layout/gear1"/>
    <dgm:cxn modelId="{5A93612F-529E-4BA4-9A5C-EB37B456AB6F}" type="presParOf" srcId="{4EE95EE3-0446-49D4-BF69-F43AF5D69510}" destId="{85B12623-E517-4A86-B397-CBF10CA4122F}" srcOrd="4" destOrd="0" presId="urn:microsoft.com/office/officeart/2005/8/layout/gear1"/>
    <dgm:cxn modelId="{C2D156A9-1DF1-4BFD-B29E-29AA2103EF8F}" type="presParOf" srcId="{4EE95EE3-0446-49D4-BF69-F43AF5D69510}" destId="{EA42DA3A-C6D8-4D23-8CAC-82F56464F7EC}" srcOrd="5" destOrd="0" presId="urn:microsoft.com/office/officeart/2005/8/layout/gear1"/>
    <dgm:cxn modelId="{51CDF242-7AA9-4A4C-A498-B431519EDC61}" type="presParOf" srcId="{4EE95EE3-0446-49D4-BF69-F43AF5D69510}" destId="{B85CB7B3-132A-4784-9B71-0B7A25079FC8}" srcOrd="6" destOrd="0" presId="urn:microsoft.com/office/officeart/2005/8/layout/gear1"/>
    <dgm:cxn modelId="{352F2D82-438C-40A9-A598-E5019C359A20}" type="presParOf" srcId="{4EE95EE3-0446-49D4-BF69-F43AF5D69510}" destId="{B9FF5A48-A5A6-423B-A354-849721BDC4D1}" srcOrd="7" destOrd="0" presId="urn:microsoft.com/office/officeart/2005/8/layout/gear1"/>
    <dgm:cxn modelId="{2CDE758B-38A1-472D-8E24-E54C9D715C7E}" type="presParOf" srcId="{4EE95EE3-0446-49D4-BF69-F43AF5D69510}" destId="{24EBD249-1592-4591-A30C-D334F1275C29}" srcOrd="8" destOrd="0" presId="urn:microsoft.com/office/officeart/2005/8/layout/gear1"/>
    <dgm:cxn modelId="{AE9AAF43-B4A4-4E41-AC6A-582982A3FF91}" type="presParOf" srcId="{4EE95EE3-0446-49D4-BF69-F43AF5D69510}" destId="{0F387AC0-509B-45CA-9950-0E2BFB0BE2EA}" srcOrd="9" destOrd="0" presId="urn:microsoft.com/office/officeart/2005/8/layout/gear1"/>
    <dgm:cxn modelId="{0EA42AAC-010D-4B06-8470-74FC09700334}" type="presParOf" srcId="{4EE95EE3-0446-49D4-BF69-F43AF5D69510}" destId="{F8613EFA-7464-4562-A8DF-35BDD3988A79}" srcOrd="10" destOrd="0" presId="urn:microsoft.com/office/officeart/2005/8/layout/gear1"/>
    <dgm:cxn modelId="{68E51562-07D1-431D-8E2E-9CCB132B4A0D}" type="presParOf" srcId="{4EE95EE3-0446-49D4-BF69-F43AF5D69510}" destId="{00A6A14E-224A-4B2F-A4B6-838742E7E374}" srcOrd="11" destOrd="0" presId="urn:microsoft.com/office/officeart/2005/8/layout/gear1"/>
    <dgm:cxn modelId="{71C66DB6-EB1E-4CA4-BAA4-A2C069181861}" type="presParOf" srcId="{4EE95EE3-0446-49D4-BF69-F43AF5D69510}" destId="{F2A8F3CA-CFA2-4930-BBFA-9CEA05D069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gear1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Bootstrap 3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jQuery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D80BF27F-2BCF-46FD-AB80-13C7D9CF3B28}">
      <dgm:prSet phldrT="[Текст]"/>
      <dgm:spPr/>
      <dgm:t>
        <a:bodyPr/>
        <a:lstStyle/>
        <a:p>
          <a:r>
            <a:rPr lang="en-US" dirty="0" smtClean="0"/>
            <a:t>Smarty</a:t>
          </a:r>
          <a:endParaRPr lang="ru-RU" dirty="0"/>
        </a:p>
      </dgm:t>
    </dgm:pt>
    <dgm:pt modelId="{95FBD0CF-CF33-4DC3-B280-8A59BCE27602}" type="parTrans" cxnId="{45314398-FF80-4959-A290-BA6BCECEBD0E}">
      <dgm:prSet/>
      <dgm:spPr/>
      <dgm:t>
        <a:bodyPr/>
        <a:lstStyle/>
        <a:p>
          <a:endParaRPr lang="ru-RU"/>
        </a:p>
      </dgm:t>
    </dgm:pt>
    <dgm:pt modelId="{DA1492D0-94C6-40C3-BC0F-A7A19FF489F4}" type="sibTrans" cxnId="{45314398-FF80-4959-A290-BA6BCECEBD0E}">
      <dgm:prSet/>
      <dgm:spPr/>
      <dgm:t>
        <a:bodyPr/>
        <a:lstStyle/>
        <a:p>
          <a:endParaRPr lang="ru-RU"/>
        </a:p>
      </dgm:t>
    </dgm:pt>
    <dgm:pt modelId="{4EE95EE3-0446-49D4-BF69-F43AF5D69510}" type="pres">
      <dgm:prSet presAssocID="{6CDCC40E-9551-4B46-B9BA-119B5517BA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78172F-556F-452A-B040-0115957BC87E}" type="pres">
      <dgm:prSet presAssocID="{396531E6-A998-44FD-B6AF-13491A304FC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C5253-E996-4A86-ADE6-0F77A08708AE}" type="pres">
      <dgm:prSet presAssocID="{396531E6-A998-44FD-B6AF-13491A304FC3}" presName="gear1srcNode" presStyleLbl="node1" presStyleIdx="0" presStyleCnt="3"/>
      <dgm:spPr/>
    </dgm:pt>
    <dgm:pt modelId="{75C8614C-0BBB-4543-9EAC-FD8D00B5FC68}" type="pres">
      <dgm:prSet presAssocID="{396531E6-A998-44FD-B6AF-13491A304FC3}" presName="gear1dstNode" presStyleLbl="node1" presStyleIdx="0" presStyleCnt="3"/>
      <dgm:spPr/>
    </dgm:pt>
    <dgm:pt modelId="{CA51D677-1D8A-489B-974D-22DD80359FED}" type="pres">
      <dgm:prSet presAssocID="{85C42BC0-EC96-41A2-A1AB-4B97D43EEEC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B12623-E517-4A86-B397-CBF10CA4122F}" type="pres">
      <dgm:prSet presAssocID="{85C42BC0-EC96-41A2-A1AB-4B97D43EEEC6}" presName="gear2srcNode" presStyleLbl="node1" presStyleIdx="1" presStyleCnt="3"/>
      <dgm:spPr/>
    </dgm:pt>
    <dgm:pt modelId="{EA42DA3A-C6D8-4D23-8CAC-82F56464F7EC}" type="pres">
      <dgm:prSet presAssocID="{85C42BC0-EC96-41A2-A1AB-4B97D43EEEC6}" presName="gear2dstNode" presStyleLbl="node1" presStyleIdx="1" presStyleCnt="3"/>
      <dgm:spPr/>
    </dgm:pt>
    <dgm:pt modelId="{B85CB7B3-132A-4784-9B71-0B7A25079FC8}" type="pres">
      <dgm:prSet presAssocID="{D80BF27F-2BCF-46FD-AB80-13C7D9CF3B28}" presName="gear3" presStyleLbl="node1" presStyleIdx="2" presStyleCnt="3"/>
      <dgm:spPr/>
      <dgm:t>
        <a:bodyPr/>
        <a:lstStyle/>
        <a:p>
          <a:endParaRPr lang="ru-RU"/>
        </a:p>
      </dgm:t>
    </dgm:pt>
    <dgm:pt modelId="{B9FF5A48-A5A6-423B-A354-849721BDC4D1}" type="pres">
      <dgm:prSet presAssocID="{D80BF27F-2BCF-46FD-AB80-13C7D9CF3B2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BD249-1592-4591-A30C-D334F1275C29}" type="pres">
      <dgm:prSet presAssocID="{D80BF27F-2BCF-46FD-AB80-13C7D9CF3B28}" presName="gear3srcNode" presStyleLbl="node1" presStyleIdx="2" presStyleCnt="3"/>
      <dgm:spPr/>
    </dgm:pt>
    <dgm:pt modelId="{0F387AC0-509B-45CA-9950-0E2BFB0BE2EA}" type="pres">
      <dgm:prSet presAssocID="{D80BF27F-2BCF-46FD-AB80-13C7D9CF3B28}" presName="gear3dstNode" presStyleLbl="node1" presStyleIdx="2" presStyleCnt="3"/>
      <dgm:spPr/>
    </dgm:pt>
    <dgm:pt modelId="{F8613EFA-7464-4562-A8DF-35BDD3988A79}" type="pres">
      <dgm:prSet presAssocID="{31D7F445-CE6A-4751-950A-8E0A5D9637F6}" presName="connector1" presStyleLbl="sibTrans2D1" presStyleIdx="0" presStyleCnt="3"/>
      <dgm:spPr/>
    </dgm:pt>
    <dgm:pt modelId="{00A6A14E-224A-4B2F-A4B6-838742E7E374}" type="pres">
      <dgm:prSet presAssocID="{E6305E2B-5454-435F-912E-905CE3C7F66C}" presName="connector2" presStyleLbl="sibTrans2D1" presStyleIdx="1" presStyleCnt="3"/>
      <dgm:spPr/>
    </dgm:pt>
    <dgm:pt modelId="{F2A8F3CA-CFA2-4930-BBFA-9CEA05D06906}" type="pres">
      <dgm:prSet presAssocID="{DA1492D0-94C6-40C3-BC0F-A7A19FF489F4}" presName="connector3" presStyleLbl="sibTrans2D1" presStyleIdx="2" presStyleCnt="3"/>
      <dgm:spPr/>
    </dgm:pt>
  </dgm:ptLst>
  <dgm:cxnLst>
    <dgm:cxn modelId="{45314398-FF80-4959-A290-BA6BCECEBD0E}" srcId="{6CDCC40E-9551-4B46-B9BA-119B5517BAD4}" destId="{D80BF27F-2BCF-46FD-AB80-13C7D9CF3B28}" srcOrd="2" destOrd="0" parTransId="{95FBD0CF-CF33-4DC3-B280-8A59BCE27602}" sibTransId="{DA1492D0-94C6-40C3-BC0F-A7A19FF489F4}"/>
    <dgm:cxn modelId="{E9F4725A-942F-489F-B0C6-CC9E54F62926}" type="presOf" srcId="{6CDCC40E-9551-4B46-B9BA-119B5517BAD4}" destId="{4EE95EE3-0446-49D4-BF69-F43AF5D69510}" srcOrd="0" destOrd="0" presId="urn:microsoft.com/office/officeart/2005/8/layout/gear1"/>
    <dgm:cxn modelId="{40F611CC-6DBC-43CE-90F9-213A0AE84807}" type="presOf" srcId="{85C42BC0-EC96-41A2-A1AB-4B97D43EEEC6}" destId="{85B12623-E517-4A86-B397-CBF10CA4122F}" srcOrd="1" destOrd="0" presId="urn:microsoft.com/office/officeart/2005/8/layout/gear1"/>
    <dgm:cxn modelId="{062CF616-E6C1-4889-92E9-08FE5C793FFC}" type="presOf" srcId="{D80BF27F-2BCF-46FD-AB80-13C7D9CF3B28}" destId="{B85CB7B3-132A-4784-9B71-0B7A25079FC8}" srcOrd="0" destOrd="0" presId="urn:microsoft.com/office/officeart/2005/8/layout/gear1"/>
    <dgm:cxn modelId="{E00FEE77-0975-4F6E-986A-C8B832FD5CFE}" type="presOf" srcId="{396531E6-A998-44FD-B6AF-13491A304FC3}" destId="{75C8614C-0BBB-4543-9EAC-FD8D00B5FC68}" srcOrd="2" destOrd="0" presId="urn:microsoft.com/office/officeart/2005/8/layout/gear1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351A5D43-C2B7-4D53-AED7-187F468360F1}" type="presOf" srcId="{E6305E2B-5454-435F-912E-905CE3C7F66C}" destId="{00A6A14E-224A-4B2F-A4B6-838742E7E374}" srcOrd="0" destOrd="0" presId="urn:microsoft.com/office/officeart/2005/8/layout/gear1"/>
    <dgm:cxn modelId="{247A7BB5-C7BA-4705-877F-1CF79ABA6427}" type="presOf" srcId="{D80BF27F-2BCF-46FD-AB80-13C7D9CF3B28}" destId="{24EBD249-1592-4591-A30C-D334F1275C29}" srcOrd="2" destOrd="0" presId="urn:microsoft.com/office/officeart/2005/8/layout/gear1"/>
    <dgm:cxn modelId="{CA4C2B6B-808A-4865-BF7E-F9B42AD80562}" type="presOf" srcId="{DA1492D0-94C6-40C3-BC0F-A7A19FF489F4}" destId="{F2A8F3CA-CFA2-4930-BBFA-9CEA05D06906}" srcOrd="0" destOrd="0" presId="urn:microsoft.com/office/officeart/2005/8/layout/gear1"/>
    <dgm:cxn modelId="{AC90ABF6-95C5-42A7-AA72-19B58DE6FDE6}" type="presOf" srcId="{85C42BC0-EC96-41A2-A1AB-4B97D43EEEC6}" destId="{CA51D677-1D8A-489B-974D-22DD80359FED}" srcOrd="0" destOrd="0" presId="urn:microsoft.com/office/officeart/2005/8/layout/gear1"/>
    <dgm:cxn modelId="{C02C681F-FAC4-4B6D-B37E-95E7CB8A0B67}" type="presOf" srcId="{85C42BC0-EC96-41A2-A1AB-4B97D43EEEC6}" destId="{EA42DA3A-C6D8-4D23-8CAC-82F56464F7EC}" srcOrd="2" destOrd="0" presId="urn:microsoft.com/office/officeart/2005/8/layout/gear1"/>
    <dgm:cxn modelId="{F3F12735-33EB-450C-A162-C124F1A95129}" type="presOf" srcId="{31D7F445-CE6A-4751-950A-8E0A5D9637F6}" destId="{F8613EFA-7464-4562-A8DF-35BDD3988A79}" srcOrd="0" destOrd="0" presId="urn:microsoft.com/office/officeart/2005/8/layout/gear1"/>
    <dgm:cxn modelId="{977B6813-0C71-4DDB-A828-78EC7565917D}" type="presOf" srcId="{D80BF27F-2BCF-46FD-AB80-13C7D9CF3B28}" destId="{B9FF5A48-A5A6-423B-A354-849721BDC4D1}" srcOrd="1" destOrd="0" presId="urn:microsoft.com/office/officeart/2005/8/layout/gear1"/>
    <dgm:cxn modelId="{F98E0C25-B37A-4313-916B-8933FCCD123D}" srcId="{6CDCC40E-9551-4B46-B9BA-119B5517BAD4}" destId="{85C42BC0-EC96-41A2-A1AB-4B97D43EEEC6}" srcOrd="1" destOrd="0" parTransId="{41E1A96F-C21B-4EE3-BB64-22CF52B15BE2}" sibTransId="{E6305E2B-5454-435F-912E-905CE3C7F66C}"/>
    <dgm:cxn modelId="{9D586C02-34E2-41B2-B8E3-B5AB7044DA9C}" type="presOf" srcId="{D80BF27F-2BCF-46FD-AB80-13C7D9CF3B28}" destId="{0F387AC0-509B-45CA-9950-0E2BFB0BE2EA}" srcOrd="3" destOrd="0" presId="urn:microsoft.com/office/officeart/2005/8/layout/gear1"/>
    <dgm:cxn modelId="{B83C4575-2631-466E-9D6C-97971140AB80}" type="presOf" srcId="{396531E6-A998-44FD-B6AF-13491A304FC3}" destId="{034C5253-E996-4A86-ADE6-0F77A08708AE}" srcOrd="1" destOrd="0" presId="urn:microsoft.com/office/officeart/2005/8/layout/gear1"/>
    <dgm:cxn modelId="{CC69FC73-1917-4656-B980-B7306388A03C}" type="presOf" srcId="{396531E6-A998-44FD-B6AF-13491A304FC3}" destId="{4678172F-556F-452A-B040-0115957BC87E}" srcOrd="0" destOrd="0" presId="urn:microsoft.com/office/officeart/2005/8/layout/gear1"/>
    <dgm:cxn modelId="{5E059A6C-5691-4F6D-96E0-352FB9831E99}" type="presParOf" srcId="{4EE95EE3-0446-49D4-BF69-F43AF5D69510}" destId="{4678172F-556F-452A-B040-0115957BC87E}" srcOrd="0" destOrd="0" presId="urn:microsoft.com/office/officeart/2005/8/layout/gear1"/>
    <dgm:cxn modelId="{A0F8C93B-02C2-426E-9BFA-80B29F4E8700}" type="presParOf" srcId="{4EE95EE3-0446-49D4-BF69-F43AF5D69510}" destId="{034C5253-E996-4A86-ADE6-0F77A08708AE}" srcOrd="1" destOrd="0" presId="urn:microsoft.com/office/officeart/2005/8/layout/gear1"/>
    <dgm:cxn modelId="{8460D17B-9D53-468D-BE4D-35990DC4F760}" type="presParOf" srcId="{4EE95EE3-0446-49D4-BF69-F43AF5D69510}" destId="{75C8614C-0BBB-4543-9EAC-FD8D00B5FC68}" srcOrd="2" destOrd="0" presId="urn:microsoft.com/office/officeart/2005/8/layout/gear1"/>
    <dgm:cxn modelId="{D110371F-3FE0-44CE-B0BF-85CFAD456294}" type="presParOf" srcId="{4EE95EE3-0446-49D4-BF69-F43AF5D69510}" destId="{CA51D677-1D8A-489B-974D-22DD80359FED}" srcOrd="3" destOrd="0" presId="urn:microsoft.com/office/officeart/2005/8/layout/gear1"/>
    <dgm:cxn modelId="{506063DA-E0D7-40FE-A023-F00E90154118}" type="presParOf" srcId="{4EE95EE3-0446-49D4-BF69-F43AF5D69510}" destId="{85B12623-E517-4A86-B397-CBF10CA4122F}" srcOrd="4" destOrd="0" presId="urn:microsoft.com/office/officeart/2005/8/layout/gear1"/>
    <dgm:cxn modelId="{9487A4C6-5B50-44D1-99B0-2D397FD70EBF}" type="presParOf" srcId="{4EE95EE3-0446-49D4-BF69-F43AF5D69510}" destId="{EA42DA3A-C6D8-4D23-8CAC-82F56464F7EC}" srcOrd="5" destOrd="0" presId="urn:microsoft.com/office/officeart/2005/8/layout/gear1"/>
    <dgm:cxn modelId="{05B370A4-2D2E-4991-8590-DE872DEAB750}" type="presParOf" srcId="{4EE95EE3-0446-49D4-BF69-F43AF5D69510}" destId="{B85CB7B3-132A-4784-9B71-0B7A25079FC8}" srcOrd="6" destOrd="0" presId="urn:microsoft.com/office/officeart/2005/8/layout/gear1"/>
    <dgm:cxn modelId="{4C6548D6-8338-4E76-B1BB-CDD721EF54D0}" type="presParOf" srcId="{4EE95EE3-0446-49D4-BF69-F43AF5D69510}" destId="{B9FF5A48-A5A6-423B-A354-849721BDC4D1}" srcOrd="7" destOrd="0" presId="urn:microsoft.com/office/officeart/2005/8/layout/gear1"/>
    <dgm:cxn modelId="{BDBF0909-E585-45FC-AAC5-6F83EF90DB5B}" type="presParOf" srcId="{4EE95EE3-0446-49D4-BF69-F43AF5D69510}" destId="{24EBD249-1592-4591-A30C-D334F1275C29}" srcOrd="8" destOrd="0" presId="urn:microsoft.com/office/officeart/2005/8/layout/gear1"/>
    <dgm:cxn modelId="{8955D6CD-561C-4CD4-8E84-2E6A8B0BC10B}" type="presParOf" srcId="{4EE95EE3-0446-49D4-BF69-F43AF5D69510}" destId="{0F387AC0-509B-45CA-9950-0E2BFB0BE2EA}" srcOrd="9" destOrd="0" presId="urn:microsoft.com/office/officeart/2005/8/layout/gear1"/>
    <dgm:cxn modelId="{B8A94CA9-F376-407F-BEC6-BF0374849589}" type="presParOf" srcId="{4EE95EE3-0446-49D4-BF69-F43AF5D69510}" destId="{F8613EFA-7464-4562-A8DF-35BDD3988A79}" srcOrd="10" destOrd="0" presId="urn:microsoft.com/office/officeart/2005/8/layout/gear1"/>
    <dgm:cxn modelId="{22655733-2228-43BC-98D4-401B9955A90E}" type="presParOf" srcId="{4EE95EE3-0446-49D4-BF69-F43AF5D69510}" destId="{00A6A14E-224A-4B2F-A4B6-838742E7E374}" srcOrd="11" destOrd="0" presId="urn:microsoft.com/office/officeart/2005/8/layout/gear1"/>
    <dgm:cxn modelId="{FDA66D52-30B0-4084-B986-E71430CC8AB5}" type="presParOf" srcId="{4EE95EE3-0446-49D4-BF69-F43AF5D69510}" destId="{F2A8F3CA-CFA2-4930-BBFA-9CEA05D069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D4FCCA-6EF4-40AC-8D7E-AE30D1100ECC}" type="doc">
      <dgm:prSet loTypeId="urn:microsoft.com/office/officeart/2008/layout/SquareAccent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1689632-46EB-4E02-AC0B-8CABAE83DAEB}">
      <dgm:prSet phldrT="[Текст]"/>
      <dgm:spPr/>
      <dgm:t>
        <a:bodyPr/>
        <a:lstStyle/>
        <a:p>
          <a:pPr algn="ctr"/>
          <a:r>
            <a:rPr lang="ru-RU" dirty="0" smtClean="0"/>
            <a:t>-</a:t>
          </a:r>
          <a:endParaRPr lang="ru-RU" dirty="0"/>
        </a:p>
      </dgm:t>
    </dgm:pt>
    <dgm:pt modelId="{8BC39453-94BE-4C80-BAE2-426A324E7EE4}" type="parTrans" cxnId="{2B5DAC02-1950-4085-B3DA-90FA5AECAC17}">
      <dgm:prSet/>
      <dgm:spPr/>
      <dgm:t>
        <a:bodyPr/>
        <a:lstStyle/>
        <a:p>
          <a:endParaRPr lang="ru-RU"/>
        </a:p>
      </dgm:t>
    </dgm:pt>
    <dgm:pt modelId="{7E23FC40-65AD-4903-BA97-830B9B16FAF6}" type="sibTrans" cxnId="{2B5DAC02-1950-4085-B3DA-90FA5AECAC17}">
      <dgm:prSet/>
      <dgm:spPr/>
      <dgm:t>
        <a:bodyPr/>
        <a:lstStyle/>
        <a:p>
          <a:endParaRPr lang="ru-RU"/>
        </a:p>
      </dgm:t>
    </dgm:pt>
    <dgm:pt modelId="{CDB80BA5-50A6-493A-87C6-0776A6BBF30D}">
      <dgm:prSet phldrT="[Текст]"/>
      <dgm:spPr/>
      <dgm:t>
        <a:bodyPr/>
        <a:lstStyle/>
        <a:p>
          <a:r>
            <a:rPr lang="ru-RU" dirty="0" smtClean="0"/>
            <a:t>Слабая оптимизация под мобильные системы</a:t>
          </a:r>
          <a:endParaRPr lang="ru-RU" dirty="0"/>
        </a:p>
      </dgm:t>
    </dgm:pt>
    <dgm:pt modelId="{F55F2F6F-1398-4692-A70E-05AA0F1B2E23}" type="parTrans" cxnId="{2B8164F1-94B0-4079-B47A-A1394FD59A6F}">
      <dgm:prSet/>
      <dgm:spPr/>
      <dgm:t>
        <a:bodyPr/>
        <a:lstStyle/>
        <a:p>
          <a:endParaRPr lang="ru-RU"/>
        </a:p>
      </dgm:t>
    </dgm:pt>
    <dgm:pt modelId="{9D0EAC20-D918-469B-9F09-E1AE79E254E3}" type="sibTrans" cxnId="{2B8164F1-94B0-4079-B47A-A1394FD59A6F}">
      <dgm:prSet/>
      <dgm:spPr/>
      <dgm:t>
        <a:bodyPr/>
        <a:lstStyle/>
        <a:p>
          <a:endParaRPr lang="ru-RU"/>
        </a:p>
      </dgm:t>
    </dgm:pt>
    <dgm:pt modelId="{82F10C44-6873-406F-A4E3-2953D084B8D0}">
      <dgm:prSet phldrT="[Текст]"/>
      <dgm:spPr/>
      <dgm:t>
        <a:bodyPr/>
        <a:lstStyle/>
        <a:p>
          <a:pPr algn="ctr"/>
          <a:r>
            <a:rPr lang="ru-RU" dirty="0" smtClean="0"/>
            <a:t>+</a:t>
          </a:r>
          <a:endParaRPr lang="ru-RU" dirty="0"/>
        </a:p>
      </dgm:t>
    </dgm:pt>
    <dgm:pt modelId="{3F3BF53F-DA13-415C-913A-1F1C3D0F7D3C}" type="parTrans" cxnId="{28317A9E-6F91-4222-B5C5-F69B08E061B7}">
      <dgm:prSet/>
      <dgm:spPr/>
      <dgm:t>
        <a:bodyPr/>
        <a:lstStyle/>
        <a:p>
          <a:endParaRPr lang="ru-RU"/>
        </a:p>
      </dgm:t>
    </dgm:pt>
    <dgm:pt modelId="{8FE15857-0D04-4709-88F3-44990D388EEB}" type="sibTrans" cxnId="{28317A9E-6F91-4222-B5C5-F69B08E061B7}">
      <dgm:prSet/>
      <dgm:spPr/>
      <dgm:t>
        <a:bodyPr/>
        <a:lstStyle/>
        <a:p>
          <a:endParaRPr lang="ru-RU"/>
        </a:p>
      </dgm:t>
    </dgm:pt>
    <dgm:pt modelId="{D20875CB-BEC1-4B92-9230-8BC15D5456FB}">
      <dgm:prSet phldrT="[Текст]"/>
      <dgm:spPr/>
      <dgm:t>
        <a:bodyPr/>
        <a:lstStyle/>
        <a:p>
          <a:r>
            <a:rPr lang="ru-RU" dirty="0" err="1" smtClean="0"/>
            <a:t>Централизованность</a:t>
          </a:r>
          <a:r>
            <a:rPr lang="ru-RU" dirty="0" smtClean="0"/>
            <a:t> данных</a:t>
          </a:r>
          <a:endParaRPr lang="ru-RU" dirty="0"/>
        </a:p>
      </dgm:t>
    </dgm:pt>
    <dgm:pt modelId="{37095134-37B7-455F-811A-000C6B6410FC}" type="parTrans" cxnId="{7AD98A8E-5B45-41F1-8995-6A84C60E243D}">
      <dgm:prSet/>
      <dgm:spPr/>
      <dgm:t>
        <a:bodyPr/>
        <a:lstStyle/>
        <a:p>
          <a:endParaRPr lang="ru-RU"/>
        </a:p>
      </dgm:t>
    </dgm:pt>
    <dgm:pt modelId="{1ACB3E53-04E6-4FA2-A5BA-42D451A2760E}" type="sibTrans" cxnId="{7AD98A8E-5B45-41F1-8995-6A84C60E243D}">
      <dgm:prSet/>
      <dgm:spPr/>
      <dgm:t>
        <a:bodyPr/>
        <a:lstStyle/>
        <a:p>
          <a:endParaRPr lang="ru-RU"/>
        </a:p>
      </dgm:t>
    </dgm:pt>
    <dgm:pt modelId="{4F2C388A-B682-40D0-B311-87A469CD1185}">
      <dgm:prSet phldrT="[Текст]"/>
      <dgm:spPr/>
      <dgm:t>
        <a:bodyPr/>
        <a:lstStyle/>
        <a:p>
          <a:r>
            <a:rPr lang="ru-RU" dirty="0" smtClean="0"/>
            <a:t>Информированность</a:t>
          </a:r>
          <a:endParaRPr lang="ru-RU" dirty="0"/>
        </a:p>
      </dgm:t>
    </dgm:pt>
    <dgm:pt modelId="{ADA61947-628B-4EB0-84F3-6BE35D518C56}" type="parTrans" cxnId="{0B9EC719-F6CA-4704-B5E3-E27AAD3793DD}">
      <dgm:prSet/>
      <dgm:spPr/>
      <dgm:t>
        <a:bodyPr/>
        <a:lstStyle/>
        <a:p>
          <a:endParaRPr lang="ru-RU"/>
        </a:p>
      </dgm:t>
    </dgm:pt>
    <dgm:pt modelId="{E45C58B4-A364-460A-8AF1-F9342BBFF2B2}" type="sibTrans" cxnId="{0B9EC719-F6CA-4704-B5E3-E27AAD3793DD}">
      <dgm:prSet/>
      <dgm:spPr/>
      <dgm:t>
        <a:bodyPr/>
        <a:lstStyle/>
        <a:p>
          <a:endParaRPr lang="ru-RU"/>
        </a:p>
      </dgm:t>
    </dgm:pt>
    <dgm:pt modelId="{5316971E-4AAE-43B2-8B38-5C8152BF5349}" type="pres">
      <dgm:prSet presAssocID="{A9D4FCCA-6EF4-40AC-8D7E-AE30D1100ECC}" presName="layout" presStyleCnt="0">
        <dgm:presLayoutVars>
          <dgm:chMax/>
          <dgm:chPref/>
          <dgm:dir/>
          <dgm:resizeHandles/>
        </dgm:presLayoutVars>
      </dgm:prSet>
      <dgm:spPr/>
    </dgm:pt>
    <dgm:pt modelId="{3E40468F-CE24-4B33-97B5-C3EFDABC2DE3}" type="pres">
      <dgm:prSet presAssocID="{B1689632-46EB-4E02-AC0B-8CABAE83DAEB}" presName="root" presStyleCnt="0">
        <dgm:presLayoutVars>
          <dgm:chMax/>
          <dgm:chPref/>
        </dgm:presLayoutVars>
      </dgm:prSet>
      <dgm:spPr/>
    </dgm:pt>
    <dgm:pt modelId="{DE96C4F3-3DBF-4BE9-825B-2FA7DFC0AC94}" type="pres">
      <dgm:prSet presAssocID="{B1689632-46EB-4E02-AC0B-8CABAE83DAEB}" presName="rootComposite" presStyleCnt="0">
        <dgm:presLayoutVars/>
      </dgm:prSet>
      <dgm:spPr/>
    </dgm:pt>
    <dgm:pt modelId="{FBAE1061-C615-476A-8BE2-EF51E71139EA}" type="pres">
      <dgm:prSet presAssocID="{B1689632-46EB-4E02-AC0B-8CABAE83DAEB}" presName="ParentAccent" presStyleLbl="alignNode1" presStyleIdx="0" presStyleCnt="2"/>
      <dgm:spPr/>
    </dgm:pt>
    <dgm:pt modelId="{32BA366C-F8A2-402A-8720-DDF83F99A9D2}" type="pres">
      <dgm:prSet presAssocID="{B1689632-46EB-4E02-AC0B-8CABAE83DAEB}" presName="ParentSmallAccent" presStyleLbl="fgAcc1" presStyleIdx="0" presStyleCnt="2"/>
      <dgm:spPr/>
    </dgm:pt>
    <dgm:pt modelId="{249ECA88-BD6B-4386-ABEC-7FEF893E55ED}" type="pres">
      <dgm:prSet presAssocID="{B1689632-46EB-4E02-AC0B-8CABAE83DAEB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FD2025-69D9-47D4-BF79-B95C99516FB5}" type="pres">
      <dgm:prSet presAssocID="{B1689632-46EB-4E02-AC0B-8CABAE83DAEB}" presName="childShape" presStyleCnt="0">
        <dgm:presLayoutVars>
          <dgm:chMax val="0"/>
          <dgm:chPref val="0"/>
        </dgm:presLayoutVars>
      </dgm:prSet>
      <dgm:spPr/>
    </dgm:pt>
    <dgm:pt modelId="{A14ED65B-92AA-41FB-BD24-796C8E1389F3}" type="pres">
      <dgm:prSet presAssocID="{CDB80BA5-50A6-493A-87C6-0776A6BBF30D}" presName="childComposite" presStyleCnt="0">
        <dgm:presLayoutVars>
          <dgm:chMax val="0"/>
          <dgm:chPref val="0"/>
        </dgm:presLayoutVars>
      </dgm:prSet>
      <dgm:spPr/>
    </dgm:pt>
    <dgm:pt modelId="{B94309C9-CDDD-4E6B-849E-5D359F844B89}" type="pres">
      <dgm:prSet presAssocID="{CDB80BA5-50A6-493A-87C6-0776A6BBF30D}" presName="ChildAccent" presStyleLbl="solidFgAcc1" presStyleIdx="0" presStyleCnt="3"/>
      <dgm:spPr/>
    </dgm:pt>
    <dgm:pt modelId="{37155EBC-0ACF-4BDD-AD2E-AE934087EF93}" type="pres">
      <dgm:prSet presAssocID="{CDB80BA5-50A6-493A-87C6-0776A6BBF30D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705E2-8E90-4B13-9AEE-AC3E69E22115}" type="pres">
      <dgm:prSet presAssocID="{82F10C44-6873-406F-A4E3-2953D084B8D0}" presName="root" presStyleCnt="0">
        <dgm:presLayoutVars>
          <dgm:chMax/>
          <dgm:chPref/>
        </dgm:presLayoutVars>
      </dgm:prSet>
      <dgm:spPr/>
    </dgm:pt>
    <dgm:pt modelId="{D3B733DF-0FA8-4529-BE29-8991D4F1BC15}" type="pres">
      <dgm:prSet presAssocID="{82F10C44-6873-406F-A4E3-2953D084B8D0}" presName="rootComposite" presStyleCnt="0">
        <dgm:presLayoutVars/>
      </dgm:prSet>
      <dgm:spPr/>
    </dgm:pt>
    <dgm:pt modelId="{9C70AA1B-64C4-4C10-9208-C5E088090CA6}" type="pres">
      <dgm:prSet presAssocID="{82F10C44-6873-406F-A4E3-2953D084B8D0}" presName="ParentAccent" presStyleLbl="alignNode1" presStyleIdx="1" presStyleCnt="2"/>
      <dgm:spPr/>
    </dgm:pt>
    <dgm:pt modelId="{8F89B1DA-DC0C-4217-B076-05022A32B97F}" type="pres">
      <dgm:prSet presAssocID="{82F10C44-6873-406F-A4E3-2953D084B8D0}" presName="ParentSmallAccent" presStyleLbl="fgAcc1" presStyleIdx="1" presStyleCnt="2"/>
      <dgm:spPr/>
    </dgm:pt>
    <dgm:pt modelId="{CAB5B97B-61ED-408D-8E0C-FC3F6DBEC5D8}" type="pres">
      <dgm:prSet presAssocID="{82F10C44-6873-406F-A4E3-2953D084B8D0}" presName="Parent" presStyleLbl="revTx" presStyleIdx="2" presStyleCnt="5">
        <dgm:presLayoutVars>
          <dgm:chMax/>
          <dgm:chPref val="4"/>
          <dgm:bulletEnabled val="1"/>
        </dgm:presLayoutVars>
      </dgm:prSet>
      <dgm:spPr/>
    </dgm:pt>
    <dgm:pt modelId="{F7F68F7E-19D9-4ED0-9522-F696663CD4DC}" type="pres">
      <dgm:prSet presAssocID="{82F10C44-6873-406F-A4E3-2953D084B8D0}" presName="childShape" presStyleCnt="0">
        <dgm:presLayoutVars>
          <dgm:chMax val="0"/>
          <dgm:chPref val="0"/>
        </dgm:presLayoutVars>
      </dgm:prSet>
      <dgm:spPr/>
    </dgm:pt>
    <dgm:pt modelId="{1A929DCA-8105-484F-93DC-9DC24EDCF74A}" type="pres">
      <dgm:prSet presAssocID="{D20875CB-BEC1-4B92-9230-8BC15D5456FB}" presName="childComposite" presStyleCnt="0">
        <dgm:presLayoutVars>
          <dgm:chMax val="0"/>
          <dgm:chPref val="0"/>
        </dgm:presLayoutVars>
      </dgm:prSet>
      <dgm:spPr/>
    </dgm:pt>
    <dgm:pt modelId="{304C8654-6F61-4162-A556-5B72F05EC7F5}" type="pres">
      <dgm:prSet presAssocID="{D20875CB-BEC1-4B92-9230-8BC15D5456FB}" presName="ChildAccent" presStyleLbl="solidFgAcc1" presStyleIdx="1" presStyleCnt="3"/>
      <dgm:spPr/>
    </dgm:pt>
    <dgm:pt modelId="{A6AFC600-7F3C-49DE-8CC2-6F9CA194174C}" type="pres">
      <dgm:prSet presAssocID="{D20875CB-BEC1-4B92-9230-8BC15D5456FB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285085-C078-430A-8BF2-18062013DD4B}" type="pres">
      <dgm:prSet presAssocID="{4F2C388A-B682-40D0-B311-87A469CD1185}" presName="childComposite" presStyleCnt="0">
        <dgm:presLayoutVars>
          <dgm:chMax val="0"/>
          <dgm:chPref val="0"/>
        </dgm:presLayoutVars>
      </dgm:prSet>
      <dgm:spPr/>
    </dgm:pt>
    <dgm:pt modelId="{C8DFBE95-54D3-4669-A8B6-0C1AE92F9AA9}" type="pres">
      <dgm:prSet presAssocID="{4F2C388A-B682-40D0-B311-87A469CD1185}" presName="ChildAccent" presStyleLbl="solidFgAcc1" presStyleIdx="2" presStyleCnt="3"/>
      <dgm:spPr/>
    </dgm:pt>
    <dgm:pt modelId="{67F12D13-1256-41C2-B3F0-2FDDF1407A2E}" type="pres">
      <dgm:prSet presAssocID="{4F2C388A-B682-40D0-B311-87A469CD1185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953C03-7006-45E8-BBC0-27F1FDEFC4AC}" type="presOf" srcId="{CDB80BA5-50A6-493A-87C6-0776A6BBF30D}" destId="{37155EBC-0ACF-4BDD-AD2E-AE934087EF93}" srcOrd="0" destOrd="0" presId="urn:microsoft.com/office/officeart/2008/layout/SquareAccentList"/>
    <dgm:cxn modelId="{92D3B9D5-164E-4A71-8A89-49F24C3C5767}" type="presOf" srcId="{B1689632-46EB-4E02-AC0B-8CABAE83DAEB}" destId="{249ECA88-BD6B-4386-ABEC-7FEF893E55ED}" srcOrd="0" destOrd="0" presId="urn:microsoft.com/office/officeart/2008/layout/SquareAccentList"/>
    <dgm:cxn modelId="{2B5DAC02-1950-4085-B3DA-90FA5AECAC17}" srcId="{A9D4FCCA-6EF4-40AC-8D7E-AE30D1100ECC}" destId="{B1689632-46EB-4E02-AC0B-8CABAE83DAEB}" srcOrd="0" destOrd="0" parTransId="{8BC39453-94BE-4C80-BAE2-426A324E7EE4}" sibTransId="{7E23FC40-65AD-4903-BA97-830B9B16FAF6}"/>
    <dgm:cxn modelId="{A563BBD9-4297-4D2B-B8C5-8C525DD12807}" type="presOf" srcId="{A9D4FCCA-6EF4-40AC-8D7E-AE30D1100ECC}" destId="{5316971E-4AAE-43B2-8B38-5C8152BF5349}" srcOrd="0" destOrd="0" presId="urn:microsoft.com/office/officeart/2008/layout/SquareAccentList"/>
    <dgm:cxn modelId="{F6B4DCB7-A4B0-46AC-B8A4-177AEAB3E0B3}" type="presOf" srcId="{82F10C44-6873-406F-A4E3-2953D084B8D0}" destId="{CAB5B97B-61ED-408D-8E0C-FC3F6DBEC5D8}" srcOrd="0" destOrd="0" presId="urn:microsoft.com/office/officeart/2008/layout/SquareAccentList"/>
    <dgm:cxn modelId="{7AD98A8E-5B45-41F1-8995-6A84C60E243D}" srcId="{82F10C44-6873-406F-A4E3-2953D084B8D0}" destId="{D20875CB-BEC1-4B92-9230-8BC15D5456FB}" srcOrd="0" destOrd="0" parTransId="{37095134-37B7-455F-811A-000C6B6410FC}" sibTransId="{1ACB3E53-04E6-4FA2-A5BA-42D451A2760E}"/>
    <dgm:cxn modelId="{816D1FBE-ED63-43E7-8475-EC6CAAADB053}" type="presOf" srcId="{D20875CB-BEC1-4B92-9230-8BC15D5456FB}" destId="{A6AFC600-7F3C-49DE-8CC2-6F9CA194174C}" srcOrd="0" destOrd="0" presId="urn:microsoft.com/office/officeart/2008/layout/SquareAccentList"/>
    <dgm:cxn modelId="{0986F16F-6853-4963-9E53-1DD1C900211D}" type="presOf" srcId="{4F2C388A-B682-40D0-B311-87A469CD1185}" destId="{67F12D13-1256-41C2-B3F0-2FDDF1407A2E}" srcOrd="0" destOrd="0" presId="urn:microsoft.com/office/officeart/2008/layout/SquareAccentList"/>
    <dgm:cxn modelId="{0B9EC719-F6CA-4704-B5E3-E27AAD3793DD}" srcId="{82F10C44-6873-406F-A4E3-2953D084B8D0}" destId="{4F2C388A-B682-40D0-B311-87A469CD1185}" srcOrd="1" destOrd="0" parTransId="{ADA61947-628B-4EB0-84F3-6BE35D518C56}" sibTransId="{E45C58B4-A364-460A-8AF1-F9342BBFF2B2}"/>
    <dgm:cxn modelId="{2B8164F1-94B0-4079-B47A-A1394FD59A6F}" srcId="{B1689632-46EB-4E02-AC0B-8CABAE83DAEB}" destId="{CDB80BA5-50A6-493A-87C6-0776A6BBF30D}" srcOrd="0" destOrd="0" parTransId="{F55F2F6F-1398-4692-A70E-05AA0F1B2E23}" sibTransId="{9D0EAC20-D918-469B-9F09-E1AE79E254E3}"/>
    <dgm:cxn modelId="{28317A9E-6F91-4222-B5C5-F69B08E061B7}" srcId="{A9D4FCCA-6EF4-40AC-8D7E-AE30D1100ECC}" destId="{82F10C44-6873-406F-A4E3-2953D084B8D0}" srcOrd="1" destOrd="0" parTransId="{3F3BF53F-DA13-415C-913A-1F1C3D0F7D3C}" sibTransId="{8FE15857-0D04-4709-88F3-44990D388EEB}"/>
    <dgm:cxn modelId="{6E25A2DE-F1A2-481F-957B-CFC80E6F1E5E}" type="presParOf" srcId="{5316971E-4AAE-43B2-8B38-5C8152BF5349}" destId="{3E40468F-CE24-4B33-97B5-C3EFDABC2DE3}" srcOrd="0" destOrd="0" presId="urn:microsoft.com/office/officeart/2008/layout/SquareAccentList"/>
    <dgm:cxn modelId="{1F144A51-1246-49DD-A830-4FCC21F722DA}" type="presParOf" srcId="{3E40468F-CE24-4B33-97B5-C3EFDABC2DE3}" destId="{DE96C4F3-3DBF-4BE9-825B-2FA7DFC0AC94}" srcOrd="0" destOrd="0" presId="urn:microsoft.com/office/officeart/2008/layout/SquareAccentList"/>
    <dgm:cxn modelId="{AC1F883C-C9BF-49A1-8040-1CD8384DB90C}" type="presParOf" srcId="{DE96C4F3-3DBF-4BE9-825B-2FA7DFC0AC94}" destId="{FBAE1061-C615-476A-8BE2-EF51E71139EA}" srcOrd="0" destOrd="0" presId="urn:microsoft.com/office/officeart/2008/layout/SquareAccentList"/>
    <dgm:cxn modelId="{9E661F23-CE66-46B6-833E-21B98DA81960}" type="presParOf" srcId="{DE96C4F3-3DBF-4BE9-825B-2FA7DFC0AC94}" destId="{32BA366C-F8A2-402A-8720-DDF83F99A9D2}" srcOrd="1" destOrd="0" presId="urn:microsoft.com/office/officeart/2008/layout/SquareAccentList"/>
    <dgm:cxn modelId="{A88D88A4-4535-4EA7-8E5F-215EC1FCC459}" type="presParOf" srcId="{DE96C4F3-3DBF-4BE9-825B-2FA7DFC0AC94}" destId="{249ECA88-BD6B-4386-ABEC-7FEF893E55ED}" srcOrd="2" destOrd="0" presId="urn:microsoft.com/office/officeart/2008/layout/SquareAccentList"/>
    <dgm:cxn modelId="{0CEBF4C9-ACCF-455B-B7AB-4BCEC435331E}" type="presParOf" srcId="{3E40468F-CE24-4B33-97B5-C3EFDABC2DE3}" destId="{41FD2025-69D9-47D4-BF79-B95C99516FB5}" srcOrd="1" destOrd="0" presId="urn:microsoft.com/office/officeart/2008/layout/SquareAccentList"/>
    <dgm:cxn modelId="{014E663C-05E8-4BF7-9B89-A461C7080580}" type="presParOf" srcId="{41FD2025-69D9-47D4-BF79-B95C99516FB5}" destId="{A14ED65B-92AA-41FB-BD24-796C8E1389F3}" srcOrd="0" destOrd="0" presId="urn:microsoft.com/office/officeart/2008/layout/SquareAccentList"/>
    <dgm:cxn modelId="{019B90EA-60D8-4E2E-A131-26A18A2420B0}" type="presParOf" srcId="{A14ED65B-92AA-41FB-BD24-796C8E1389F3}" destId="{B94309C9-CDDD-4E6B-849E-5D359F844B89}" srcOrd="0" destOrd="0" presId="urn:microsoft.com/office/officeart/2008/layout/SquareAccentList"/>
    <dgm:cxn modelId="{E2AFA64C-5080-4E4E-83D5-B79B37F01514}" type="presParOf" srcId="{A14ED65B-92AA-41FB-BD24-796C8E1389F3}" destId="{37155EBC-0ACF-4BDD-AD2E-AE934087EF93}" srcOrd="1" destOrd="0" presId="urn:microsoft.com/office/officeart/2008/layout/SquareAccentList"/>
    <dgm:cxn modelId="{77CA40BC-B9F2-4130-B78F-FEC2F5B6D3F7}" type="presParOf" srcId="{5316971E-4AAE-43B2-8B38-5C8152BF5349}" destId="{F40705E2-8E90-4B13-9AEE-AC3E69E22115}" srcOrd="1" destOrd="0" presId="urn:microsoft.com/office/officeart/2008/layout/SquareAccentList"/>
    <dgm:cxn modelId="{C3229DBD-849E-4557-9F45-C22234AE18AD}" type="presParOf" srcId="{F40705E2-8E90-4B13-9AEE-AC3E69E22115}" destId="{D3B733DF-0FA8-4529-BE29-8991D4F1BC15}" srcOrd="0" destOrd="0" presId="urn:microsoft.com/office/officeart/2008/layout/SquareAccentList"/>
    <dgm:cxn modelId="{419059C9-7AB9-4184-893B-D90E67DA68B2}" type="presParOf" srcId="{D3B733DF-0FA8-4529-BE29-8991D4F1BC15}" destId="{9C70AA1B-64C4-4C10-9208-C5E088090CA6}" srcOrd="0" destOrd="0" presId="urn:microsoft.com/office/officeart/2008/layout/SquareAccentList"/>
    <dgm:cxn modelId="{B79ADBD5-3278-4248-AAC4-2669FB28C1AA}" type="presParOf" srcId="{D3B733DF-0FA8-4529-BE29-8991D4F1BC15}" destId="{8F89B1DA-DC0C-4217-B076-05022A32B97F}" srcOrd="1" destOrd="0" presId="urn:microsoft.com/office/officeart/2008/layout/SquareAccentList"/>
    <dgm:cxn modelId="{C01A33F4-0E61-401A-A990-2D401E5CF441}" type="presParOf" srcId="{D3B733DF-0FA8-4529-BE29-8991D4F1BC15}" destId="{CAB5B97B-61ED-408D-8E0C-FC3F6DBEC5D8}" srcOrd="2" destOrd="0" presId="urn:microsoft.com/office/officeart/2008/layout/SquareAccentList"/>
    <dgm:cxn modelId="{5AC18E39-8A0B-4BD3-9317-B18F7CA2A109}" type="presParOf" srcId="{F40705E2-8E90-4B13-9AEE-AC3E69E22115}" destId="{F7F68F7E-19D9-4ED0-9522-F696663CD4DC}" srcOrd="1" destOrd="0" presId="urn:microsoft.com/office/officeart/2008/layout/SquareAccentList"/>
    <dgm:cxn modelId="{A9A37204-3901-48E9-A715-0FF1B2BD2B0B}" type="presParOf" srcId="{F7F68F7E-19D9-4ED0-9522-F696663CD4DC}" destId="{1A929DCA-8105-484F-93DC-9DC24EDCF74A}" srcOrd="0" destOrd="0" presId="urn:microsoft.com/office/officeart/2008/layout/SquareAccentList"/>
    <dgm:cxn modelId="{0CE86E94-B5EC-4B97-A427-CC343B8FF18D}" type="presParOf" srcId="{1A929DCA-8105-484F-93DC-9DC24EDCF74A}" destId="{304C8654-6F61-4162-A556-5B72F05EC7F5}" srcOrd="0" destOrd="0" presId="urn:microsoft.com/office/officeart/2008/layout/SquareAccentList"/>
    <dgm:cxn modelId="{C8E77C4A-AC20-4C26-A50C-8F5AB6354A32}" type="presParOf" srcId="{1A929DCA-8105-484F-93DC-9DC24EDCF74A}" destId="{A6AFC600-7F3C-49DE-8CC2-6F9CA194174C}" srcOrd="1" destOrd="0" presId="urn:microsoft.com/office/officeart/2008/layout/SquareAccentList"/>
    <dgm:cxn modelId="{2E46E3CF-3E8A-47AE-8B76-1CA63B8E7FC2}" type="presParOf" srcId="{F7F68F7E-19D9-4ED0-9522-F696663CD4DC}" destId="{37285085-C078-430A-8BF2-18062013DD4B}" srcOrd="1" destOrd="0" presId="urn:microsoft.com/office/officeart/2008/layout/SquareAccentList"/>
    <dgm:cxn modelId="{E68DEA8D-B08B-450D-9354-692D1DDFFECE}" type="presParOf" srcId="{37285085-C078-430A-8BF2-18062013DD4B}" destId="{C8DFBE95-54D3-4669-A8B6-0C1AE92F9AA9}" srcOrd="0" destOrd="0" presId="urn:microsoft.com/office/officeart/2008/layout/SquareAccentList"/>
    <dgm:cxn modelId="{6323DA3B-D2FC-498D-A75B-8E91FDD82892}" type="presParOf" srcId="{37285085-C078-430A-8BF2-18062013DD4B}" destId="{67F12D13-1256-41C2-B3F0-2FDDF1407A2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20F6-2A97-4C67-B0BF-0BF7891842A8}">
      <dsp:nvSpPr>
        <dsp:cNvPr id="0" name=""/>
        <dsp:cNvSpPr/>
      </dsp:nvSpPr>
      <dsp:spPr>
        <a:xfrm>
          <a:off x="0" y="79744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2B377-BD0D-4AFA-ABAD-89E7AA0084E8}">
      <dsp:nvSpPr>
        <dsp:cNvPr id="0" name=""/>
        <dsp:cNvSpPr/>
      </dsp:nvSpPr>
      <dsp:spPr>
        <a:xfrm>
          <a:off x="502920" y="44320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Обмен данными образовательной деятельности</a:t>
          </a:r>
          <a:endParaRPr lang="ru-RU" sz="2400" kern="1200" dirty="0"/>
        </a:p>
      </dsp:txBody>
      <dsp:txXfrm>
        <a:off x="537505" y="477787"/>
        <a:ext cx="6971710" cy="639310"/>
      </dsp:txXfrm>
    </dsp:sp>
    <dsp:sp modelId="{8C22101D-DDA7-4814-81C5-7F70BAA2017E}">
      <dsp:nvSpPr>
        <dsp:cNvPr id="0" name=""/>
        <dsp:cNvSpPr/>
      </dsp:nvSpPr>
      <dsp:spPr>
        <a:xfrm>
          <a:off x="0" y="188608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7275-7A62-476C-8F00-4BFACA19D617}">
      <dsp:nvSpPr>
        <dsp:cNvPr id="0" name=""/>
        <dsp:cNvSpPr/>
      </dsp:nvSpPr>
      <dsp:spPr>
        <a:xfrm>
          <a:off x="502920" y="153184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Доступность</a:t>
          </a:r>
          <a:endParaRPr lang="ru-RU" sz="2400" kern="1200" dirty="0"/>
        </a:p>
      </dsp:txBody>
      <dsp:txXfrm>
        <a:off x="537505" y="1566427"/>
        <a:ext cx="6971710" cy="639310"/>
      </dsp:txXfrm>
    </dsp:sp>
    <dsp:sp modelId="{57C4758F-D4E8-4C63-A909-1BA556FAE173}">
      <dsp:nvSpPr>
        <dsp:cNvPr id="0" name=""/>
        <dsp:cNvSpPr/>
      </dsp:nvSpPr>
      <dsp:spPr>
        <a:xfrm>
          <a:off x="0" y="297472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8483-7D9B-487C-996C-36258883B0A5}">
      <dsp:nvSpPr>
        <dsp:cNvPr id="0" name=""/>
        <dsp:cNvSpPr/>
      </dsp:nvSpPr>
      <dsp:spPr>
        <a:xfrm>
          <a:off x="502920" y="262048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Добавление, хранение и обработка данных</a:t>
          </a:r>
          <a:endParaRPr lang="ru-RU" sz="2400" kern="1200" dirty="0"/>
        </a:p>
      </dsp:txBody>
      <dsp:txXfrm>
        <a:off x="537505" y="2655067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8DAAF-309D-42A0-BC40-5EB27B05B197}">
      <dsp:nvSpPr>
        <dsp:cNvPr id="0" name=""/>
        <dsp:cNvSpPr/>
      </dsp:nvSpPr>
      <dsp:spPr>
        <a:xfrm>
          <a:off x="1426923" y="525877"/>
          <a:ext cx="3514296" cy="3514296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652DC-C4BE-4093-8995-044374EE6A34}">
      <dsp:nvSpPr>
        <dsp:cNvPr id="0" name=""/>
        <dsp:cNvSpPr/>
      </dsp:nvSpPr>
      <dsp:spPr>
        <a:xfrm>
          <a:off x="1426923" y="525877"/>
          <a:ext cx="3514296" cy="3514296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BCEDF2-50AB-4C68-922C-1361608C57CE}">
      <dsp:nvSpPr>
        <dsp:cNvPr id="0" name=""/>
        <dsp:cNvSpPr/>
      </dsp:nvSpPr>
      <dsp:spPr>
        <a:xfrm>
          <a:off x="1426923" y="525877"/>
          <a:ext cx="3514296" cy="3514296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21AD5-72BC-46B7-A831-D13C5FF74155}">
      <dsp:nvSpPr>
        <dsp:cNvPr id="0" name=""/>
        <dsp:cNvSpPr/>
      </dsp:nvSpPr>
      <dsp:spPr>
        <a:xfrm>
          <a:off x="2375615" y="1474569"/>
          <a:ext cx="1616911" cy="16169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EDUKIT</a:t>
          </a:r>
          <a:endParaRPr lang="ru-RU" sz="2800" kern="1200" dirty="0"/>
        </a:p>
      </dsp:txBody>
      <dsp:txXfrm>
        <a:off x="2612406" y="1711360"/>
        <a:ext cx="1143329" cy="1143329"/>
      </dsp:txXfrm>
    </dsp:sp>
    <dsp:sp modelId="{D3554C28-59A9-4594-BF9C-EFEAC992720E}">
      <dsp:nvSpPr>
        <dsp:cNvPr id="0" name=""/>
        <dsp:cNvSpPr/>
      </dsp:nvSpPr>
      <dsp:spPr>
        <a:xfrm>
          <a:off x="2618152" y="704"/>
          <a:ext cx="1131837" cy="11318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Учитель</a:t>
          </a:r>
          <a:endParaRPr lang="ru-RU" sz="1500" kern="1200" dirty="0"/>
        </a:p>
      </dsp:txBody>
      <dsp:txXfrm>
        <a:off x="2783906" y="166458"/>
        <a:ext cx="800329" cy="800329"/>
      </dsp:txXfrm>
    </dsp:sp>
    <dsp:sp modelId="{818FFE94-F43A-469A-87B7-64790EA00DFB}">
      <dsp:nvSpPr>
        <dsp:cNvPr id="0" name=""/>
        <dsp:cNvSpPr/>
      </dsp:nvSpPr>
      <dsp:spPr>
        <a:xfrm>
          <a:off x="4104600" y="2575307"/>
          <a:ext cx="1131837" cy="1131837"/>
        </a:xfrm>
        <a:prstGeom prst="ellipse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Студент</a:t>
          </a:r>
          <a:endParaRPr lang="ru-RU" sz="1500" kern="1200" dirty="0"/>
        </a:p>
      </dsp:txBody>
      <dsp:txXfrm>
        <a:off x="4270354" y="2741061"/>
        <a:ext cx="800329" cy="800329"/>
      </dsp:txXfrm>
    </dsp:sp>
    <dsp:sp modelId="{93E663E5-2EA9-46F1-9F2A-BAFACE0E3D70}">
      <dsp:nvSpPr>
        <dsp:cNvPr id="0" name=""/>
        <dsp:cNvSpPr/>
      </dsp:nvSpPr>
      <dsp:spPr>
        <a:xfrm>
          <a:off x="1131704" y="2575307"/>
          <a:ext cx="1131837" cy="1131837"/>
        </a:xfrm>
        <a:prstGeom prst="ellips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Родитель</a:t>
          </a:r>
          <a:endParaRPr lang="ru-RU" sz="1500" kern="1200" dirty="0"/>
        </a:p>
      </dsp:txBody>
      <dsp:txXfrm>
        <a:off x="1297458" y="2741061"/>
        <a:ext cx="800329" cy="800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CA890-76A3-4ED1-A8ED-9F94AF81F086}">
      <dsp:nvSpPr>
        <dsp:cNvPr id="0" name=""/>
        <dsp:cNvSpPr/>
      </dsp:nvSpPr>
      <dsp:spPr>
        <a:xfrm>
          <a:off x="0" y="910094"/>
          <a:ext cx="6313714" cy="91951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73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Учитель</a:t>
          </a:r>
          <a:endParaRPr lang="ru-RU" sz="1700" kern="1200" dirty="0"/>
        </a:p>
      </dsp:txBody>
      <dsp:txXfrm>
        <a:off x="0" y="1139973"/>
        <a:ext cx="6083835" cy="459759"/>
      </dsp:txXfrm>
    </dsp:sp>
    <dsp:sp modelId="{9BF9234B-2ECE-4390-AC21-50F8C88947B8}">
      <dsp:nvSpPr>
        <dsp:cNvPr id="0" name=""/>
        <dsp:cNvSpPr/>
      </dsp:nvSpPr>
      <dsp:spPr>
        <a:xfrm>
          <a:off x="0" y="1619174"/>
          <a:ext cx="1944623" cy="1771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Создаёт тесты</a:t>
          </a:r>
        </a:p>
      </dsp:txBody>
      <dsp:txXfrm>
        <a:off x="0" y="1619174"/>
        <a:ext cx="1944623" cy="1771328"/>
      </dsp:txXfrm>
    </dsp:sp>
    <dsp:sp modelId="{2A1D849F-836D-4693-8D52-E123F4BE7A71}">
      <dsp:nvSpPr>
        <dsp:cNvPr id="0" name=""/>
        <dsp:cNvSpPr/>
      </dsp:nvSpPr>
      <dsp:spPr>
        <a:xfrm>
          <a:off x="1944623" y="1216599"/>
          <a:ext cx="4369090" cy="91951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73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Студент</a:t>
          </a:r>
          <a:endParaRPr lang="ru-RU" sz="1700" kern="1200" dirty="0"/>
        </a:p>
      </dsp:txBody>
      <dsp:txXfrm>
        <a:off x="1944623" y="1446478"/>
        <a:ext cx="4139211" cy="459759"/>
      </dsp:txXfrm>
    </dsp:sp>
    <dsp:sp modelId="{23F74328-1F4E-4A5E-9DF9-76840598A5E1}">
      <dsp:nvSpPr>
        <dsp:cNvPr id="0" name=""/>
        <dsp:cNvSpPr/>
      </dsp:nvSpPr>
      <dsp:spPr>
        <a:xfrm>
          <a:off x="1944623" y="1925680"/>
          <a:ext cx="1944623" cy="17713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Проверяет себя</a:t>
          </a:r>
          <a:endParaRPr lang="ru-RU" sz="1700" kern="1200" dirty="0"/>
        </a:p>
      </dsp:txBody>
      <dsp:txXfrm>
        <a:off x="1944623" y="1925680"/>
        <a:ext cx="1944623" cy="1771328"/>
      </dsp:txXfrm>
    </dsp:sp>
    <dsp:sp modelId="{BCCCDD25-EC48-4294-BA67-C9B5F9B985D0}">
      <dsp:nvSpPr>
        <dsp:cNvPr id="0" name=""/>
        <dsp:cNvSpPr/>
      </dsp:nvSpPr>
      <dsp:spPr>
        <a:xfrm>
          <a:off x="3889247" y="1523105"/>
          <a:ext cx="2424466" cy="91951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73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Родитель</a:t>
          </a:r>
          <a:endParaRPr lang="ru-RU" sz="1700" kern="1200" dirty="0"/>
        </a:p>
      </dsp:txBody>
      <dsp:txXfrm>
        <a:off x="3889247" y="1752984"/>
        <a:ext cx="2194587" cy="459759"/>
      </dsp:txXfrm>
    </dsp:sp>
    <dsp:sp modelId="{6587109D-2731-48C8-AB70-F138FAED500F}">
      <dsp:nvSpPr>
        <dsp:cNvPr id="0" name=""/>
        <dsp:cNvSpPr/>
      </dsp:nvSpPr>
      <dsp:spPr>
        <a:xfrm>
          <a:off x="3889247" y="2232186"/>
          <a:ext cx="1944623" cy="17454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Контролирует</a:t>
          </a:r>
          <a:endParaRPr lang="ru-RU" sz="1700" kern="1200" dirty="0"/>
        </a:p>
      </dsp:txBody>
      <dsp:txXfrm>
        <a:off x="3889247" y="2232186"/>
        <a:ext cx="1944623" cy="1745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AD759-FFF9-4BCD-8958-28C587100C70}">
      <dsp:nvSpPr>
        <dsp:cNvPr id="0" name=""/>
        <dsp:cNvSpPr/>
      </dsp:nvSpPr>
      <dsp:spPr>
        <a:xfrm>
          <a:off x="4323" y="461105"/>
          <a:ext cx="1534902" cy="15349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Система тестирования</a:t>
          </a:r>
          <a:endParaRPr lang="ru-RU" sz="1200" kern="1200" dirty="0"/>
        </a:p>
      </dsp:txBody>
      <dsp:txXfrm>
        <a:off x="229104" y="685886"/>
        <a:ext cx="1085340" cy="1085340"/>
      </dsp:txXfrm>
    </dsp:sp>
    <dsp:sp modelId="{C4524E75-7AE8-49C8-8A2B-67CA5CC66868}">
      <dsp:nvSpPr>
        <dsp:cNvPr id="0" name=""/>
        <dsp:cNvSpPr/>
      </dsp:nvSpPr>
      <dsp:spPr>
        <a:xfrm>
          <a:off x="326653" y="2120641"/>
          <a:ext cx="890243" cy="890243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>
        <a:off x="444655" y="2461070"/>
        <a:ext cx="654239" cy="209385"/>
      </dsp:txXfrm>
    </dsp:sp>
    <dsp:sp modelId="{AD8AB129-5DBA-49D4-8379-72B27EB57B68}">
      <dsp:nvSpPr>
        <dsp:cNvPr id="0" name=""/>
        <dsp:cNvSpPr/>
      </dsp:nvSpPr>
      <dsp:spPr>
        <a:xfrm>
          <a:off x="4323" y="3135519"/>
          <a:ext cx="1534902" cy="1534902"/>
        </a:xfrm>
        <a:prstGeom prst="ellipse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/>
            <a:t>Управление посещаемостью</a:t>
          </a:r>
          <a:endParaRPr lang="ru-RU" sz="1050" kern="1200" dirty="0"/>
        </a:p>
      </dsp:txBody>
      <dsp:txXfrm>
        <a:off x="229104" y="3360300"/>
        <a:ext cx="1085340" cy="1085340"/>
      </dsp:txXfrm>
    </dsp:sp>
    <dsp:sp modelId="{487DA369-CE18-43B3-8CE0-632B407B521B}">
      <dsp:nvSpPr>
        <dsp:cNvPr id="0" name=""/>
        <dsp:cNvSpPr/>
      </dsp:nvSpPr>
      <dsp:spPr>
        <a:xfrm>
          <a:off x="1769461" y="2280271"/>
          <a:ext cx="488098" cy="570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1769461" y="2394468"/>
        <a:ext cx="341669" cy="342589"/>
      </dsp:txXfrm>
    </dsp:sp>
    <dsp:sp modelId="{79D7F1E0-6B1A-4912-AAA3-751D8F480F61}">
      <dsp:nvSpPr>
        <dsp:cNvPr id="0" name=""/>
        <dsp:cNvSpPr/>
      </dsp:nvSpPr>
      <dsp:spPr>
        <a:xfrm>
          <a:off x="2460167" y="1030861"/>
          <a:ext cx="3069804" cy="3069804"/>
        </a:xfrm>
        <a:prstGeom prst="ellips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EDUKIT</a:t>
          </a:r>
          <a:endParaRPr lang="ru-RU" sz="5300" kern="1200" dirty="0"/>
        </a:p>
      </dsp:txBody>
      <dsp:txXfrm>
        <a:off x="2909729" y="1480423"/>
        <a:ext cx="2170680" cy="2170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8172F-556F-452A-B040-0115957BC87E}">
      <dsp:nvSpPr>
        <dsp:cNvPr id="0" name=""/>
        <dsp:cNvSpPr/>
      </dsp:nvSpPr>
      <dsp:spPr>
        <a:xfrm>
          <a:off x="2031682" y="1810226"/>
          <a:ext cx="2212498" cy="2212498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HTML, CSS, JavaScript</a:t>
          </a:r>
          <a:endParaRPr lang="ru-RU" sz="2000" kern="1200" dirty="0"/>
        </a:p>
      </dsp:txBody>
      <dsp:txXfrm>
        <a:off x="2476493" y="2328493"/>
        <a:ext cx="1322876" cy="1137270"/>
      </dsp:txXfrm>
    </dsp:sp>
    <dsp:sp modelId="{CA51D677-1D8A-489B-974D-22DD80359FED}">
      <dsp:nvSpPr>
        <dsp:cNvPr id="0" name=""/>
        <dsp:cNvSpPr/>
      </dsp:nvSpPr>
      <dsp:spPr>
        <a:xfrm>
          <a:off x="744410" y="1287272"/>
          <a:ext cx="1609090" cy="1609090"/>
        </a:xfrm>
        <a:prstGeom prst="gear6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MySQL</a:t>
          </a:r>
          <a:endParaRPr lang="ru-RU" sz="2000" kern="1200" dirty="0"/>
        </a:p>
      </dsp:txBody>
      <dsp:txXfrm>
        <a:off x="1149503" y="1694814"/>
        <a:ext cx="798904" cy="794006"/>
      </dsp:txXfrm>
    </dsp:sp>
    <dsp:sp modelId="{B85CB7B3-132A-4784-9B71-0B7A25079FC8}">
      <dsp:nvSpPr>
        <dsp:cNvPr id="0" name=""/>
        <dsp:cNvSpPr/>
      </dsp:nvSpPr>
      <dsp:spPr>
        <a:xfrm rot="20700000">
          <a:off x="1645664" y="177164"/>
          <a:ext cx="1576579" cy="1576579"/>
        </a:xfrm>
        <a:prstGeom prst="gear6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PHP</a:t>
          </a:r>
          <a:endParaRPr lang="ru-RU" sz="2000" kern="1200" dirty="0"/>
        </a:p>
      </dsp:txBody>
      <dsp:txXfrm rot="-20700000">
        <a:off x="1991455" y="522954"/>
        <a:ext cx="884999" cy="884999"/>
      </dsp:txXfrm>
    </dsp:sp>
    <dsp:sp modelId="{F8613EFA-7464-4562-A8DF-35BDD3988A79}">
      <dsp:nvSpPr>
        <dsp:cNvPr id="0" name=""/>
        <dsp:cNvSpPr/>
      </dsp:nvSpPr>
      <dsp:spPr>
        <a:xfrm>
          <a:off x="1859684" y="1477427"/>
          <a:ext cx="2831998" cy="2831998"/>
        </a:xfrm>
        <a:prstGeom prst="circularArrow">
          <a:avLst>
            <a:gd name="adj1" fmla="val 4687"/>
            <a:gd name="adj2" fmla="val 299029"/>
            <a:gd name="adj3" fmla="val 2512044"/>
            <a:gd name="adj4" fmla="val 15870184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A6A14E-224A-4B2F-A4B6-838742E7E374}">
      <dsp:nvSpPr>
        <dsp:cNvPr id="0" name=""/>
        <dsp:cNvSpPr/>
      </dsp:nvSpPr>
      <dsp:spPr>
        <a:xfrm>
          <a:off x="459443" y="931977"/>
          <a:ext cx="2057623" cy="20576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A8F3CA-CFA2-4930-BBFA-9CEA05D06906}">
      <dsp:nvSpPr>
        <dsp:cNvPr id="0" name=""/>
        <dsp:cNvSpPr/>
      </dsp:nvSpPr>
      <dsp:spPr>
        <a:xfrm>
          <a:off x="1280985" y="-167429"/>
          <a:ext cx="2218532" cy="2218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8172F-556F-452A-B040-0115957BC87E}">
      <dsp:nvSpPr>
        <dsp:cNvPr id="0" name=""/>
        <dsp:cNvSpPr/>
      </dsp:nvSpPr>
      <dsp:spPr>
        <a:xfrm>
          <a:off x="2031682" y="1810226"/>
          <a:ext cx="2212498" cy="2212498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Bootstrap 3</a:t>
          </a:r>
          <a:endParaRPr lang="ru-RU" sz="2100" kern="1200" dirty="0"/>
        </a:p>
      </dsp:txBody>
      <dsp:txXfrm>
        <a:off x="2476493" y="2328493"/>
        <a:ext cx="1322876" cy="1137270"/>
      </dsp:txXfrm>
    </dsp:sp>
    <dsp:sp modelId="{CA51D677-1D8A-489B-974D-22DD80359FED}">
      <dsp:nvSpPr>
        <dsp:cNvPr id="0" name=""/>
        <dsp:cNvSpPr/>
      </dsp:nvSpPr>
      <dsp:spPr>
        <a:xfrm>
          <a:off x="744410" y="1287272"/>
          <a:ext cx="1609090" cy="1609090"/>
        </a:xfrm>
        <a:prstGeom prst="gear6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jQuery</a:t>
          </a:r>
          <a:endParaRPr lang="ru-RU" sz="2100" kern="1200" dirty="0"/>
        </a:p>
      </dsp:txBody>
      <dsp:txXfrm>
        <a:off x="1149503" y="1694814"/>
        <a:ext cx="798904" cy="794006"/>
      </dsp:txXfrm>
    </dsp:sp>
    <dsp:sp modelId="{B85CB7B3-132A-4784-9B71-0B7A25079FC8}">
      <dsp:nvSpPr>
        <dsp:cNvPr id="0" name=""/>
        <dsp:cNvSpPr/>
      </dsp:nvSpPr>
      <dsp:spPr>
        <a:xfrm rot="20700000">
          <a:off x="1645664" y="177164"/>
          <a:ext cx="1576579" cy="1576579"/>
        </a:xfrm>
        <a:prstGeom prst="gear6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Smarty</a:t>
          </a:r>
          <a:endParaRPr lang="ru-RU" sz="2100" kern="1200" dirty="0"/>
        </a:p>
      </dsp:txBody>
      <dsp:txXfrm rot="-20700000">
        <a:off x="1991455" y="522954"/>
        <a:ext cx="884999" cy="884999"/>
      </dsp:txXfrm>
    </dsp:sp>
    <dsp:sp modelId="{F8613EFA-7464-4562-A8DF-35BDD3988A79}">
      <dsp:nvSpPr>
        <dsp:cNvPr id="0" name=""/>
        <dsp:cNvSpPr/>
      </dsp:nvSpPr>
      <dsp:spPr>
        <a:xfrm>
          <a:off x="1859684" y="1477427"/>
          <a:ext cx="2831998" cy="2831998"/>
        </a:xfrm>
        <a:prstGeom prst="circularArrow">
          <a:avLst>
            <a:gd name="adj1" fmla="val 4687"/>
            <a:gd name="adj2" fmla="val 299029"/>
            <a:gd name="adj3" fmla="val 2512044"/>
            <a:gd name="adj4" fmla="val 15870184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A6A14E-224A-4B2F-A4B6-838742E7E374}">
      <dsp:nvSpPr>
        <dsp:cNvPr id="0" name=""/>
        <dsp:cNvSpPr/>
      </dsp:nvSpPr>
      <dsp:spPr>
        <a:xfrm>
          <a:off x="459443" y="931977"/>
          <a:ext cx="2057623" cy="20576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A8F3CA-CFA2-4930-BBFA-9CEA05D06906}">
      <dsp:nvSpPr>
        <dsp:cNvPr id="0" name=""/>
        <dsp:cNvSpPr/>
      </dsp:nvSpPr>
      <dsp:spPr>
        <a:xfrm>
          <a:off x="1280985" y="-167429"/>
          <a:ext cx="2218532" cy="2218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E1061-C615-476A-8BE2-EF51E71139EA}">
      <dsp:nvSpPr>
        <dsp:cNvPr id="0" name=""/>
        <dsp:cNvSpPr/>
      </dsp:nvSpPr>
      <dsp:spPr>
        <a:xfrm>
          <a:off x="4919" y="1035950"/>
          <a:ext cx="4901736" cy="5766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BA366C-F8A2-402A-8720-DDF83F99A9D2}">
      <dsp:nvSpPr>
        <dsp:cNvPr id="0" name=""/>
        <dsp:cNvSpPr/>
      </dsp:nvSpPr>
      <dsp:spPr>
        <a:xfrm>
          <a:off x="4919" y="1252526"/>
          <a:ext cx="360099" cy="360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CA88-BD6B-4386-ABEC-7FEF893E55ED}">
      <dsp:nvSpPr>
        <dsp:cNvPr id="0" name=""/>
        <dsp:cNvSpPr/>
      </dsp:nvSpPr>
      <dsp:spPr>
        <a:xfrm>
          <a:off x="4919" y="0"/>
          <a:ext cx="4901736" cy="103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200" kern="1200" dirty="0" smtClean="0"/>
            <a:t>-</a:t>
          </a:r>
          <a:endParaRPr lang="ru-RU" sz="6200" kern="1200" dirty="0"/>
        </a:p>
      </dsp:txBody>
      <dsp:txXfrm>
        <a:off x="4919" y="0"/>
        <a:ext cx="4901736" cy="1035950"/>
      </dsp:txXfrm>
    </dsp:sp>
    <dsp:sp modelId="{B94309C9-CDDD-4E6B-849E-5D359F844B89}">
      <dsp:nvSpPr>
        <dsp:cNvPr id="0" name=""/>
        <dsp:cNvSpPr/>
      </dsp:nvSpPr>
      <dsp:spPr>
        <a:xfrm>
          <a:off x="4919" y="2091906"/>
          <a:ext cx="360090" cy="3600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155EBC-0ACF-4BDD-AD2E-AE934087EF93}">
      <dsp:nvSpPr>
        <dsp:cNvPr id="0" name=""/>
        <dsp:cNvSpPr/>
      </dsp:nvSpPr>
      <dsp:spPr>
        <a:xfrm>
          <a:off x="348041" y="1852266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Слабая оптимизация под мобильные системы</a:t>
          </a:r>
          <a:endParaRPr lang="ru-RU" sz="1900" kern="1200" dirty="0"/>
        </a:p>
      </dsp:txBody>
      <dsp:txXfrm>
        <a:off x="348041" y="1852266"/>
        <a:ext cx="4558615" cy="839371"/>
      </dsp:txXfrm>
    </dsp:sp>
    <dsp:sp modelId="{9C70AA1B-64C4-4C10-9208-C5E088090CA6}">
      <dsp:nvSpPr>
        <dsp:cNvPr id="0" name=""/>
        <dsp:cNvSpPr/>
      </dsp:nvSpPr>
      <dsp:spPr>
        <a:xfrm>
          <a:off x="5151743" y="1035950"/>
          <a:ext cx="4901736" cy="576674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89B1DA-DC0C-4217-B076-05022A32B97F}">
      <dsp:nvSpPr>
        <dsp:cNvPr id="0" name=""/>
        <dsp:cNvSpPr/>
      </dsp:nvSpPr>
      <dsp:spPr>
        <a:xfrm>
          <a:off x="5151743" y="1252526"/>
          <a:ext cx="360099" cy="360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5B97B-61ED-408D-8E0C-FC3F6DBEC5D8}">
      <dsp:nvSpPr>
        <dsp:cNvPr id="0" name=""/>
        <dsp:cNvSpPr/>
      </dsp:nvSpPr>
      <dsp:spPr>
        <a:xfrm>
          <a:off x="5151743" y="0"/>
          <a:ext cx="4901736" cy="103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200" kern="1200" dirty="0" smtClean="0"/>
            <a:t>+</a:t>
          </a:r>
          <a:endParaRPr lang="ru-RU" sz="6200" kern="1200" dirty="0"/>
        </a:p>
      </dsp:txBody>
      <dsp:txXfrm>
        <a:off x="5151743" y="0"/>
        <a:ext cx="4901736" cy="1035950"/>
      </dsp:txXfrm>
    </dsp:sp>
    <dsp:sp modelId="{304C8654-6F61-4162-A556-5B72F05EC7F5}">
      <dsp:nvSpPr>
        <dsp:cNvPr id="0" name=""/>
        <dsp:cNvSpPr/>
      </dsp:nvSpPr>
      <dsp:spPr>
        <a:xfrm>
          <a:off x="5151743" y="2091906"/>
          <a:ext cx="360090" cy="3600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6AFC600-7F3C-49DE-8CC2-6F9CA194174C}">
      <dsp:nvSpPr>
        <dsp:cNvPr id="0" name=""/>
        <dsp:cNvSpPr/>
      </dsp:nvSpPr>
      <dsp:spPr>
        <a:xfrm>
          <a:off x="5494864" y="1852266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err="1" smtClean="0"/>
            <a:t>Централизованность</a:t>
          </a:r>
          <a:r>
            <a:rPr lang="ru-RU" sz="1900" kern="1200" dirty="0" smtClean="0"/>
            <a:t> данных</a:t>
          </a:r>
          <a:endParaRPr lang="ru-RU" sz="1900" kern="1200" dirty="0"/>
        </a:p>
      </dsp:txBody>
      <dsp:txXfrm>
        <a:off x="5494864" y="1852266"/>
        <a:ext cx="4558615" cy="839371"/>
      </dsp:txXfrm>
    </dsp:sp>
    <dsp:sp modelId="{C8DFBE95-54D3-4669-A8B6-0C1AE92F9AA9}">
      <dsp:nvSpPr>
        <dsp:cNvPr id="0" name=""/>
        <dsp:cNvSpPr/>
      </dsp:nvSpPr>
      <dsp:spPr>
        <a:xfrm>
          <a:off x="5151743" y="2931278"/>
          <a:ext cx="360090" cy="3600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12D13-1256-41C2-B3F0-2FDDF1407A2E}">
      <dsp:nvSpPr>
        <dsp:cNvPr id="0" name=""/>
        <dsp:cNvSpPr/>
      </dsp:nvSpPr>
      <dsp:spPr>
        <a:xfrm>
          <a:off x="5494864" y="2691637"/>
          <a:ext cx="4558615" cy="83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Информированность</a:t>
          </a:r>
          <a:endParaRPr lang="ru-RU" sz="1900" kern="1200" dirty="0"/>
        </a:p>
      </dsp:txBody>
      <dsp:txXfrm>
        <a:off x="5494864" y="2691637"/>
        <a:ext cx="4558615" cy="83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11FF8-70FC-484E-8868-F01CDCEA924F}" type="datetimeFigureOut">
              <a:rPr lang="ru-RU" smtClean="0"/>
              <a:t>11.02.2017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11768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EDUKIT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Информационно-образовательный портал</a:t>
            </a:r>
            <a:endParaRPr lang="ru-RU" sz="32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Цели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873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Для кого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500769"/>
              </p:ext>
            </p:extLst>
          </p:nvPr>
        </p:nvGraphicFramePr>
        <p:xfrm>
          <a:off x="-283029" y="1981199"/>
          <a:ext cx="6368143" cy="426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760296529"/>
              </p:ext>
            </p:extLst>
          </p:nvPr>
        </p:nvGraphicFramePr>
        <p:xfrm>
          <a:off x="5301343" y="1737360"/>
          <a:ext cx="6313714" cy="488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CCDD25-EC48-4294-BA67-C9B5F9B98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BCCCDD25-EC48-4294-BA67-C9B5F9B98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graphicEl>
                                              <a:dgm id="{BCCCDD25-EC48-4294-BA67-C9B5F9B98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BCCCDD25-EC48-4294-BA67-C9B5F9B98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87109D-2731-48C8-AB70-F138FAED5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6587109D-2731-48C8-AB70-F138FAED50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graphicEl>
                                              <a:dgm id="{6587109D-2731-48C8-AB70-F138FAED5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graphicEl>
                                              <a:dgm id="{6587109D-2731-48C8-AB70-F138FAED5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lvlAtOnce"/>
        </p:bldSub>
      </p:bldGraphic>
      <p:bldGraphic spid="5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857567"/>
              </p:ext>
            </p:extLst>
          </p:nvPr>
        </p:nvGraphicFramePr>
        <p:xfrm>
          <a:off x="5621384" y="1454331"/>
          <a:ext cx="5534296" cy="5131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477424562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3AD759-FFF9-4BCD-8958-28C587100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273AD759-FFF9-4BCD-8958-28C587100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273AD759-FFF9-4BCD-8958-28C587100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273AD759-FFF9-4BCD-8958-28C587100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524E75-7AE8-49C8-8A2B-67CA5CC6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C4524E75-7AE8-49C8-8A2B-67CA5CC6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C4524E75-7AE8-49C8-8A2B-67CA5CC6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graphicEl>
                                              <a:dgm id="{C4524E75-7AE8-49C8-8A2B-67CA5CC66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8AB129-5DBA-49D4-8379-72B27EB57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AD8AB129-5DBA-49D4-8379-72B27EB57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AD8AB129-5DBA-49D4-8379-72B27EB57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AD8AB129-5DBA-49D4-8379-72B27EB57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7DA369-CE18-43B3-8CE0-632B407B5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>
                                            <p:graphicEl>
                                              <a:dgm id="{487DA369-CE18-43B3-8CE0-632B407B5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graphicEl>
                                              <a:dgm id="{487DA369-CE18-43B3-8CE0-632B407B5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487DA369-CE18-43B3-8CE0-632B407B52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D7F1E0-6B1A-4912-AAA3-751D8F480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graphicEl>
                                              <a:dgm id="{79D7F1E0-6B1A-4912-AAA3-751D8F480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graphicEl>
                                              <a:dgm id="{79D7F1E0-6B1A-4912-AAA3-751D8F480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79D7F1E0-6B1A-4912-AAA3-751D8F480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Sub>
          <a:bldDgm bld="one"/>
        </p:bldSub>
      </p:bldGraphic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Программная часть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992379"/>
              </p:ext>
            </p:extLst>
          </p:nvPr>
        </p:nvGraphicFramePr>
        <p:xfrm>
          <a:off x="400277" y="1868035"/>
          <a:ext cx="44656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люс 5"/>
          <p:cNvSpPr/>
          <p:nvPr/>
        </p:nvSpPr>
        <p:spPr>
          <a:xfrm>
            <a:off x="5157651" y="3178629"/>
            <a:ext cx="1937657" cy="18723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58618"/>
              </p:ext>
            </p:extLst>
          </p:nvPr>
        </p:nvGraphicFramePr>
        <p:xfrm>
          <a:off x="6690043" y="1998663"/>
          <a:ext cx="44656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496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  <p:bldP spid="6" grpId="0" animBg="1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Достоинства и недостатки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687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4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Спасибо за внимание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2800" i="1" dirty="0" smtClean="0"/>
              <a:t>Как бы не были развиты технологии, одно в образовании </a:t>
            </a:r>
            <a:r>
              <a:rPr lang="ru-RU" sz="2800" i="1" dirty="0"/>
              <a:t>остаётся </a:t>
            </a:r>
            <a:r>
              <a:rPr lang="ru-RU" sz="2800" i="1" dirty="0" smtClean="0"/>
              <a:t>неизменным – это социальное взаимодействие между учителем и учеником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41688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94</Words>
  <Application>Microsoft Office PowerPoint</Application>
  <PresentationFormat>Широкоэкранный</PresentationFormat>
  <Paragraphs>41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EDUKIT</vt:lpstr>
      <vt:lpstr>Цели</vt:lpstr>
      <vt:lpstr>Для кого</vt:lpstr>
      <vt:lpstr>Что из себя представляет</vt:lpstr>
      <vt:lpstr>Программная часть проекта</vt:lpstr>
      <vt:lpstr>Достоинства и недостатки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Сергей Басыров</cp:lastModifiedBy>
  <cp:revision>92</cp:revision>
  <dcterms:created xsi:type="dcterms:W3CDTF">2017-02-10T15:52:12Z</dcterms:created>
  <dcterms:modified xsi:type="dcterms:W3CDTF">2017-02-11T19:01:38Z</dcterms:modified>
</cp:coreProperties>
</file>