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69" r:id="rId3"/>
    <p:sldId id="274" r:id="rId4"/>
    <p:sldId id="277" r:id="rId5"/>
    <p:sldId id="270" r:id="rId6"/>
    <p:sldId id="258" r:id="rId7"/>
    <p:sldId id="271" r:id="rId8"/>
    <p:sldId id="260" r:id="rId9"/>
    <p:sldId id="265" r:id="rId10"/>
    <p:sldId id="266" r:id="rId11"/>
    <p:sldId id="267" r:id="rId12"/>
    <p:sldId id="268" r:id="rId13"/>
    <p:sldId id="272" r:id="rId14"/>
    <p:sldId id="276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Преподаватель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Подготовка тестов</a:t>
          </a:r>
          <a:endParaRPr lang="ru-RU" sz="2000" dirty="0" smtClean="0"/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Контроль знаний</a:t>
          </a:r>
          <a:endParaRPr lang="ru-RU" sz="2000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Мониторинг</a:t>
          </a:r>
          <a:endParaRPr lang="ru-RU" sz="2000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Контроль посещаемости</a:t>
          </a:r>
          <a:endParaRPr lang="ru-RU" sz="2000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DDD39895-9211-4626-AD17-77BD1D38C923}">
      <dgm:prSet phldrT="[Текст]"/>
      <dgm:spPr/>
      <dgm:t>
        <a:bodyPr/>
        <a:lstStyle/>
        <a:p>
          <a:r>
            <a:rPr lang="ru-RU" dirty="0" smtClean="0"/>
            <a:t>Заведующий отделения</a:t>
          </a:r>
          <a:endParaRPr lang="ru-RU" dirty="0"/>
        </a:p>
      </dgm:t>
    </dgm:pt>
    <dgm:pt modelId="{CE4D5885-3B16-4A23-8EDE-C804E2E74EA3}" type="parTrans" cxnId="{366FA6DA-F100-4B9E-9157-DC1925F2C123}">
      <dgm:prSet/>
      <dgm:spPr/>
      <dgm:t>
        <a:bodyPr/>
        <a:lstStyle/>
        <a:p>
          <a:endParaRPr lang="ru-RU"/>
        </a:p>
      </dgm:t>
    </dgm:pt>
    <dgm:pt modelId="{4D70680B-2742-49CB-80BC-164D4C111683}" type="sibTrans" cxnId="{366FA6DA-F100-4B9E-9157-DC1925F2C123}">
      <dgm:prSet/>
      <dgm:spPr/>
      <dgm:t>
        <a:bodyPr/>
        <a:lstStyle/>
        <a:p>
          <a:endParaRPr lang="ru-RU"/>
        </a:p>
      </dgm:t>
    </dgm:pt>
    <dgm:pt modelId="{05E0D229-A6B3-48FE-AE7B-B909D3B32BCC}">
      <dgm:prSet phldrT="[Текст]" custT="1"/>
      <dgm:spPr/>
      <dgm:t>
        <a:bodyPr anchor="ctr"/>
        <a:lstStyle/>
        <a:p>
          <a:pPr algn="ctr"/>
          <a:r>
            <a:rPr lang="ru-RU" sz="2000" dirty="0" smtClean="0"/>
            <a:t>Обратная связь</a:t>
          </a:r>
          <a:endParaRPr lang="ru-RU" sz="2000" dirty="0"/>
        </a:p>
      </dgm:t>
    </dgm:pt>
    <dgm:pt modelId="{9ADC9B89-5F6B-41C3-A7A1-AC60BCFF88CF}" type="parTrans" cxnId="{E0EB84CB-333B-4E23-ADCC-6B00FFA89C03}">
      <dgm:prSet/>
      <dgm:spPr/>
      <dgm:t>
        <a:bodyPr/>
        <a:lstStyle/>
        <a:p>
          <a:endParaRPr lang="ru-RU"/>
        </a:p>
      </dgm:t>
    </dgm:pt>
    <dgm:pt modelId="{174909BE-DF2D-4D6C-AC75-ECD233AC5CC5}" type="sibTrans" cxnId="{E0EB84CB-333B-4E23-ADCC-6B00FFA89C03}">
      <dgm:prSet/>
      <dgm:spPr/>
      <dgm:t>
        <a:bodyPr/>
        <a:lstStyle/>
        <a:p>
          <a:endParaRPr lang="ru-RU"/>
        </a:p>
      </dgm:t>
    </dgm:pt>
    <dgm:pt modelId="{71444C87-DB75-4C6C-9FB6-ED7AB231DA4F}" type="pres">
      <dgm:prSet presAssocID="{47E8FFA3-6D94-45FE-9EAC-A1E1B2E491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905981-C486-4ADB-8B27-23CEA723B50E}" type="pres">
      <dgm:prSet presAssocID="{DDD39895-9211-4626-AD17-77BD1D38C923}" presName="composite" presStyleCnt="0"/>
      <dgm:spPr/>
    </dgm:pt>
    <dgm:pt modelId="{4CE69780-4892-4570-80F9-CCBB6AF84B68}" type="pres">
      <dgm:prSet presAssocID="{DDD39895-9211-4626-AD17-77BD1D38C923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9862D9-2FBE-47B9-9D10-647A2E1A3ACF}" type="pres">
      <dgm:prSet presAssocID="{DDD39895-9211-4626-AD17-77BD1D38C92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0F383D-C4FA-49C1-95DE-89F1F413F4E7}" type="pres">
      <dgm:prSet presAssocID="{4D70680B-2742-49CB-80BC-164D4C111683}" presName="space" presStyleCnt="0"/>
      <dgm:spPr/>
    </dgm:pt>
    <dgm:pt modelId="{F2A97344-6361-4B08-ABBC-6289FA946710}" type="pres">
      <dgm:prSet presAssocID="{59BCF530-1F1D-4F35-9C93-6FBCB51AA98A}" presName="composite" presStyleCnt="0"/>
      <dgm:spPr/>
    </dgm:pt>
    <dgm:pt modelId="{66465B80-E317-4550-8134-CBE8DD67227C}" type="pres">
      <dgm:prSet presAssocID="{59BCF530-1F1D-4F35-9C93-6FBCB51AA98A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F364FB-E075-4A3B-BA53-96555195B3C7}" type="pres">
      <dgm:prSet presAssocID="{59BCF530-1F1D-4F35-9C93-6FBCB51AA98A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2369C8-6E2E-45B1-B778-9D248B62D613}" type="pres">
      <dgm:prSet presAssocID="{0E978C35-43F6-4155-97EE-17240361C741}" presName="space" presStyleCnt="0"/>
      <dgm:spPr/>
    </dgm:pt>
    <dgm:pt modelId="{2BE33DC2-D6CF-47CB-842F-4B756D940FF2}" type="pres">
      <dgm:prSet presAssocID="{C2FC4F04-259D-444D-B695-F44F9E0F896D}" presName="composite" presStyleCnt="0"/>
      <dgm:spPr/>
    </dgm:pt>
    <dgm:pt modelId="{63062F87-1677-4D5E-82A6-5FFBEBADC418}" type="pres">
      <dgm:prSet presAssocID="{C2FC4F04-259D-444D-B695-F44F9E0F896D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8938AA-5DA9-40AC-9F24-24C01B4040E9}" type="pres">
      <dgm:prSet presAssocID="{C2FC4F04-259D-444D-B695-F44F9E0F896D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A321DB-2CA7-43EE-855C-E913D839FF64}" type="pres">
      <dgm:prSet presAssocID="{1D5D1A68-63E9-4906-A68F-9FB0EC8E442F}" presName="space" presStyleCnt="0"/>
      <dgm:spPr/>
    </dgm:pt>
    <dgm:pt modelId="{55D5A4B6-4B50-4017-B6D8-F42DB3023722}" type="pres">
      <dgm:prSet presAssocID="{3AE6120E-1B69-468B-9EE2-5EF38B301F5A}" presName="composite" presStyleCnt="0"/>
      <dgm:spPr/>
    </dgm:pt>
    <dgm:pt modelId="{36341D34-B694-4E11-B2F8-533CF398B3D4}" type="pres">
      <dgm:prSet presAssocID="{3AE6120E-1B69-468B-9EE2-5EF38B301F5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80E875-1F33-40FC-8EE6-F5FF47DDA27D}" type="pres">
      <dgm:prSet presAssocID="{3AE6120E-1B69-468B-9EE2-5EF38B301F5A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C3EA89-E26C-4BF5-9223-9D8A0FC4D364}" type="pres">
      <dgm:prSet presAssocID="{7A3F2916-6250-4910-B488-4BBDB62538C6}" presName="space" presStyleCnt="0"/>
      <dgm:spPr/>
    </dgm:pt>
    <dgm:pt modelId="{1C048E95-6F94-4287-A017-D3135017CCA3}" type="pres">
      <dgm:prSet presAssocID="{134DA034-8437-4FFF-9A8D-9EAA91E0A4C3}" presName="composite" presStyleCnt="0"/>
      <dgm:spPr/>
    </dgm:pt>
    <dgm:pt modelId="{BD1CC673-2522-419A-A79C-3CC13554A484}" type="pres">
      <dgm:prSet presAssocID="{134DA034-8437-4FFF-9A8D-9EAA91E0A4C3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322775-38D7-4881-925D-F12172F31191}" type="pres">
      <dgm:prSet presAssocID="{134DA034-8437-4FFF-9A8D-9EAA91E0A4C3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6CC5BE-3C0C-49FB-9FD7-A73FBB8322F2}" type="presOf" srcId="{59BCF530-1F1D-4F35-9C93-6FBCB51AA98A}" destId="{66465B80-E317-4550-8134-CBE8DD67227C}" srcOrd="0" destOrd="0" presId="urn:microsoft.com/office/officeart/2005/8/layout/chevron1"/>
    <dgm:cxn modelId="{29840EF6-FD20-4F2C-9F2E-40A37AF1CE9D}" type="presOf" srcId="{3AE6120E-1B69-468B-9EE2-5EF38B301F5A}" destId="{36341D34-B694-4E11-B2F8-533CF398B3D4}" srcOrd="0" destOrd="0" presId="urn:microsoft.com/office/officeart/2005/8/layout/chevron1"/>
    <dgm:cxn modelId="{B5C0A292-A0BB-4D6D-8AC5-82D865BC03CE}" srcId="{47E8FFA3-6D94-45FE-9EAC-A1E1B2E4917C}" destId="{134DA034-8437-4FFF-9A8D-9EAA91E0A4C3}" srcOrd="4" destOrd="0" parTransId="{EE7610DD-9A79-4951-9B82-6FB76172EA26}" sibTransId="{F6106EF9-4654-4DF4-B833-B0C0426D80BB}"/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FE74B04D-E07A-4F4F-9A28-D9AE9D3E2649}" srcId="{47E8FFA3-6D94-45FE-9EAC-A1E1B2E4917C}" destId="{59BCF530-1F1D-4F35-9C93-6FBCB51AA98A}" srcOrd="1" destOrd="0" parTransId="{8D3A01AA-7F9B-4D37-B82A-1AE891BE8B9B}" sibTransId="{0E978C35-43F6-4155-97EE-17240361C741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B421E097-CFBF-47D1-85E0-B64F610E1ED4}" type="presOf" srcId="{C2FC4F04-259D-444D-B695-F44F9E0F896D}" destId="{63062F87-1677-4D5E-82A6-5FFBEBADC418}" srcOrd="0" destOrd="0" presId="urn:microsoft.com/office/officeart/2005/8/layout/chevron1"/>
    <dgm:cxn modelId="{59AABEA4-8301-4D44-92D2-1236CAD86F34}" type="presOf" srcId="{134DA034-8437-4FFF-9A8D-9EAA91E0A4C3}" destId="{BD1CC673-2522-419A-A79C-3CC13554A484}" srcOrd="0" destOrd="0" presId="urn:microsoft.com/office/officeart/2005/8/layout/chevron1"/>
    <dgm:cxn modelId="{E0EB84CB-333B-4E23-ADCC-6B00FFA89C03}" srcId="{DDD39895-9211-4626-AD17-77BD1D38C923}" destId="{05E0D229-A6B3-48FE-AE7B-B909D3B32BCC}" srcOrd="0" destOrd="0" parTransId="{9ADC9B89-5F6B-41C3-A7A1-AC60BCFF88CF}" sibTransId="{174909BE-DF2D-4D6C-AC75-ECD233AC5CC5}"/>
    <dgm:cxn modelId="{429D35EC-E9B8-44DE-A513-098C47D85253}" type="presOf" srcId="{8F3963D5-87E7-4524-8A19-268BB9C63D1C}" destId="{2580E875-1F33-40FC-8EE6-F5FF47DDA27D}" srcOrd="0" destOrd="0" presId="urn:microsoft.com/office/officeart/2005/8/layout/chevron1"/>
    <dgm:cxn modelId="{432A51C8-907E-4A73-A8C5-9679B0C39E27}" srcId="{47E8FFA3-6D94-45FE-9EAC-A1E1B2E4917C}" destId="{C2FC4F04-259D-444D-B695-F44F9E0F896D}" srcOrd="2" destOrd="0" parTransId="{59ABBE0C-ABB9-4450-9A9F-9C97F0888BF7}" sibTransId="{1D5D1A68-63E9-4906-A68F-9FB0EC8E442F}"/>
    <dgm:cxn modelId="{25EDBD4E-EA20-4FDC-A305-92B7D6C33271}" type="presOf" srcId="{47E8FFA3-6D94-45FE-9EAC-A1E1B2E4917C}" destId="{71444C87-DB75-4C6C-9FB6-ED7AB231DA4F}" srcOrd="0" destOrd="0" presId="urn:microsoft.com/office/officeart/2005/8/layout/chevron1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B2E9DEF8-5CE6-40E6-B0BB-C51FBF5F93AB}" type="presOf" srcId="{4CD5B14E-438E-4AE2-AB78-E4EE71A26A83}" destId="{32322775-38D7-4881-925D-F12172F31191}" srcOrd="0" destOrd="0" presId="urn:microsoft.com/office/officeart/2005/8/layout/chevron1"/>
    <dgm:cxn modelId="{E2379765-9445-4842-9A46-9EDC9CA344D3}" type="presOf" srcId="{05E0D229-A6B3-48FE-AE7B-B909D3B32BCC}" destId="{4B9862D9-2FBE-47B9-9D10-647A2E1A3ACF}" srcOrd="0" destOrd="0" presId="urn:microsoft.com/office/officeart/2005/8/layout/chevron1"/>
    <dgm:cxn modelId="{6E8F8597-3E0C-47FA-A424-3A7AA92A0907}" type="presOf" srcId="{12182D51-8B63-44E5-9E94-6B00F12E3E2B}" destId="{178938AA-5DA9-40AC-9F24-24C01B4040E9}" srcOrd="0" destOrd="0" presId="urn:microsoft.com/office/officeart/2005/8/layout/chevron1"/>
    <dgm:cxn modelId="{366FA6DA-F100-4B9E-9157-DC1925F2C123}" srcId="{47E8FFA3-6D94-45FE-9EAC-A1E1B2E4917C}" destId="{DDD39895-9211-4626-AD17-77BD1D38C923}" srcOrd="0" destOrd="0" parTransId="{CE4D5885-3B16-4A23-8EDE-C804E2E74EA3}" sibTransId="{4D70680B-2742-49CB-80BC-164D4C111683}"/>
    <dgm:cxn modelId="{B2E41158-3C53-43C0-A018-1403089C2B80}" srcId="{47E8FFA3-6D94-45FE-9EAC-A1E1B2E4917C}" destId="{3AE6120E-1B69-468B-9EE2-5EF38B301F5A}" srcOrd="3" destOrd="0" parTransId="{0A3DA87F-39C5-4C44-B31E-6B0DB583A66D}" sibTransId="{7A3F2916-6250-4910-B488-4BBDB62538C6}"/>
    <dgm:cxn modelId="{D737A32B-9F2D-4687-9FC5-70EB5267CCA7}" type="presOf" srcId="{DDD39895-9211-4626-AD17-77BD1D38C923}" destId="{4CE69780-4892-4570-80F9-CCBB6AF84B68}" srcOrd="0" destOrd="0" presId="urn:microsoft.com/office/officeart/2005/8/layout/chevron1"/>
    <dgm:cxn modelId="{3CBD48F5-A9EC-4A0B-96F9-392BEC019435}" type="presOf" srcId="{A19216B7-D9A4-444D-B82B-63F273099A46}" destId="{F6F364FB-E075-4A3B-BA53-96555195B3C7}" srcOrd="0" destOrd="0" presId="urn:microsoft.com/office/officeart/2005/8/layout/chevron1"/>
    <dgm:cxn modelId="{0E9C406E-0CE2-4949-B5AA-0A248E418276}" type="presParOf" srcId="{71444C87-DB75-4C6C-9FB6-ED7AB231DA4F}" destId="{87905981-C486-4ADB-8B27-23CEA723B50E}" srcOrd="0" destOrd="0" presId="urn:microsoft.com/office/officeart/2005/8/layout/chevron1"/>
    <dgm:cxn modelId="{F6AE0CCC-6879-46F3-BCE8-BC6AD2D0DD6C}" type="presParOf" srcId="{87905981-C486-4ADB-8B27-23CEA723B50E}" destId="{4CE69780-4892-4570-80F9-CCBB6AF84B68}" srcOrd="0" destOrd="0" presId="urn:microsoft.com/office/officeart/2005/8/layout/chevron1"/>
    <dgm:cxn modelId="{AF2FD792-7F23-4B0C-852C-3E58AE3A3418}" type="presParOf" srcId="{87905981-C486-4ADB-8B27-23CEA723B50E}" destId="{4B9862D9-2FBE-47B9-9D10-647A2E1A3ACF}" srcOrd="1" destOrd="0" presId="urn:microsoft.com/office/officeart/2005/8/layout/chevron1"/>
    <dgm:cxn modelId="{885326B8-4A14-4B24-9AD1-FE22D05C6A47}" type="presParOf" srcId="{71444C87-DB75-4C6C-9FB6-ED7AB231DA4F}" destId="{B20F383D-C4FA-49C1-95DE-89F1F413F4E7}" srcOrd="1" destOrd="0" presId="urn:microsoft.com/office/officeart/2005/8/layout/chevron1"/>
    <dgm:cxn modelId="{8371AEED-E5F8-46AD-A32C-16FAE9DC7D98}" type="presParOf" srcId="{71444C87-DB75-4C6C-9FB6-ED7AB231DA4F}" destId="{F2A97344-6361-4B08-ABBC-6289FA946710}" srcOrd="2" destOrd="0" presId="urn:microsoft.com/office/officeart/2005/8/layout/chevron1"/>
    <dgm:cxn modelId="{06679D0A-1743-4461-9FCA-F00DB887ABCB}" type="presParOf" srcId="{F2A97344-6361-4B08-ABBC-6289FA946710}" destId="{66465B80-E317-4550-8134-CBE8DD67227C}" srcOrd="0" destOrd="0" presId="urn:microsoft.com/office/officeart/2005/8/layout/chevron1"/>
    <dgm:cxn modelId="{4977E417-E3DF-4B8E-9F85-7AC6D704C699}" type="presParOf" srcId="{F2A97344-6361-4B08-ABBC-6289FA946710}" destId="{F6F364FB-E075-4A3B-BA53-96555195B3C7}" srcOrd="1" destOrd="0" presId="urn:microsoft.com/office/officeart/2005/8/layout/chevron1"/>
    <dgm:cxn modelId="{F8279085-6E8B-4549-9142-1285908D34CC}" type="presParOf" srcId="{71444C87-DB75-4C6C-9FB6-ED7AB231DA4F}" destId="{422369C8-6E2E-45B1-B778-9D248B62D613}" srcOrd="3" destOrd="0" presId="urn:microsoft.com/office/officeart/2005/8/layout/chevron1"/>
    <dgm:cxn modelId="{4DCC3188-206B-43A1-804E-435FC26F09F4}" type="presParOf" srcId="{71444C87-DB75-4C6C-9FB6-ED7AB231DA4F}" destId="{2BE33DC2-D6CF-47CB-842F-4B756D940FF2}" srcOrd="4" destOrd="0" presId="urn:microsoft.com/office/officeart/2005/8/layout/chevron1"/>
    <dgm:cxn modelId="{9AD85FA0-CDAB-4E3D-8B74-700DD9BE5656}" type="presParOf" srcId="{2BE33DC2-D6CF-47CB-842F-4B756D940FF2}" destId="{63062F87-1677-4D5E-82A6-5FFBEBADC418}" srcOrd="0" destOrd="0" presId="urn:microsoft.com/office/officeart/2005/8/layout/chevron1"/>
    <dgm:cxn modelId="{CB3C41CE-8F82-4E2A-8B72-5FDD5C6BFE63}" type="presParOf" srcId="{2BE33DC2-D6CF-47CB-842F-4B756D940FF2}" destId="{178938AA-5DA9-40AC-9F24-24C01B4040E9}" srcOrd="1" destOrd="0" presId="urn:microsoft.com/office/officeart/2005/8/layout/chevron1"/>
    <dgm:cxn modelId="{AEA815B2-3914-4F08-8DAA-30359DC803D5}" type="presParOf" srcId="{71444C87-DB75-4C6C-9FB6-ED7AB231DA4F}" destId="{61A321DB-2CA7-43EE-855C-E913D839FF64}" srcOrd="5" destOrd="0" presId="urn:microsoft.com/office/officeart/2005/8/layout/chevron1"/>
    <dgm:cxn modelId="{C6C1DC88-170F-42CA-BB34-F589CAD05F46}" type="presParOf" srcId="{71444C87-DB75-4C6C-9FB6-ED7AB231DA4F}" destId="{55D5A4B6-4B50-4017-B6D8-F42DB3023722}" srcOrd="6" destOrd="0" presId="urn:microsoft.com/office/officeart/2005/8/layout/chevron1"/>
    <dgm:cxn modelId="{AF96AA5A-572F-48D8-906F-DC574E56B42C}" type="presParOf" srcId="{55D5A4B6-4B50-4017-B6D8-F42DB3023722}" destId="{36341D34-B694-4E11-B2F8-533CF398B3D4}" srcOrd="0" destOrd="0" presId="urn:microsoft.com/office/officeart/2005/8/layout/chevron1"/>
    <dgm:cxn modelId="{0DE96FAF-C03C-4CC9-92DC-F1687BED45AD}" type="presParOf" srcId="{55D5A4B6-4B50-4017-B6D8-F42DB3023722}" destId="{2580E875-1F33-40FC-8EE6-F5FF47DDA27D}" srcOrd="1" destOrd="0" presId="urn:microsoft.com/office/officeart/2005/8/layout/chevron1"/>
    <dgm:cxn modelId="{CDBC22C1-1446-4A10-8205-BE27532B0D89}" type="presParOf" srcId="{71444C87-DB75-4C6C-9FB6-ED7AB231DA4F}" destId="{CEC3EA89-E26C-4BF5-9223-9D8A0FC4D364}" srcOrd="7" destOrd="0" presId="urn:microsoft.com/office/officeart/2005/8/layout/chevron1"/>
    <dgm:cxn modelId="{8DE64843-EED6-4540-853E-04A5BCFE1F5A}" type="presParOf" srcId="{71444C87-DB75-4C6C-9FB6-ED7AB231DA4F}" destId="{1C048E95-6F94-4287-A017-D3135017CCA3}" srcOrd="8" destOrd="0" presId="urn:microsoft.com/office/officeart/2005/8/layout/chevron1"/>
    <dgm:cxn modelId="{D2A73742-CC97-47E8-B382-C8F380EB6AB6}" type="presParOf" srcId="{1C048E95-6F94-4287-A017-D3135017CCA3}" destId="{BD1CC673-2522-419A-A79C-3CC13554A484}" srcOrd="0" destOrd="0" presId="urn:microsoft.com/office/officeart/2005/8/layout/chevron1"/>
    <dgm:cxn modelId="{53E5FCD3-C076-423D-89A6-8F87ED9F85FC}" type="presParOf" srcId="{1C048E95-6F94-4287-A017-D3135017CCA3}" destId="{32322775-38D7-4881-925D-F12172F3119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  <dgm:t>
        <a:bodyPr/>
        <a:lstStyle/>
        <a:p>
          <a:endParaRPr lang="ru-RU"/>
        </a:p>
      </dgm:t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69780-4892-4570-80F9-CCBB6AF84B68}">
      <dsp:nvSpPr>
        <dsp:cNvPr id="0" name=""/>
        <dsp:cNvSpPr/>
      </dsp:nvSpPr>
      <dsp:spPr>
        <a:xfrm>
          <a:off x="392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Заведующий отделения</a:t>
          </a:r>
          <a:endParaRPr lang="ru-RU" sz="1500" kern="1200" dirty="0"/>
        </a:p>
      </dsp:txBody>
      <dsp:txXfrm>
        <a:off x="408929" y="1503223"/>
        <a:ext cx="1370830" cy="810000"/>
      </dsp:txXfrm>
    </dsp:sp>
    <dsp:sp modelId="{4B9862D9-2FBE-47B9-9D10-647A2E1A3ACF}">
      <dsp:nvSpPr>
        <dsp:cNvPr id="0" name=""/>
        <dsp:cNvSpPr/>
      </dsp:nvSpPr>
      <dsp:spPr>
        <a:xfrm>
          <a:off x="392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Обратная связь</a:t>
          </a:r>
          <a:endParaRPr lang="ru-RU" sz="2000" kern="1200" dirty="0"/>
        </a:p>
      </dsp:txBody>
      <dsp:txXfrm>
        <a:off x="3929" y="2414473"/>
        <a:ext cx="1744664" cy="573750"/>
      </dsp:txXfrm>
    </dsp:sp>
    <dsp:sp modelId="{66465B80-E317-4550-8134-CBE8DD67227C}">
      <dsp:nvSpPr>
        <dsp:cNvPr id="0" name=""/>
        <dsp:cNvSpPr/>
      </dsp:nvSpPr>
      <dsp:spPr>
        <a:xfrm>
          <a:off x="196875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2798034"/>
                <a:satOff val="-11052"/>
                <a:lumOff val="4901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2798034"/>
                <a:satOff val="-11052"/>
                <a:lumOff val="4901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2798034"/>
                <a:satOff val="-11052"/>
                <a:lumOff val="4901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Преподаватель</a:t>
          </a:r>
          <a:endParaRPr lang="ru-RU" sz="1500" kern="1200" dirty="0"/>
        </a:p>
      </dsp:txBody>
      <dsp:txXfrm>
        <a:off x="2373759" y="1503223"/>
        <a:ext cx="1370830" cy="810000"/>
      </dsp:txXfrm>
    </dsp:sp>
    <dsp:sp modelId="{F6F364FB-E075-4A3B-BA53-96555195B3C7}">
      <dsp:nvSpPr>
        <dsp:cNvPr id="0" name=""/>
        <dsp:cNvSpPr/>
      </dsp:nvSpPr>
      <dsp:spPr>
        <a:xfrm>
          <a:off x="196875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Подготовка тестов</a:t>
          </a:r>
          <a:endParaRPr lang="ru-RU" sz="2000" kern="1200" dirty="0" smtClean="0"/>
        </a:p>
      </dsp:txBody>
      <dsp:txXfrm>
        <a:off x="1968759" y="2414473"/>
        <a:ext cx="1744664" cy="573750"/>
      </dsp:txXfrm>
    </dsp:sp>
    <dsp:sp modelId="{63062F87-1677-4D5E-82A6-5FFBEBADC418}">
      <dsp:nvSpPr>
        <dsp:cNvPr id="0" name=""/>
        <dsp:cNvSpPr/>
      </dsp:nvSpPr>
      <dsp:spPr>
        <a:xfrm>
          <a:off x="3933589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Студент</a:t>
          </a:r>
          <a:endParaRPr lang="ru-RU" sz="1500" kern="1200" dirty="0"/>
        </a:p>
      </dsp:txBody>
      <dsp:txXfrm>
        <a:off x="4338589" y="1503223"/>
        <a:ext cx="1370830" cy="810000"/>
      </dsp:txXfrm>
    </dsp:sp>
    <dsp:sp modelId="{178938AA-5DA9-40AC-9F24-24C01B4040E9}">
      <dsp:nvSpPr>
        <dsp:cNvPr id="0" name=""/>
        <dsp:cNvSpPr/>
      </dsp:nvSpPr>
      <dsp:spPr>
        <a:xfrm>
          <a:off x="3933589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Контроль знаний</a:t>
          </a:r>
          <a:endParaRPr lang="ru-RU" sz="2000" kern="1200" dirty="0"/>
        </a:p>
      </dsp:txBody>
      <dsp:txXfrm>
        <a:off x="3933589" y="2414473"/>
        <a:ext cx="1744664" cy="573750"/>
      </dsp:txXfrm>
    </dsp:sp>
    <dsp:sp modelId="{36341D34-B694-4E11-B2F8-533CF398B3D4}">
      <dsp:nvSpPr>
        <dsp:cNvPr id="0" name=""/>
        <dsp:cNvSpPr/>
      </dsp:nvSpPr>
      <dsp:spPr>
        <a:xfrm>
          <a:off x="5898420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8394100"/>
                <a:satOff val="-33157"/>
                <a:lumOff val="14704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8394100"/>
                <a:satOff val="-33157"/>
                <a:lumOff val="14704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8394100"/>
                <a:satOff val="-33157"/>
                <a:lumOff val="14704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Староста</a:t>
          </a:r>
          <a:endParaRPr lang="ru-RU" sz="1500" kern="1200" dirty="0"/>
        </a:p>
      </dsp:txBody>
      <dsp:txXfrm>
        <a:off x="6303420" y="1503223"/>
        <a:ext cx="1370830" cy="810000"/>
      </dsp:txXfrm>
    </dsp:sp>
    <dsp:sp modelId="{2580E875-1F33-40FC-8EE6-F5FF47DDA27D}">
      <dsp:nvSpPr>
        <dsp:cNvPr id="0" name=""/>
        <dsp:cNvSpPr/>
      </dsp:nvSpPr>
      <dsp:spPr>
        <a:xfrm>
          <a:off x="5898420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Контроль посещаемости</a:t>
          </a:r>
          <a:endParaRPr lang="ru-RU" sz="2000" kern="1200" dirty="0"/>
        </a:p>
      </dsp:txBody>
      <dsp:txXfrm>
        <a:off x="5898420" y="2414473"/>
        <a:ext cx="1744664" cy="573750"/>
      </dsp:txXfrm>
    </dsp:sp>
    <dsp:sp modelId="{BD1CC673-2522-419A-A79C-3CC13554A484}">
      <dsp:nvSpPr>
        <dsp:cNvPr id="0" name=""/>
        <dsp:cNvSpPr/>
      </dsp:nvSpPr>
      <dsp:spPr>
        <a:xfrm>
          <a:off x="7863250" y="1503223"/>
          <a:ext cx="2180830" cy="810000"/>
        </a:xfrm>
        <a:prstGeom prst="chevron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Родитель</a:t>
          </a:r>
          <a:endParaRPr lang="ru-RU" sz="1500" kern="1200" dirty="0"/>
        </a:p>
      </dsp:txBody>
      <dsp:txXfrm>
        <a:off x="8268250" y="1503223"/>
        <a:ext cx="1370830" cy="810000"/>
      </dsp:txXfrm>
    </dsp:sp>
    <dsp:sp modelId="{32322775-38D7-4881-925D-F12172F31191}">
      <dsp:nvSpPr>
        <dsp:cNvPr id="0" name=""/>
        <dsp:cNvSpPr/>
      </dsp:nvSpPr>
      <dsp:spPr>
        <a:xfrm>
          <a:off x="7863250" y="2414473"/>
          <a:ext cx="1744664" cy="57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Мониторинг</a:t>
          </a:r>
          <a:endParaRPr lang="ru-RU" sz="2000" kern="1200" dirty="0"/>
        </a:p>
      </dsp:txBody>
      <dsp:txXfrm>
        <a:off x="7863250" y="2414473"/>
        <a:ext cx="1744664" cy="57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09.06.18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B65-BF58-42C2-98CF-AFF9CEAC039B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1842-91B1-460F-A9E6-FF7518FB6898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3EC-89F1-4328-89F2-BD81970CBDF0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15F-0D18-479B-89F1-1F5FEAB2363B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6041-93EA-4704-B09A-D77CA4AD76A0}" type="datetime1">
              <a:rPr lang="ru-RU" smtClean="0"/>
              <a:t>09.06.18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1594-E278-4F2B-A131-A235F63F43D4}" type="datetime1">
              <a:rPr lang="ru-RU" smtClean="0"/>
              <a:t>09.06.18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2EF-5AF1-4B38-AC3A-D8D76248F6DA}" type="datetime1">
              <a:rPr lang="ru-RU" smtClean="0"/>
              <a:t>09.06.18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86DB-2075-4BC1-8D5A-F67C8F36ABC6}" type="datetime1">
              <a:rPr lang="ru-RU" smtClean="0"/>
              <a:t>09.06.18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860288-5F89-489D-87AA-9A25591AA6B9}" type="datetime1">
              <a:rPr lang="ru-RU" smtClean="0"/>
              <a:t>09.06.18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E842-CA48-4E68-949B-02CE7DA9D0B8}" type="datetime1">
              <a:rPr lang="ru-RU" smtClean="0"/>
              <a:t>09.06.18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B2460-2099-421D-AF39-7833F5DD7ADA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3" y="166402"/>
            <a:ext cx="77680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922" y="2613392"/>
            <a:ext cx="10796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Модернизация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информационно-образовательного портала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примере ФГБОУ ВО «МГУТУ им. К.Г. Разумовского (ПКУ)»)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6979"/>
              </p:ext>
            </p:extLst>
          </p:nvPr>
        </p:nvGraphicFramePr>
        <p:xfrm>
          <a:off x="8208817" y="4781166"/>
          <a:ext cx="382154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54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Студента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группы П-404к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Басырова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Сергея Амировича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Руководитель дипломного проекта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Глускер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Александр Игоревич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B9F-2AFA-4438-BF61-343132D95C19}" type="datetime1">
              <a:rPr lang="ru-RU" smtClean="0"/>
              <a:t>09.06.18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4AD-6D29-471E-B2E0-46FCDC46B344}" type="datetime1">
              <a:rPr lang="ru-RU" smtClean="0"/>
              <a:t>09.06.18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7163-00A7-48CB-9158-B7E33592FEFA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5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952-E552-4E3A-A11F-F79F9C96CD4E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3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аналогичными системами</a:t>
            </a:r>
            <a:endParaRPr lang="ru-RU" dirty="0"/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25250"/>
              </p:ext>
            </p:extLst>
          </p:nvPr>
        </p:nvGraphicFramePr>
        <p:xfrm>
          <a:off x="1096962" y="1846264"/>
          <a:ext cx="10058716" cy="4336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/>
                <a:gridCol w="2514679"/>
                <a:gridCol w="2514679"/>
                <a:gridCol w="2514679"/>
              </a:tblGrid>
              <a:tr h="57910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МРКО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 Колледж</a:t>
                      </a:r>
                      <a:endParaRPr lang="ru-RU" sz="2400" dirty="0"/>
                    </a:p>
                  </a:txBody>
                  <a:tcPr anchor="ctr"/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Аккаунты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Успеваемость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Посещаемость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Оповещения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контроль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Учебные</a:t>
                      </a:r>
                      <a:r>
                        <a:rPr lang="ru-RU" baseline="0" dirty="0" smtClean="0"/>
                        <a:t> план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297-1FD4-4235-8FFA-33ED4565A7B5}" type="datetime1">
              <a:rPr lang="ru-RU" smtClean="0"/>
              <a:t>09.06.18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347975"/>
              </p:ext>
            </p:extLst>
          </p:nvPr>
        </p:nvGraphicFramePr>
        <p:xfrm>
          <a:off x="1096963" y="2095641"/>
          <a:ext cx="10058400" cy="386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 на разработку и внедрение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 до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Затраты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после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Экономия от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Срок окупаемости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 год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90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E4BD-7422-4D03-8205-150202B1087A}" type="datetime1">
              <a:rPr lang="ru-RU" smtClean="0"/>
              <a:t>09.06.18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1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 smtClean="0"/>
              <a:t>Создание </a:t>
            </a:r>
            <a:r>
              <a:rPr lang="ru-RU" sz="3200" dirty="0"/>
              <a:t>единой информационной системы </a:t>
            </a:r>
            <a:r>
              <a:rPr lang="ru-RU" sz="3200" dirty="0" smtClean="0"/>
              <a:t>для</a:t>
            </a:r>
          </a:p>
          <a:p>
            <a:pPr algn="ctr"/>
            <a:r>
              <a:rPr lang="ru-RU" sz="3200" dirty="0" smtClean="0"/>
              <a:t>ФГБОУ </a:t>
            </a:r>
            <a:r>
              <a:rPr lang="ru-RU" sz="3200" dirty="0"/>
              <a:t>ВО «МГУТУ им. К.Г. Разумовского (ПКУ)» УНИКИТ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57C-EE49-4A43-A806-F98C81E11D1E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>
            <a:normAutofit/>
          </a:bodyPr>
          <a:lstStyle/>
          <a:p>
            <a:pPr algn="ctr"/>
            <a:r>
              <a:rPr lang="ru-RU" sz="5400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sz="54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30096464"/>
              </p:ext>
            </p:extLst>
          </p:nvPr>
        </p:nvGraphicFramePr>
        <p:xfrm>
          <a:off x="1091045" y="1737360"/>
          <a:ext cx="10048010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9E1-D56A-4DDA-A394-DD3730D43AE8}" type="datetime1">
              <a:rPr lang="ru-RU" smtClean="0"/>
              <a:t>09.06.18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CE69780-4892-4570-80F9-CCBB6AF84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6465B80-E317-4550-8134-CBE8DD67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3062F87-1677-4D5E-82A6-5FFBEBADC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36341D34-B694-4E11-B2F8-533CF398B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BD1CC673-2522-419A-A79C-3CC13554A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4B9862D9-2FBE-47B9-9D10-647A2E1A3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F6F364FB-E075-4A3B-BA53-96555195B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178938AA-5DA9-40AC-9F24-24C01B404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2580E875-1F33-40FC-8EE6-F5FF47DDA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graphicEl>
                                              <a:dgm id="{32322775-38D7-4881-925D-F12172F31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849B-3087-4CD6-8DD9-86318559ADAA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8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3EE8-6881-43F3-BF9B-878DD07EBF13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A64-2D5B-4383-9CEC-C278F0F06FB0}" type="datetime1">
              <a:rPr lang="ru-RU" smtClean="0"/>
              <a:t>09.06.18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0293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199</Words>
  <Application>Microsoft Office PowerPoint</Application>
  <PresentationFormat>Произвольный</PresentationFormat>
  <Paragraphs>116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Ретро</vt:lpstr>
      <vt:lpstr>Презентация PowerPoint</vt:lpstr>
      <vt:lpstr>Цель</vt:lpstr>
      <vt:lpstr>Актуальность</vt:lpstr>
      <vt:lpstr>Задачи</vt:lpstr>
      <vt:lpstr>Для кого?</vt:lpstr>
      <vt:lpstr>Пользователи системы</vt:lpstr>
      <vt:lpstr>Что может?</vt:lpstr>
      <vt:lpstr>Что из себя представляет</vt:lpstr>
      <vt:lpstr>Аппаратная часть</vt:lpstr>
      <vt:lpstr>Программная часть</vt:lpstr>
      <vt:lpstr>Достоинства</vt:lpstr>
      <vt:lpstr>Недостатки</vt:lpstr>
      <vt:lpstr>Сравнение с аналогичными системами</vt:lpstr>
      <vt:lpstr>Экономическая часть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Басыров С.А.</cp:lastModifiedBy>
  <cp:revision>176</cp:revision>
  <dcterms:created xsi:type="dcterms:W3CDTF">2017-02-10T15:52:12Z</dcterms:created>
  <dcterms:modified xsi:type="dcterms:W3CDTF">2018-06-09T19:43:40Z</dcterms:modified>
</cp:coreProperties>
</file>