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89" r:id="rId3"/>
    <p:sldId id="287" r:id="rId4"/>
    <p:sldId id="277" r:id="rId5"/>
    <p:sldId id="290" r:id="rId6"/>
    <p:sldId id="291" r:id="rId7"/>
    <p:sldId id="293" r:id="rId8"/>
    <p:sldId id="266" r:id="rId9"/>
    <p:sldId id="267" r:id="rId10"/>
    <p:sldId id="295" r:id="rId11"/>
    <p:sldId id="294" r:id="rId12"/>
    <p:sldId id="276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C5EEDB5-95BB-46DE-966E-103E5E04E6A2}">
          <p14:sldIdLst>
            <p14:sldId id="256"/>
          </p14:sldIdLst>
        </p14:section>
        <p14:section name="Модернизируемый портал" id="{74A4B2C7-239D-41C8-B681-E4FDB78B774F}">
          <p14:sldIdLst>
            <p14:sldId id="289"/>
            <p14:sldId id="287"/>
            <p14:sldId id="277"/>
            <p14:sldId id="290"/>
            <p14:sldId id="291"/>
            <p14:sldId id="293"/>
            <p14:sldId id="266"/>
            <p14:sldId id="267"/>
            <p14:sldId id="295"/>
            <p14:sldId id="294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95C61-1C33-4008-9C2F-583CA3F463D6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558B35F0-7DAE-4D2C-8A0E-B782463A90E0}">
      <dgm:prSet phldrT="[Текст]" custT="1"/>
      <dgm:spPr/>
      <dgm:t>
        <a:bodyPr/>
        <a:lstStyle/>
        <a:p>
          <a:r>
            <a:rPr lang="ru-RU" sz="1800" dirty="0" smtClean="0">
              <a:latin typeface="Tahoma" pitchFamily="34" charset="0"/>
              <a:ea typeface="Tahoma" pitchFamily="34" charset="0"/>
              <a:cs typeface="Tahoma" pitchFamily="34" charset="0"/>
            </a:rPr>
            <a:t>Студент</a:t>
          </a:r>
          <a:endParaRPr lang="ru-RU" sz="20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C9226CB-14CB-498C-9956-2435498376CC}" type="parTrans" cxnId="{6008DE10-971C-494E-A9CE-77907B130E0C}">
      <dgm:prSet/>
      <dgm:spPr/>
      <dgm:t>
        <a:bodyPr/>
        <a:lstStyle/>
        <a:p>
          <a:endParaRPr lang="ru-RU"/>
        </a:p>
      </dgm:t>
    </dgm:pt>
    <dgm:pt modelId="{134D3A2E-9912-4CC3-B079-D9A69F080D62}" type="sibTrans" cxnId="{6008DE10-971C-494E-A9CE-77907B130E0C}">
      <dgm:prSet/>
      <dgm:spPr/>
      <dgm:t>
        <a:bodyPr/>
        <a:lstStyle/>
        <a:p>
          <a:endParaRPr lang="ru-RU"/>
        </a:p>
      </dgm:t>
    </dgm:pt>
    <dgm:pt modelId="{95807F13-C5AA-4C42-971E-AFF5784935CB}">
      <dgm:prSet phldrT="[Текст]" custT="1"/>
      <dgm:spPr/>
      <dgm:t>
        <a:bodyPr/>
        <a:lstStyle/>
        <a:p>
          <a:r>
            <a:rPr lang="ru-RU" sz="1600" dirty="0" smtClean="0">
              <a:latin typeface="Tahoma" pitchFamily="34" charset="0"/>
              <a:ea typeface="Tahoma" pitchFamily="34" charset="0"/>
              <a:cs typeface="Tahoma" pitchFamily="34" charset="0"/>
            </a:rPr>
            <a:t>Заведующий отделением</a:t>
          </a:r>
          <a:endParaRPr lang="ru-RU" sz="16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A5DF15F-6A5D-4BFF-9E5B-574807C09ABF}" type="parTrans" cxnId="{584C926D-5103-41A5-8E2D-D777466E1EBC}">
      <dgm:prSet/>
      <dgm:spPr/>
      <dgm:t>
        <a:bodyPr/>
        <a:lstStyle/>
        <a:p>
          <a:endParaRPr lang="ru-RU"/>
        </a:p>
      </dgm:t>
    </dgm:pt>
    <dgm:pt modelId="{736C4DB5-8649-4A03-9637-A6AADA623EC8}" type="sibTrans" cxnId="{584C926D-5103-41A5-8E2D-D777466E1EBC}">
      <dgm:prSet/>
      <dgm:spPr/>
      <dgm:t>
        <a:bodyPr/>
        <a:lstStyle/>
        <a:p>
          <a:endParaRPr lang="ru-RU"/>
        </a:p>
      </dgm:t>
    </dgm:pt>
    <dgm:pt modelId="{4E0AB9F3-A8ED-4325-91F4-BA11C80E4825}">
      <dgm:prSet phldrT="[Текст]" custT="1"/>
      <dgm:spPr/>
      <dgm:t>
        <a:bodyPr/>
        <a:lstStyle/>
        <a:p>
          <a:r>
            <a:rPr lang="ru-RU" sz="14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Преподаватель</a:t>
          </a:r>
          <a:endParaRPr lang="ru-RU" sz="14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9AEB8E6-E52F-4117-9594-B524948CA13A}" type="parTrans" cxnId="{E0731893-ABC2-461C-A1BE-43BD4D9DCECB}">
      <dgm:prSet/>
      <dgm:spPr/>
      <dgm:t>
        <a:bodyPr/>
        <a:lstStyle/>
        <a:p>
          <a:endParaRPr lang="ru-RU"/>
        </a:p>
      </dgm:t>
    </dgm:pt>
    <dgm:pt modelId="{6C4FC3D3-C95D-4FBC-8C1E-9474667C1611}" type="sibTrans" cxnId="{E0731893-ABC2-461C-A1BE-43BD4D9DCECB}">
      <dgm:prSet/>
      <dgm:spPr/>
      <dgm:t>
        <a:bodyPr/>
        <a:lstStyle/>
        <a:p>
          <a:endParaRPr lang="ru-RU"/>
        </a:p>
      </dgm:t>
    </dgm:pt>
    <dgm:pt modelId="{BE2FED86-EC0A-45F5-8759-0C3750F93853}">
      <dgm:prSet phldrT="[Текст]" custT="1"/>
      <dgm:spPr/>
      <dgm:t>
        <a:bodyPr/>
        <a:lstStyle/>
        <a:p>
          <a:r>
            <a:rPr lang="ru-RU" sz="1800" dirty="0" smtClean="0">
              <a:latin typeface="Tahoma" pitchFamily="34" charset="0"/>
              <a:ea typeface="Tahoma" pitchFamily="34" charset="0"/>
              <a:cs typeface="Tahoma" pitchFamily="34" charset="0"/>
            </a:rPr>
            <a:t>Родитель</a:t>
          </a:r>
          <a:endParaRPr lang="ru-RU" sz="16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E9424D9A-BAE2-4E93-BB43-E4A9D51DA142}" type="parTrans" cxnId="{2FCB7358-4999-43EF-A1B2-57AE63014901}">
      <dgm:prSet/>
      <dgm:spPr/>
      <dgm:t>
        <a:bodyPr/>
        <a:lstStyle/>
        <a:p>
          <a:endParaRPr lang="ru-RU"/>
        </a:p>
      </dgm:t>
    </dgm:pt>
    <dgm:pt modelId="{CB22216A-EC8C-4624-B38F-7D18D1B8AD59}" type="sibTrans" cxnId="{2FCB7358-4999-43EF-A1B2-57AE63014901}">
      <dgm:prSet/>
      <dgm:spPr/>
      <dgm:t>
        <a:bodyPr/>
        <a:lstStyle/>
        <a:p>
          <a:endParaRPr lang="ru-RU"/>
        </a:p>
      </dgm:t>
    </dgm:pt>
    <dgm:pt modelId="{A8AD5C2B-1630-41A5-B2E2-FA81BE83E2F4}">
      <dgm:prSet phldrT="[Текст]" custT="1"/>
      <dgm:spPr/>
      <dgm:t>
        <a:bodyPr/>
        <a:lstStyle/>
        <a:p>
          <a:r>
            <a:rPr lang="ru-RU" sz="1600" dirty="0" smtClean="0">
              <a:latin typeface="Tahoma" pitchFamily="34" charset="0"/>
              <a:ea typeface="Tahoma" pitchFamily="34" charset="0"/>
              <a:cs typeface="Tahoma" pitchFamily="34" charset="0"/>
            </a:rPr>
            <a:t>Гость</a:t>
          </a:r>
          <a:endParaRPr lang="ru-RU" sz="1600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C78206F-B09F-4DBD-B263-721EE71CE673}" type="parTrans" cxnId="{D9597995-CA69-4E1D-B891-37C9B213AF68}">
      <dgm:prSet/>
      <dgm:spPr/>
      <dgm:t>
        <a:bodyPr/>
        <a:lstStyle/>
        <a:p>
          <a:endParaRPr lang="ru-RU"/>
        </a:p>
      </dgm:t>
    </dgm:pt>
    <dgm:pt modelId="{B8CFF5B0-A6EC-430B-B113-D39958753CAD}" type="sibTrans" cxnId="{D9597995-CA69-4E1D-B891-37C9B213AF68}">
      <dgm:prSet/>
      <dgm:spPr/>
      <dgm:t>
        <a:bodyPr/>
        <a:lstStyle/>
        <a:p>
          <a:endParaRPr lang="ru-RU"/>
        </a:p>
      </dgm:t>
    </dgm:pt>
    <dgm:pt modelId="{1C88AAB5-1D97-40AB-88DC-F2E5AFC15FDF}" type="pres">
      <dgm:prSet presAssocID="{55395C61-1C33-4008-9C2F-583CA3F463D6}" presName="Name0" presStyleCnt="0">
        <dgm:presLayoutVars>
          <dgm:dir/>
          <dgm:resizeHandles val="exact"/>
        </dgm:presLayoutVars>
      </dgm:prSet>
      <dgm:spPr/>
    </dgm:pt>
    <dgm:pt modelId="{AFB1DF74-A16E-404F-8F62-72F806DCFBFF}" type="pres">
      <dgm:prSet presAssocID="{558B35F0-7DAE-4D2C-8A0E-B782463A90E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A210C4-148A-4665-9660-F63E9E86AADA}" type="pres">
      <dgm:prSet presAssocID="{134D3A2E-9912-4CC3-B079-D9A69F080D62}" presName="sibTrans" presStyleLbl="sibTrans2D1" presStyleIdx="0" presStyleCnt="5"/>
      <dgm:spPr/>
    </dgm:pt>
    <dgm:pt modelId="{C1272F32-48CB-49AC-848D-1CC525FAC5B4}" type="pres">
      <dgm:prSet presAssocID="{134D3A2E-9912-4CC3-B079-D9A69F080D62}" presName="connectorText" presStyleLbl="sibTrans2D1" presStyleIdx="0" presStyleCnt="5"/>
      <dgm:spPr/>
    </dgm:pt>
    <dgm:pt modelId="{11A27EAF-5F43-4C3F-BADF-D495649FFA03}" type="pres">
      <dgm:prSet presAssocID="{95807F13-C5AA-4C42-971E-AFF5784935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BF3A1F-3C48-493E-AB64-F59BBDCB8496}" type="pres">
      <dgm:prSet presAssocID="{736C4DB5-8649-4A03-9637-A6AADA623EC8}" presName="sibTrans" presStyleLbl="sibTrans2D1" presStyleIdx="1" presStyleCnt="5"/>
      <dgm:spPr/>
    </dgm:pt>
    <dgm:pt modelId="{D6D42CFE-5D87-4D95-B6BC-7F825E88CD1A}" type="pres">
      <dgm:prSet presAssocID="{736C4DB5-8649-4A03-9637-A6AADA623EC8}" presName="connectorText" presStyleLbl="sibTrans2D1" presStyleIdx="1" presStyleCnt="5"/>
      <dgm:spPr/>
    </dgm:pt>
    <dgm:pt modelId="{DF94E12E-9C14-4B5D-B415-DEB9B4CF5563}" type="pres">
      <dgm:prSet presAssocID="{4E0AB9F3-A8ED-4325-91F4-BA11C80E482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5432B3-8A5C-4DFB-A748-C1A92DB905E0}" type="pres">
      <dgm:prSet presAssocID="{6C4FC3D3-C95D-4FBC-8C1E-9474667C1611}" presName="sibTrans" presStyleLbl="sibTrans2D1" presStyleIdx="2" presStyleCnt="5"/>
      <dgm:spPr/>
    </dgm:pt>
    <dgm:pt modelId="{2AD06930-FBAA-47E3-8052-5A5178AF616A}" type="pres">
      <dgm:prSet presAssocID="{6C4FC3D3-C95D-4FBC-8C1E-9474667C1611}" presName="connectorText" presStyleLbl="sibTrans2D1" presStyleIdx="2" presStyleCnt="5"/>
      <dgm:spPr/>
    </dgm:pt>
    <dgm:pt modelId="{5DF2A832-76B4-4A1D-95E5-C34234CFD18C}" type="pres">
      <dgm:prSet presAssocID="{BE2FED86-EC0A-45F5-8759-0C3750F93853}" presName="node" presStyleLbl="node1" presStyleIdx="3" presStyleCnt="5">
        <dgm:presLayoutVars>
          <dgm:bulletEnabled val="1"/>
        </dgm:presLayoutVars>
      </dgm:prSet>
      <dgm:spPr/>
    </dgm:pt>
    <dgm:pt modelId="{FD2F0D01-B1D0-4C83-B439-54AD0DC59D96}" type="pres">
      <dgm:prSet presAssocID="{CB22216A-EC8C-4624-B38F-7D18D1B8AD59}" presName="sibTrans" presStyleLbl="sibTrans2D1" presStyleIdx="3" presStyleCnt="5"/>
      <dgm:spPr/>
    </dgm:pt>
    <dgm:pt modelId="{D4F213FA-2452-4646-85EC-D0BA2490039F}" type="pres">
      <dgm:prSet presAssocID="{CB22216A-EC8C-4624-B38F-7D18D1B8AD59}" presName="connectorText" presStyleLbl="sibTrans2D1" presStyleIdx="3" presStyleCnt="5"/>
      <dgm:spPr/>
    </dgm:pt>
    <dgm:pt modelId="{CDE6001B-E34C-467A-A7B0-8B457E8317C8}" type="pres">
      <dgm:prSet presAssocID="{A8AD5C2B-1630-41A5-B2E2-FA81BE83E2F4}" presName="node" presStyleLbl="node1" presStyleIdx="4" presStyleCnt="5">
        <dgm:presLayoutVars>
          <dgm:bulletEnabled val="1"/>
        </dgm:presLayoutVars>
      </dgm:prSet>
      <dgm:spPr/>
    </dgm:pt>
    <dgm:pt modelId="{7EA68934-FC31-4935-B4B7-F6163FE561B4}" type="pres">
      <dgm:prSet presAssocID="{B8CFF5B0-A6EC-430B-B113-D39958753CAD}" presName="sibTrans" presStyleLbl="sibTrans2D1" presStyleIdx="4" presStyleCnt="5"/>
      <dgm:spPr/>
    </dgm:pt>
    <dgm:pt modelId="{0E9D6F75-623E-4B96-83FE-826EE4983D06}" type="pres">
      <dgm:prSet presAssocID="{B8CFF5B0-A6EC-430B-B113-D39958753CAD}" presName="connectorText" presStyleLbl="sibTrans2D1" presStyleIdx="4" presStyleCnt="5"/>
      <dgm:spPr/>
    </dgm:pt>
  </dgm:ptLst>
  <dgm:cxnLst>
    <dgm:cxn modelId="{1D8821B7-A38F-4350-9892-154F38433B75}" type="presOf" srcId="{736C4DB5-8649-4A03-9637-A6AADA623EC8}" destId="{74BF3A1F-3C48-493E-AB64-F59BBDCB8496}" srcOrd="0" destOrd="0" presId="urn:microsoft.com/office/officeart/2005/8/layout/cycle7"/>
    <dgm:cxn modelId="{584C926D-5103-41A5-8E2D-D777466E1EBC}" srcId="{55395C61-1C33-4008-9C2F-583CA3F463D6}" destId="{95807F13-C5AA-4C42-971E-AFF5784935CB}" srcOrd="1" destOrd="0" parTransId="{FA5DF15F-6A5D-4BFF-9E5B-574807C09ABF}" sibTransId="{736C4DB5-8649-4A03-9637-A6AADA623EC8}"/>
    <dgm:cxn modelId="{6386457C-7AC6-4A44-A83F-D16F3096F54C}" type="presOf" srcId="{B8CFF5B0-A6EC-430B-B113-D39958753CAD}" destId="{0E9D6F75-623E-4B96-83FE-826EE4983D06}" srcOrd="1" destOrd="0" presId="urn:microsoft.com/office/officeart/2005/8/layout/cycle7"/>
    <dgm:cxn modelId="{5C7D3835-A247-446A-8597-C6A8BCD734A6}" type="presOf" srcId="{B8CFF5B0-A6EC-430B-B113-D39958753CAD}" destId="{7EA68934-FC31-4935-B4B7-F6163FE561B4}" srcOrd="0" destOrd="0" presId="urn:microsoft.com/office/officeart/2005/8/layout/cycle7"/>
    <dgm:cxn modelId="{4EB66E4F-FE2D-4AF9-BF6A-297DECA251F7}" type="presOf" srcId="{4E0AB9F3-A8ED-4325-91F4-BA11C80E4825}" destId="{DF94E12E-9C14-4B5D-B415-DEB9B4CF5563}" srcOrd="0" destOrd="0" presId="urn:microsoft.com/office/officeart/2005/8/layout/cycle7"/>
    <dgm:cxn modelId="{A40DD9E4-CCEE-4E2A-80B7-B5660DFEDFDA}" type="presOf" srcId="{55395C61-1C33-4008-9C2F-583CA3F463D6}" destId="{1C88AAB5-1D97-40AB-88DC-F2E5AFC15FDF}" srcOrd="0" destOrd="0" presId="urn:microsoft.com/office/officeart/2005/8/layout/cycle7"/>
    <dgm:cxn modelId="{9BAB5EAF-7BC3-4EEB-A793-10E8329A4338}" type="presOf" srcId="{6C4FC3D3-C95D-4FBC-8C1E-9474667C1611}" destId="{A95432B3-8A5C-4DFB-A748-C1A92DB905E0}" srcOrd="0" destOrd="0" presId="urn:microsoft.com/office/officeart/2005/8/layout/cycle7"/>
    <dgm:cxn modelId="{61379E02-86F3-4727-9A1B-BFAE8DAC564C}" type="presOf" srcId="{A8AD5C2B-1630-41A5-B2E2-FA81BE83E2F4}" destId="{CDE6001B-E34C-467A-A7B0-8B457E8317C8}" srcOrd="0" destOrd="0" presId="urn:microsoft.com/office/officeart/2005/8/layout/cycle7"/>
    <dgm:cxn modelId="{EA9147DC-8761-40F6-92FF-552E766335FC}" type="presOf" srcId="{6C4FC3D3-C95D-4FBC-8C1E-9474667C1611}" destId="{2AD06930-FBAA-47E3-8052-5A5178AF616A}" srcOrd="1" destOrd="0" presId="urn:microsoft.com/office/officeart/2005/8/layout/cycle7"/>
    <dgm:cxn modelId="{D9597995-CA69-4E1D-B891-37C9B213AF68}" srcId="{55395C61-1C33-4008-9C2F-583CA3F463D6}" destId="{A8AD5C2B-1630-41A5-B2E2-FA81BE83E2F4}" srcOrd="4" destOrd="0" parTransId="{1C78206F-B09F-4DBD-B263-721EE71CE673}" sibTransId="{B8CFF5B0-A6EC-430B-B113-D39958753CAD}"/>
    <dgm:cxn modelId="{6008DE10-971C-494E-A9CE-77907B130E0C}" srcId="{55395C61-1C33-4008-9C2F-583CA3F463D6}" destId="{558B35F0-7DAE-4D2C-8A0E-B782463A90E0}" srcOrd="0" destOrd="0" parTransId="{7C9226CB-14CB-498C-9956-2435498376CC}" sibTransId="{134D3A2E-9912-4CC3-B079-D9A69F080D62}"/>
    <dgm:cxn modelId="{E0731893-ABC2-461C-A1BE-43BD4D9DCECB}" srcId="{55395C61-1C33-4008-9C2F-583CA3F463D6}" destId="{4E0AB9F3-A8ED-4325-91F4-BA11C80E4825}" srcOrd="2" destOrd="0" parTransId="{B9AEB8E6-E52F-4117-9594-B524948CA13A}" sibTransId="{6C4FC3D3-C95D-4FBC-8C1E-9474667C1611}"/>
    <dgm:cxn modelId="{29C7A4E6-A614-4788-9922-5F754BA7F3E4}" type="presOf" srcId="{CB22216A-EC8C-4624-B38F-7D18D1B8AD59}" destId="{FD2F0D01-B1D0-4C83-B439-54AD0DC59D96}" srcOrd="0" destOrd="0" presId="urn:microsoft.com/office/officeart/2005/8/layout/cycle7"/>
    <dgm:cxn modelId="{C59658D1-A169-472D-BD7E-4CF98B42CD5F}" type="presOf" srcId="{95807F13-C5AA-4C42-971E-AFF5784935CB}" destId="{11A27EAF-5F43-4C3F-BADF-D495649FFA03}" srcOrd="0" destOrd="0" presId="urn:microsoft.com/office/officeart/2005/8/layout/cycle7"/>
    <dgm:cxn modelId="{019756EF-D4ED-45B2-A03B-B5A45833D887}" type="presOf" srcId="{BE2FED86-EC0A-45F5-8759-0C3750F93853}" destId="{5DF2A832-76B4-4A1D-95E5-C34234CFD18C}" srcOrd="0" destOrd="0" presId="urn:microsoft.com/office/officeart/2005/8/layout/cycle7"/>
    <dgm:cxn modelId="{59DC509F-7EC5-4BFC-A171-D532EE990AAE}" type="presOf" srcId="{CB22216A-EC8C-4624-B38F-7D18D1B8AD59}" destId="{D4F213FA-2452-4646-85EC-D0BA2490039F}" srcOrd="1" destOrd="0" presId="urn:microsoft.com/office/officeart/2005/8/layout/cycle7"/>
    <dgm:cxn modelId="{F58FC202-643E-479B-9937-7E85871A794C}" type="presOf" srcId="{736C4DB5-8649-4A03-9637-A6AADA623EC8}" destId="{D6D42CFE-5D87-4D95-B6BC-7F825E88CD1A}" srcOrd="1" destOrd="0" presId="urn:microsoft.com/office/officeart/2005/8/layout/cycle7"/>
    <dgm:cxn modelId="{F4C0A0EF-B132-4A8D-AB67-DE69CAFA0B71}" type="presOf" srcId="{558B35F0-7DAE-4D2C-8A0E-B782463A90E0}" destId="{AFB1DF74-A16E-404F-8F62-72F806DCFBFF}" srcOrd="0" destOrd="0" presId="urn:microsoft.com/office/officeart/2005/8/layout/cycle7"/>
    <dgm:cxn modelId="{2FCB7358-4999-43EF-A1B2-57AE63014901}" srcId="{55395C61-1C33-4008-9C2F-583CA3F463D6}" destId="{BE2FED86-EC0A-45F5-8759-0C3750F93853}" srcOrd="3" destOrd="0" parTransId="{E9424D9A-BAE2-4E93-BB43-E4A9D51DA142}" sibTransId="{CB22216A-EC8C-4624-B38F-7D18D1B8AD59}"/>
    <dgm:cxn modelId="{B79854DC-FCD7-438B-9EA5-34D2CF0A8E19}" type="presOf" srcId="{134D3A2E-9912-4CC3-B079-D9A69F080D62}" destId="{75A210C4-148A-4665-9660-F63E9E86AADA}" srcOrd="0" destOrd="0" presId="urn:microsoft.com/office/officeart/2005/8/layout/cycle7"/>
    <dgm:cxn modelId="{B368B7AD-7867-48D3-BF03-E9A46BCB2BC0}" type="presOf" srcId="{134D3A2E-9912-4CC3-B079-D9A69F080D62}" destId="{C1272F32-48CB-49AC-848D-1CC525FAC5B4}" srcOrd="1" destOrd="0" presId="urn:microsoft.com/office/officeart/2005/8/layout/cycle7"/>
    <dgm:cxn modelId="{A513C03B-9E68-4186-8C13-59772110C6D3}" type="presParOf" srcId="{1C88AAB5-1D97-40AB-88DC-F2E5AFC15FDF}" destId="{AFB1DF74-A16E-404F-8F62-72F806DCFBFF}" srcOrd="0" destOrd="0" presId="urn:microsoft.com/office/officeart/2005/8/layout/cycle7"/>
    <dgm:cxn modelId="{199AD7FE-1CE0-4E59-A8EE-8381CD327DFA}" type="presParOf" srcId="{1C88AAB5-1D97-40AB-88DC-F2E5AFC15FDF}" destId="{75A210C4-148A-4665-9660-F63E9E86AADA}" srcOrd="1" destOrd="0" presId="urn:microsoft.com/office/officeart/2005/8/layout/cycle7"/>
    <dgm:cxn modelId="{52F22E52-C6D5-4935-9BCE-9823448D3B8E}" type="presParOf" srcId="{75A210C4-148A-4665-9660-F63E9E86AADA}" destId="{C1272F32-48CB-49AC-848D-1CC525FAC5B4}" srcOrd="0" destOrd="0" presId="urn:microsoft.com/office/officeart/2005/8/layout/cycle7"/>
    <dgm:cxn modelId="{E114143E-9819-43F5-BF67-65C0358F656E}" type="presParOf" srcId="{1C88AAB5-1D97-40AB-88DC-F2E5AFC15FDF}" destId="{11A27EAF-5F43-4C3F-BADF-D495649FFA03}" srcOrd="2" destOrd="0" presId="urn:microsoft.com/office/officeart/2005/8/layout/cycle7"/>
    <dgm:cxn modelId="{B3B33CF2-A371-4250-913E-C423C6641773}" type="presParOf" srcId="{1C88AAB5-1D97-40AB-88DC-F2E5AFC15FDF}" destId="{74BF3A1F-3C48-493E-AB64-F59BBDCB8496}" srcOrd="3" destOrd="0" presId="urn:microsoft.com/office/officeart/2005/8/layout/cycle7"/>
    <dgm:cxn modelId="{18C30C16-D781-4688-AD10-BDADAE8F86C1}" type="presParOf" srcId="{74BF3A1F-3C48-493E-AB64-F59BBDCB8496}" destId="{D6D42CFE-5D87-4D95-B6BC-7F825E88CD1A}" srcOrd="0" destOrd="0" presId="urn:microsoft.com/office/officeart/2005/8/layout/cycle7"/>
    <dgm:cxn modelId="{A83878A2-81B2-4C8D-9C53-D28C40822E9C}" type="presParOf" srcId="{1C88AAB5-1D97-40AB-88DC-F2E5AFC15FDF}" destId="{DF94E12E-9C14-4B5D-B415-DEB9B4CF5563}" srcOrd="4" destOrd="0" presId="urn:microsoft.com/office/officeart/2005/8/layout/cycle7"/>
    <dgm:cxn modelId="{D1C0D273-6558-4764-AE89-22877F90719B}" type="presParOf" srcId="{1C88AAB5-1D97-40AB-88DC-F2E5AFC15FDF}" destId="{A95432B3-8A5C-4DFB-A748-C1A92DB905E0}" srcOrd="5" destOrd="0" presId="urn:microsoft.com/office/officeart/2005/8/layout/cycle7"/>
    <dgm:cxn modelId="{570F0C25-B969-4C0B-B5C5-97172CA6964B}" type="presParOf" srcId="{A95432B3-8A5C-4DFB-A748-C1A92DB905E0}" destId="{2AD06930-FBAA-47E3-8052-5A5178AF616A}" srcOrd="0" destOrd="0" presId="urn:microsoft.com/office/officeart/2005/8/layout/cycle7"/>
    <dgm:cxn modelId="{17EF91A4-FF1B-4C18-AC06-B8B6FB955220}" type="presParOf" srcId="{1C88AAB5-1D97-40AB-88DC-F2E5AFC15FDF}" destId="{5DF2A832-76B4-4A1D-95E5-C34234CFD18C}" srcOrd="6" destOrd="0" presId="urn:microsoft.com/office/officeart/2005/8/layout/cycle7"/>
    <dgm:cxn modelId="{48CC82D3-E328-4512-8357-56FCA6C6202F}" type="presParOf" srcId="{1C88AAB5-1D97-40AB-88DC-F2E5AFC15FDF}" destId="{FD2F0D01-B1D0-4C83-B439-54AD0DC59D96}" srcOrd="7" destOrd="0" presId="urn:microsoft.com/office/officeart/2005/8/layout/cycle7"/>
    <dgm:cxn modelId="{4FC1F0B7-42EC-4971-A10E-78809848452D}" type="presParOf" srcId="{FD2F0D01-B1D0-4C83-B439-54AD0DC59D96}" destId="{D4F213FA-2452-4646-85EC-D0BA2490039F}" srcOrd="0" destOrd="0" presId="urn:microsoft.com/office/officeart/2005/8/layout/cycle7"/>
    <dgm:cxn modelId="{DB811A38-35A0-4391-B3F5-4BE5FAD7AF17}" type="presParOf" srcId="{1C88AAB5-1D97-40AB-88DC-F2E5AFC15FDF}" destId="{CDE6001B-E34C-467A-A7B0-8B457E8317C8}" srcOrd="8" destOrd="0" presId="urn:microsoft.com/office/officeart/2005/8/layout/cycle7"/>
    <dgm:cxn modelId="{59EF3B3A-940C-4D1E-957D-6F9C84B0DBA3}" type="presParOf" srcId="{1C88AAB5-1D97-40AB-88DC-F2E5AFC15FDF}" destId="{7EA68934-FC31-4935-B4B7-F6163FE561B4}" srcOrd="9" destOrd="0" presId="urn:microsoft.com/office/officeart/2005/8/layout/cycle7"/>
    <dgm:cxn modelId="{4FEEE223-5C03-4218-9501-516A5CDDA987}" type="presParOf" srcId="{7EA68934-FC31-4935-B4B7-F6163FE561B4}" destId="{0E9D6F75-623E-4B96-83FE-826EE4983D0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BB476-6B86-40FD-A06B-78D2FC8E64C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30139CA1-0642-4339-A060-E8CD069CAC93}">
      <dgm:prSet phldrT="[Текст]"/>
      <dgm:spPr/>
      <dgm:t>
        <a:bodyPr/>
        <a:lstStyle/>
        <a:p>
          <a:r>
            <a:rPr lang="ru-RU" dirty="0" smtClean="0"/>
            <a:t>обмениваться данными </a:t>
          </a:r>
          <a:r>
            <a:rPr lang="ru-RU" dirty="0" smtClean="0"/>
            <a:t>образовательной деятельности</a:t>
          </a:r>
          <a:endParaRPr lang="ru-RU" dirty="0"/>
        </a:p>
      </dgm:t>
    </dgm:pt>
    <dgm:pt modelId="{C4526836-3C7C-406A-B252-47473D285878}" type="parTrans" cxnId="{7656430A-603A-43E9-B761-D5CEC0E0AA38}">
      <dgm:prSet/>
      <dgm:spPr/>
      <dgm:t>
        <a:bodyPr/>
        <a:lstStyle/>
        <a:p>
          <a:endParaRPr lang="ru-RU"/>
        </a:p>
      </dgm:t>
    </dgm:pt>
    <dgm:pt modelId="{C2C83449-5CF2-43F5-8D58-2FB6247485C5}" type="sibTrans" cxnId="{7656430A-603A-43E9-B761-D5CEC0E0AA38}">
      <dgm:prSet/>
      <dgm:spPr/>
      <dgm:t>
        <a:bodyPr/>
        <a:lstStyle/>
        <a:p>
          <a:endParaRPr lang="ru-RU"/>
        </a:p>
      </dgm:t>
    </dgm:pt>
    <dgm:pt modelId="{C0AD9A06-B99D-48CD-8FDD-1FE0684D9B94}">
      <dgm:prSet phldrT="[Текст]"/>
      <dgm:spPr/>
      <dgm:t>
        <a:bodyPr/>
        <a:lstStyle/>
        <a:p>
          <a:r>
            <a:rPr lang="ru-RU" dirty="0" smtClean="0"/>
            <a:t>получать обратную связь</a:t>
          </a:r>
          <a:endParaRPr lang="ru-RU" dirty="0"/>
        </a:p>
      </dgm:t>
    </dgm:pt>
    <dgm:pt modelId="{48D92901-578E-4245-A9A0-A68E8CC6E9B8}" type="parTrans" cxnId="{AB7367C6-5307-4662-A768-3BAA3A597DFC}">
      <dgm:prSet/>
      <dgm:spPr/>
      <dgm:t>
        <a:bodyPr/>
        <a:lstStyle/>
        <a:p>
          <a:endParaRPr lang="ru-RU"/>
        </a:p>
      </dgm:t>
    </dgm:pt>
    <dgm:pt modelId="{CF5D668F-17DB-4EE7-8FCD-99F9EAD58190}" type="sibTrans" cxnId="{AB7367C6-5307-4662-A768-3BAA3A597DFC}">
      <dgm:prSet/>
      <dgm:spPr/>
      <dgm:t>
        <a:bodyPr/>
        <a:lstStyle/>
        <a:p>
          <a:endParaRPr lang="ru-RU"/>
        </a:p>
      </dgm:t>
    </dgm:pt>
    <dgm:pt modelId="{646CD99E-89B3-44FA-B12C-C5DA96E05639}">
      <dgm:prSet phldrT="[Текст]"/>
      <dgm:spPr/>
      <dgm:t>
        <a:bodyPr/>
        <a:lstStyle/>
        <a:p>
          <a:r>
            <a:rPr lang="ru-RU" dirty="0" smtClean="0"/>
            <a:t>удобно просматривать информацию</a:t>
          </a:r>
          <a:endParaRPr lang="ru-RU" dirty="0"/>
        </a:p>
      </dgm:t>
    </dgm:pt>
    <dgm:pt modelId="{989380FB-F139-4B09-B763-57D2429FB492}" type="parTrans" cxnId="{B3E88E68-CA71-4439-A1E0-9F84500E1143}">
      <dgm:prSet/>
      <dgm:spPr/>
      <dgm:t>
        <a:bodyPr/>
        <a:lstStyle/>
        <a:p>
          <a:endParaRPr lang="ru-RU"/>
        </a:p>
      </dgm:t>
    </dgm:pt>
    <dgm:pt modelId="{FEE48F76-97F4-48F5-A409-8E60EE91BDE5}" type="sibTrans" cxnId="{B3E88E68-CA71-4439-A1E0-9F84500E1143}">
      <dgm:prSet/>
      <dgm:spPr/>
      <dgm:t>
        <a:bodyPr/>
        <a:lstStyle/>
        <a:p>
          <a:endParaRPr lang="ru-RU"/>
        </a:p>
      </dgm:t>
    </dgm:pt>
    <dgm:pt modelId="{5632FBE6-D61D-4A5C-8D9C-843C114426F1}" type="pres">
      <dgm:prSet presAssocID="{F6ABB476-6B86-40FD-A06B-78D2FC8E64C7}" presName="Name0" presStyleCnt="0">
        <dgm:presLayoutVars>
          <dgm:chMax val="7"/>
          <dgm:chPref val="7"/>
          <dgm:dir/>
        </dgm:presLayoutVars>
      </dgm:prSet>
      <dgm:spPr/>
    </dgm:pt>
    <dgm:pt modelId="{C616D3E3-E9E0-4805-9732-0846D45D613C}" type="pres">
      <dgm:prSet presAssocID="{F6ABB476-6B86-40FD-A06B-78D2FC8E64C7}" presName="Name1" presStyleCnt="0"/>
      <dgm:spPr/>
    </dgm:pt>
    <dgm:pt modelId="{4DA9FEC0-EEE1-4F79-A5A6-65ED278CA00E}" type="pres">
      <dgm:prSet presAssocID="{F6ABB476-6B86-40FD-A06B-78D2FC8E64C7}" presName="cycle" presStyleCnt="0"/>
      <dgm:spPr/>
    </dgm:pt>
    <dgm:pt modelId="{1822A631-63BC-497F-93D6-04FAFB5E017A}" type="pres">
      <dgm:prSet presAssocID="{F6ABB476-6B86-40FD-A06B-78D2FC8E64C7}" presName="srcNode" presStyleLbl="node1" presStyleIdx="0" presStyleCnt="3"/>
      <dgm:spPr/>
    </dgm:pt>
    <dgm:pt modelId="{CB9D5971-3F0F-452E-84E8-A27A73BEDD9A}" type="pres">
      <dgm:prSet presAssocID="{F6ABB476-6B86-40FD-A06B-78D2FC8E64C7}" presName="conn" presStyleLbl="parChTrans1D2" presStyleIdx="0" presStyleCnt="1"/>
      <dgm:spPr/>
    </dgm:pt>
    <dgm:pt modelId="{33453556-6151-4928-82E0-502B1DD45090}" type="pres">
      <dgm:prSet presAssocID="{F6ABB476-6B86-40FD-A06B-78D2FC8E64C7}" presName="extraNode" presStyleLbl="node1" presStyleIdx="0" presStyleCnt="3"/>
      <dgm:spPr/>
    </dgm:pt>
    <dgm:pt modelId="{40D5537B-692B-48BE-A379-53EFCB5294C0}" type="pres">
      <dgm:prSet presAssocID="{F6ABB476-6B86-40FD-A06B-78D2FC8E64C7}" presName="dstNode" presStyleLbl="node1" presStyleIdx="0" presStyleCnt="3"/>
      <dgm:spPr/>
    </dgm:pt>
    <dgm:pt modelId="{AEE9D855-4D16-4988-A7A9-202B3A8AE9CC}" type="pres">
      <dgm:prSet presAssocID="{30139CA1-0642-4339-A060-E8CD069CAC93}" presName="text_1" presStyleLbl="node1" presStyleIdx="0" presStyleCnt="3">
        <dgm:presLayoutVars>
          <dgm:bulletEnabled val="1"/>
        </dgm:presLayoutVars>
      </dgm:prSet>
      <dgm:spPr/>
    </dgm:pt>
    <dgm:pt modelId="{F67E4139-6AD3-4EA9-A414-0B35F9F348BF}" type="pres">
      <dgm:prSet presAssocID="{30139CA1-0642-4339-A060-E8CD069CAC93}" presName="accent_1" presStyleCnt="0"/>
      <dgm:spPr/>
    </dgm:pt>
    <dgm:pt modelId="{D29F4531-33C0-4C0E-9D90-75EA6EDEAF8F}" type="pres">
      <dgm:prSet presAssocID="{30139CA1-0642-4339-A060-E8CD069CAC93}" presName="accentRepeatNode" presStyleLbl="solidFgAcc1" presStyleIdx="0" presStyleCnt="3"/>
      <dgm:spPr/>
    </dgm:pt>
    <dgm:pt modelId="{B737FF14-3780-4A4C-9053-19AB6D26CA72}" type="pres">
      <dgm:prSet presAssocID="{C0AD9A06-B99D-48CD-8FDD-1FE0684D9B94}" presName="text_2" presStyleLbl="node1" presStyleIdx="1" presStyleCnt="3">
        <dgm:presLayoutVars>
          <dgm:bulletEnabled val="1"/>
        </dgm:presLayoutVars>
      </dgm:prSet>
      <dgm:spPr/>
    </dgm:pt>
    <dgm:pt modelId="{9542090A-60B9-4A2A-A203-13FF4FA6E137}" type="pres">
      <dgm:prSet presAssocID="{C0AD9A06-B99D-48CD-8FDD-1FE0684D9B94}" presName="accent_2" presStyleCnt="0"/>
      <dgm:spPr/>
    </dgm:pt>
    <dgm:pt modelId="{D3FCC978-0323-4705-A7BC-07B3F99E71EB}" type="pres">
      <dgm:prSet presAssocID="{C0AD9A06-B99D-48CD-8FDD-1FE0684D9B94}" presName="accentRepeatNode" presStyleLbl="solidFgAcc1" presStyleIdx="1" presStyleCnt="3"/>
      <dgm:spPr/>
    </dgm:pt>
    <dgm:pt modelId="{11874BD9-E018-48DF-8322-520C57881132}" type="pres">
      <dgm:prSet presAssocID="{646CD99E-89B3-44FA-B12C-C5DA96E0563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3CEF7-06F4-45B4-9E6C-0F222C21BE5B}" type="pres">
      <dgm:prSet presAssocID="{646CD99E-89B3-44FA-B12C-C5DA96E05639}" presName="accent_3" presStyleCnt="0"/>
      <dgm:spPr/>
    </dgm:pt>
    <dgm:pt modelId="{55BCDFF0-222D-44C3-919F-B53135B94092}" type="pres">
      <dgm:prSet presAssocID="{646CD99E-89B3-44FA-B12C-C5DA96E05639}" presName="accentRepeatNode" presStyleLbl="solidFgAcc1" presStyleIdx="2" presStyleCnt="3"/>
      <dgm:spPr/>
    </dgm:pt>
  </dgm:ptLst>
  <dgm:cxnLst>
    <dgm:cxn modelId="{7656430A-603A-43E9-B761-D5CEC0E0AA38}" srcId="{F6ABB476-6B86-40FD-A06B-78D2FC8E64C7}" destId="{30139CA1-0642-4339-A060-E8CD069CAC93}" srcOrd="0" destOrd="0" parTransId="{C4526836-3C7C-406A-B252-47473D285878}" sibTransId="{C2C83449-5CF2-43F5-8D58-2FB6247485C5}"/>
    <dgm:cxn modelId="{B3E88E68-CA71-4439-A1E0-9F84500E1143}" srcId="{F6ABB476-6B86-40FD-A06B-78D2FC8E64C7}" destId="{646CD99E-89B3-44FA-B12C-C5DA96E05639}" srcOrd="2" destOrd="0" parTransId="{989380FB-F139-4B09-B763-57D2429FB492}" sibTransId="{FEE48F76-97F4-48F5-A409-8E60EE91BDE5}"/>
    <dgm:cxn modelId="{346D4AF2-6507-4BDE-8FAE-C034BF52E9C8}" type="presOf" srcId="{C0AD9A06-B99D-48CD-8FDD-1FE0684D9B94}" destId="{B737FF14-3780-4A4C-9053-19AB6D26CA72}" srcOrd="0" destOrd="0" presId="urn:microsoft.com/office/officeart/2008/layout/VerticalCurvedList"/>
    <dgm:cxn modelId="{98806F3A-8FB2-40A7-B7E8-4072376A2C13}" type="presOf" srcId="{F6ABB476-6B86-40FD-A06B-78D2FC8E64C7}" destId="{5632FBE6-D61D-4A5C-8D9C-843C114426F1}" srcOrd="0" destOrd="0" presId="urn:microsoft.com/office/officeart/2008/layout/VerticalCurvedList"/>
    <dgm:cxn modelId="{A8E84173-FBDB-4C75-883B-EEC02A88D7BE}" type="presOf" srcId="{30139CA1-0642-4339-A060-E8CD069CAC93}" destId="{AEE9D855-4D16-4988-A7A9-202B3A8AE9CC}" srcOrd="0" destOrd="0" presId="urn:microsoft.com/office/officeart/2008/layout/VerticalCurvedList"/>
    <dgm:cxn modelId="{025F971D-BC19-4C9D-8B3B-4E0F8868FF58}" type="presOf" srcId="{646CD99E-89B3-44FA-B12C-C5DA96E05639}" destId="{11874BD9-E018-48DF-8322-520C57881132}" srcOrd="0" destOrd="0" presId="urn:microsoft.com/office/officeart/2008/layout/VerticalCurvedList"/>
    <dgm:cxn modelId="{AB7367C6-5307-4662-A768-3BAA3A597DFC}" srcId="{F6ABB476-6B86-40FD-A06B-78D2FC8E64C7}" destId="{C0AD9A06-B99D-48CD-8FDD-1FE0684D9B94}" srcOrd="1" destOrd="0" parTransId="{48D92901-578E-4245-A9A0-A68E8CC6E9B8}" sibTransId="{CF5D668F-17DB-4EE7-8FCD-99F9EAD58190}"/>
    <dgm:cxn modelId="{9F549CED-4CD9-4EC5-AF85-276987A4899D}" type="presOf" srcId="{C2C83449-5CF2-43F5-8D58-2FB6247485C5}" destId="{CB9D5971-3F0F-452E-84E8-A27A73BEDD9A}" srcOrd="0" destOrd="0" presId="urn:microsoft.com/office/officeart/2008/layout/VerticalCurvedList"/>
    <dgm:cxn modelId="{3D59883B-6AF6-4A75-978F-0F3EE41B7C79}" type="presParOf" srcId="{5632FBE6-D61D-4A5C-8D9C-843C114426F1}" destId="{C616D3E3-E9E0-4805-9732-0846D45D613C}" srcOrd="0" destOrd="0" presId="urn:microsoft.com/office/officeart/2008/layout/VerticalCurvedList"/>
    <dgm:cxn modelId="{08A500AA-8F49-4CE4-BB6F-D8DFA095633B}" type="presParOf" srcId="{C616D3E3-E9E0-4805-9732-0846D45D613C}" destId="{4DA9FEC0-EEE1-4F79-A5A6-65ED278CA00E}" srcOrd="0" destOrd="0" presId="urn:microsoft.com/office/officeart/2008/layout/VerticalCurvedList"/>
    <dgm:cxn modelId="{D4FFAA29-FA54-4D44-BCD5-A422F9469D8C}" type="presParOf" srcId="{4DA9FEC0-EEE1-4F79-A5A6-65ED278CA00E}" destId="{1822A631-63BC-497F-93D6-04FAFB5E017A}" srcOrd="0" destOrd="0" presId="urn:microsoft.com/office/officeart/2008/layout/VerticalCurvedList"/>
    <dgm:cxn modelId="{F58C09FA-1F72-4E10-8FC9-99251BC205D8}" type="presParOf" srcId="{4DA9FEC0-EEE1-4F79-A5A6-65ED278CA00E}" destId="{CB9D5971-3F0F-452E-84E8-A27A73BEDD9A}" srcOrd="1" destOrd="0" presId="urn:microsoft.com/office/officeart/2008/layout/VerticalCurvedList"/>
    <dgm:cxn modelId="{AAAFC366-8985-4E4F-917D-33805598FFB6}" type="presParOf" srcId="{4DA9FEC0-EEE1-4F79-A5A6-65ED278CA00E}" destId="{33453556-6151-4928-82E0-502B1DD45090}" srcOrd="2" destOrd="0" presId="urn:microsoft.com/office/officeart/2008/layout/VerticalCurvedList"/>
    <dgm:cxn modelId="{09F05341-8CC0-4405-9864-E29F1706CAB1}" type="presParOf" srcId="{4DA9FEC0-EEE1-4F79-A5A6-65ED278CA00E}" destId="{40D5537B-692B-48BE-A379-53EFCB5294C0}" srcOrd="3" destOrd="0" presId="urn:microsoft.com/office/officeart/2008/layout/VerticalCurvedList"/>
    <dgm:cxn modelId="{A4799DD9-6CA1-413C-8266-1EEFB2848F79}" type="presParOf" srcId="{C616D3E3-E9E0-4805-9732-0846D45D613C}" destId="{AEE9D855-4D16-4988-A7A9-202B3A8AE9CC}" srcOrd="1" destOrd="0" presId="urn:microsoft.com/office/officeart/2008/layout/VerticalCurvedList"/>
    <dgm:cxn modelId="{271A0794-880D-45E9-AA72-06E50D27307E}" type="presParOf" srcId="{C616D3E3-E9E0-4805-9732-0846D45D613C}" destId="{F67E4139-6AD3-4EA9-A414-0B35F9F348BF}" srcOrd="2" destOrd="0" presId="urn:microsoft.com/office/officeart/2008/layout/VerticalCurvedList"/>
    <dgm:cxn modelId="{D2E81E7A-C731-4C72-A0B9-EB6D7FA28A95}" type="presParOf" srcId="{F67E4139-6AD3-4EA9-A414-0B35F9F348BF}" destId="{D29F4531-33C0-4C0E-9D90-75EA6EDEAF8F}" srcOrd="0" destOrd="0" presId="urn:microsoft.com/office/officeart/2008/layout/VerticalCurvedList"/>
    <dgm:cxn modelId="{4EAEBA03-E7A4-4787-B835-B4EBFDD72895}" type="presParOf" srcId="{C616D3E3-E9E0-4805-9732-0846D45D613C}" destId="{B737FF14-3780-4A4C-9053-19AB6D26CA72}" srcOrd="3" destOrd="0" presId="urn:microsoft.com/office/officeart/2008/layout/VerticalCurvedList"/>
    <dgm:cxn modelId="{F7654BC5-0F35-4591-A061-87D3013E8A46}" type="presParOf" srcId="{C616D3E3-E9E0-4805-9732-0846D45D613C}" destId="{9542090A-60B9-4A2A-A203-13FF4FA6E137}" srcOrd="4" destOrd="0" presId="urn:microsoft.com/office/officeart/2008/layout/VerticalCurvedList"/>
    <dgm:cxn modelId="{328EEC66-3D06-498D-97FE-7CDE9F388B59}" type="presParOf" srcId="{9542090A-60B9-4A2A-A203-13FF4FA6E137}" destId="{D3FCC978-0323-4705-A7BC-07B3F99E71EB}" srcOrd="0" destOrd="0" presId="urn:microsoft.com/office/officeart/2008/layout/VerticalCurvedList"/>
    <dgm:cxn modelId="{02969EAE-2CBC-43BC-AAAE-6FEBA2EBFD94}" type="presParOf" srcId="{C616D3E3-E9E0-4805-9732-0846D45D613C}" destId="{11874BD9-E018-48DF-8322-520C57881132}" srcOrd="5" destOrd="0" presId="urn:microsoft.com/office/officeart/2008/layout/VerticalCurvedList"/>
    <dgm:cxn modelId="{6877C691-FCDB-48A5-BF7E-BEEFA2AA29B8}" type="presParOf" srcId="{C616D3E3-E9E0-4805-9732-0846D45D613C}" destId="{9F23CEF7-06F4-45B4-9E6C-0F222C21BE5B}" srcOrd="6" destOrd="0" presId="urn:microsoft.com/office/officeart/2008/layout/VerticalCurvedList"/>
    <dgm:cxn modelId="{DCD3F430-734D-4A34-9ED0-49BE02D1EB71}" type="presParOf" srcId="{9F23CEF7-06F4-45B4-9E6C-0F222C21BE5B}" destId="{55BCDFF0-222D-44C3-919F-B53135B940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9668E-8B88-46B2-9A74-275F795E3114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</dgm:pt>
    <dgm:pt modelId="{1E55EF06-9F87-4A6E-BA2B-F8B59ADDE699}">
      <dgm:prSet phldrT="[Текст]"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Анализ и исследование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F46C19A-5D9F-4FDC-954C-64A0F39EACC4}" type="parTrans" cxnId="{F0685418-7E8B-442A-8198-738E5B513B4E}">
      <dgm:prSet/>
      <dgm:spPr/>
      <dgm:t>
        <a:bodyPr/>
        <a:lstStyle/>
        <a:p>
          <a:endParaRPr lang="ru-RU"/>
        </a:p>
      </dgm:t>
    </dgm:pt>
    <dgm:pt modelId="{863FAFD2-5574-417D-9090-FD93FC924A23}" type="sibTrans" cxnId="{F0685418-7E8B-442A-8198-738E5B513B4E}">
      <dgm:prSet/>
      <dgm:spPr/>
      <dgm:t>
        <a:bodyPr/>
        <a:lstStyle/>
        <a:p>
          <a:endParaRPr lang="ru-RU"/>
        </a:p>
      </dgm:t>
    </dgm:pt>
    <dgm:pt modelId="{56E18A60-1C23-47DE-9DA3-62809361436C}">
      <dgm:prSet phldrT="[Текст]"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Выбор инструментальных средств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A8D0105-6289-461A-9095-7A54AF688D65}" type="parTrans" cxnId="{92986F95-ED4F-492A-A4E1-FFACF1AA08CE}">
      <dgm:prSet/>
      <dgm:spPr/>
      <dgm:t>
        <a:bodyPr/>
        <a:lstStyle/>
        <a:p>
          <a:endParaRPr lang="ru-RU"/>
        </a:p>
      </dgm:t>
    </dgm:pt>
    <dgm:pt modelId="{9F8FD4E7-34EA-460E-A694-7F7C92982BBF}" type="sibTrans" cxnId="{92986F95-ED4F-492A-A4E1-FFACF1AA08CE}">
      <dgm:prSet/>
      <dgm:spPr/>
      <dgm:t>
        <a:bodyPr/>
        <a:lstStyle/>
        <a:p>
          <a:endParaRPr lang="ru-RU"/>
        </a:p>
      </dgm:t>
    </dgm:pt>
    <dgm:pt modelId="{9D5478ED-F793-4963-9E80-B384170D3187}">
      <dgm:prSet phldrT="[Текст]"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Проектирование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C95A739-B10B-4F3E-BE05-635B043CC5D2}" type="parTrans" cxnId="{E07ECB91-FB61-44C2-910D-4E88084F0224}">
      <dgm:prSet/>
      <dgm:spPr/>
      <dgm:t>
        <a:bodyPr/>
        <a:lstStyle/>
        <a:p>
          <a:endParaRPr lang="ru-RU"/>
        </a:p>
      </dgm:t>
    </dgm:pt>
    <dgm:pt modelId="{F91AB95F-B0CA-4431-8757-73F23A583A54}" type="sibTrans" cxnId="{E07ECB91-FB61-44C2-910D-4E88084F0224}">
      <dgm:prSet/>
      <dgm:spPr/>
      <dgm:t>
        <a:bodyPr/>
        <a:lstStyle/>
        <a:p>
          <a:endParaRPr lang="ru-RU"/>
        </a:p>
      </dgm:t>
    </dgm:pt>
    <dgm:pt modelId="{28F9FE24-E4D9-411E-A8CD-CF75FE10A6B2}">
      <dgm:prSet phldrT="[Текст]"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Разработка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F677720-2C74-4E6D-B088-57AC7A5D6FCD}" type="parTrans" cxnId="{616BCCA1-CF8E-4B33-B49F-DD892E560AAE}">
      <dgm:prSet/>
      <dgm:spPr/>
      <dgm:t>
        <a:bodyPr/>
        <a:lstStyle/>
        <a:p>
          <a:endParaRPr lang="ru-RU"/>
        </a:p>
      </dgm:t>
    </dgm:pt>
    <dgm:pt modelId="{76B4D57A-C2F2-42A4-A1E8-27198AC7F8B4}" type="sibTrans" cxnId="{616BCCA1-CF8E-4B33-B49F-DD892E560AAE}">
      <dgm:prSet/>
      <dgm:spPr/>
      <dgm:t>
        <a:bodyPr/>
        <a:lstStyle/>
        <a:p>
          <a:endParaRPr lang="ru-RU"/>
        </a:p>
      </dgm:t>
    </dgm:pt>
    <dgm:pt modelId="{566D19C6-6D13-4D80-AAFE-CAB12E969B94}">
      <dgm:prSet phldrT="[Текст]"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Верификация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89A4E8E-AEC2-494D-A72F-029138763DC6}" type="parTrans" cxnId="{E9071386-E715-495B-AA20-23936C4C0BD8}">
      <dgm:prSet/>
      <dgm:spPr/>
      <dgm:t>
        <a:bodyPr/>
        <a:lstStyle/>
        <a:p>
          <a:endParaRPr lang="ru-RU"/>
        </a:p>
      </dgm:t>
    </dgm:pt>
    <dgm:pt modelId="{5B709BA3-7B34-4D8C-A88A-AAFED3D39277}" type="sibTrans" cxnId="{E9071386-E715-495B-AA20-23936C4C0BD8}">
      <dgm:prSet/>
      <dgm:spPr/>
      <dgm:t>
        <a:bodyPr/>
        <a:lstStyle/>
        <a:p>
          <a:endParaRPr lang="ru-RU"/>
        </a:p>
      </dgm:t>
    </dgm:pt>
    <dgm:pt modelId="{577F07BD-F4CA-4C6D-ADE1-693E60B659CD}" type="pres">
      <dgm:prSet presAssocID="{7069668E-8B88-46B2-9A74-275F795E3114}" presName="outerComposite" presStyleCnt="0">
        <dgm:presLayoutVars>
          <dgm:chMax val="5"/>
          <dgm:dir/>
          <dgm:resizeHandles val="exact"/>
        </dgm:presLayoutVars>
      </dgm:prSet>
      <dgm:spPr/>
    </dgm:pt>
    <dgm:pt modelId="{42B7BA7C-7F8A-4792-9DB3-DFE4C9C7BF8D}" type="pres">
      <dgm:prSet presAssocID="{7069668E-8B88-46B2-9A74-275F795E3114}" presName="dummyMaxCanvas" presStyleCnt="0">
        <dgm:presLayoutVars/>
      </dgm:prSet>
      <dgm:spPr/>
    </dgm:pt>
    <dgm:pt modelId="{ABC295A7-4E8C-4FA3-B4EC-E1E713B8581B}" type="pres">
      <dgm:prSet presAssocID="{7069668E-8B88-46B2-9A74-275F795E3114}" presName="FiveNodes_1" presStyleLbl="node1" presStyleIdx="0" presStyleCnt="5">
        <dgm:presLayoutVars>
          <dgm:bulletEnabled val="1"/>
        </dgm:presLayoutVars>
      </dgm:prSet>
      <dgm:spPr/>
    </dgm:pt>
    <dgm:pt modelId="{BE65011E-8CFA-49F6-9453-F05E955E143C}" type="pres">
      <dgm:prSet presAssocID="{7069668E-8B88-46B2-9A74-275F795E3114}" presName="FiveNodes_2" presStyleLbl="node1" presStyleIdx="1" presStyleCnt="5">
        <dgm:presLayoutVars>
          <dgm:bulletEnabled val="1"/>
        </dgm:presLayoutVars>
      </dgm:prSet>
      <dgm:spPr/>
    </dgm:pt>
    <dgm:pt modelId="{EA7E791E-4D99-4032-A77E-6FAC0EEDB616}" type="pres">
      <dgm:prSet presAssocID="{7069668E-8B88-46B2-9A74-275F795E3114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6EB451-E2DE-4A77-B528-1E496B8C5A77}" type="pres">
      <dgm:prSet presAssocID="{7069668E-8B88-46B2-9A74-275F795E3114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5CE8E9-5CA5-4258-9759-76455BF1DB8B}" type="pres">
      <dgm:prSet presAssocID="{7069668E-8B88-46B2-9A74-275F795E3114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6040EE-99FE-4CE2-91FD-BF1BD858C7AD}" type="pres">
      <dgm:prSet presAssocID="{7069668E-8B88-46B2-9A74-275F795E3114}" presName="FiveConn_1-2" presStyleLbl="fgAccFollowNode1" presStyleIdx="0" presStyleCnt="4">
        <dgm:presLayoutVars>
          <dgm:bulletEnabled val="1"/>
        </dgm:presLayoutVars>
      </dgm:prSet>
      <dgm:spPr/>
    </dgm:pt>
    <dgm:pt modelId="{83624F16-53BE-457A-8DA6-C132AA413D65}" type="pres">
      <dgm:prSet presAssocID="{7069668E-8B88-46B2-9A74-275F795E3114}" presName="FiveConn_2-3" presStyleLbl="fgAccFollowNode1" presStyleIdx="1" presStyleCnt="4">
        <dgm:presLayoutVars>
          <dgm:bulletEnabled val="1"/>
        </dgm:presLayoutVars>
      </dgm:prSet>
      <dgm:spPr/>
    </dgm:pt>
    <dgm:pt modelId="{61D72CBE-76BA-40F0-A7BF-93BF159822B1}" type="pres">
      <dgm:prSet presAssocID="{7069668E-8B88-46B2-9A74-275F795E3114}" presName="FiveConn_3-4" presStyleLbl="fgAccFollowNode1" presStyleIdx="2" presStyleCnt="4">
        <dgm:presLayoutVars>
          <dgm:bulletEnabled val="1"/>
        </dgm:presLayoutVars>
      </dgm:prSet>
      <dgm:spPr/>
    </dgm:pt>
    <dgm:pt modelId="{35F9E9E8-BE0C-4987-85BA-74079C235EA3}" type="pres">
      <dgm:prSet presAssocID="{7069668E-8B88-46B2-9A74-275F795E3114}" presName="FiveConn_4-5" presStyleLbl="fgAccFollowNode1" presStyleIdx="3" presStyleCnt="4">
        <dgm:presLayoutVars>
          <dgm:bulletEnabled val="1"/>
        </dgm:presLayoutVars>
      </dgm:prSet>
      <dgm:spPr/>
    </dgm:pt>
    <dgm:pt modelId="{1BC31AD2-63EA-43ED-95C2-AB88FD8B5743}" type="pres">
      <dgm:prSet presAssocID="{7069668E-8B88-46B2-9A74-275F795E3114}" presName="FiveNodes_1_text" presStyleLbl="node1" presStyleIdx="4" presStyleCnt="5">
        <dgm:presLayoutVars>
          <dgm:bulletEnabled val="1"/>
        </dgm:presLayoutVars>
      </dgm:prSet>
      <dgm:spPr/>
    </dgm:pt>
    <dgm:pt modelId="{2D0B5815-1034-4143-A869-E483391BA517}" type="pres">
      <dgm:prSet presAssocID="{7069668E-8B88-46B2-9A74-275F795E3114}" presName="FiveNodes_2_text" presStyleLbl="node1" presStyleIdx="4" presStyleCnt="5">
        <dgm:presLayoutVars>
          <dgm:bulletEnabled val="1"/>
        </dgm:presLayoutVars>
      </dgm:prSet>
      <dgm:spPr/>
    </dgm:pt>
    <dgm:pt modelId="{E2BA7A4A-4FFE-4346-A537-9C309B67EC94}" type="pres">
      <dgm:prSet presAssocID="{7069668E-8B88-46B2-9A74-275F795E3114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1CC6B9-B410-4D55-A150-4BCCA73B21A3}" type="pres">
      <dgm:prSet presAssocID="{7069668E-8B88-46B2-9A74-275F795E3114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D7B422-5620-42A8-8517-9A9A494AF89E}" type="pres">
      <dgm:prSet presAssocID="{7069668E-8B88-46B2-9A74-275F795E3114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6A9E8E-9C38-4D7C-AD19-4E3A86D7EDE2}" type="presOf" srcId="{9F8FD4E7-34EA-460E-A694-7F7C92982BBF}" destId="{83624F16-53BE-457A-8DA6-C132AA413D65}" srcOrd="0" destOrd="0" presId="urn:microsoft.com/office/officeart/2005/8/layout/vProcess5"/>
    <dgm:cxn modelId="{E8592BB7-5B12-4526-BFD9-978751325416}" type="presOf" srcId="{863FAFD2-5574-417D-9090-FD93FC924A23}" destId="{8D6040EE-99FE-4CE2-91FD-BF1BD858C7AD}" srcOrd="0" destOrd="0" presId="urn:microsoft.com/office/officeart/2005/8/layout/vProcess5"/>
    <dgm:cxn modelId="{F0685418-7E8B-442A-8198-738E5B513B4E}" srcId="{7069668E-8B88-46B2-9A74-275F795E3114}" destId="{1E55EF06-9F87-4A6E-BA2B-F8B59ADDE699}" srcOrd="0" destOrd="0" parTransId="{DF46C19A-5D9F-4FDC-954C-64A0F39EACC4}" sibTransId="{863FAFD2-5574-417D-9090-FD93FC924A23}"/>
    <dgm:cxn modelId="{256FB536-E18A-4CE9-8B76-D8E78510DF06}" type="presOf" srcId="{F91AB95F-B0CA-4431-8757-73F23A583A54}" destId="{61D72CBE-76BA-40F0-A7BF-93BF159822B1}" srcOrd="0" destOrd="0" presId="urn:microsoft.com/office/officeart/2005/8/layout/vProcess5"/>
    <dgm:cxn modelId="{55979AB8-3C39-458A-92AB-5D7E9B771FC0}" type="presOf" srcId="{28F9FE24-E4D9-411E-A8CD-CF75FE10A6B2}" destId="{C16EB451-E2DE-4A77-B528-1E496B8C5A77}" srcOrd="0" destOrd="0" presId="urn:microsoft.com/office/officeart/2005/8/layout/vProcess5"/>
    <dgm:cxn modelId="{92986F95-ED4F-492A-A4E1-FFACF1AA08CE}" srcId="{7069668E-8B88-46B2-9A74-275F795E3114}" destId="{56E18A60-1C23-47DE-9DA3-62809361436C}" srcOrd="1" destOrd="0" parTransId="{AA8D0105-6289-461A-9095-7A54AF688D65}" sibTransId="{9F8FD4E7-34EA-460E-A694-7F7C92982BBF}"/>
    <dgm:cxn modelId="{8A161635-47DD-481D-8EC1-9BD293C70F14}" type="presOf" srcId="{1E55EF06-9F87-4A6E-BA2B-F8B59ADDE699}" destId="{1BC31AD2-63EA-43ED-95C2-AB88FD8B5743}" srcOrd="1" destOrd="0" presId="urn:microsoft.com/office/officeart/2005/8/layout/vProcess5"/>
    <dgm:cxn modelId="{FDE3FA87-CC5A-43EA-ACDA-FB8BA095AC1C}" type="presOf" srcId="{76B4D57A-C2F2-42A4-A1E8-27198AC7F8B4}" destId="{35F9E9E8-BE0C-4987-85BA-74079C235EA3}" srcOrd="0" destOrd="0" presId="urn:microsoft.com/office/officeart/2005/8/layout/vProcess5"/>
    <dgm:cxn modelId="{2D1AED1C-A414-4979-9E69-CC81CB2C1EFE}" type="presOf" srcId="{9D5478ED-F793-4963-9E80-B384170D3187}" destId="{E2BA7A4A-4FFE-4346-A537-9C309B67EC94}" srcOrd="1" destOrd="0" presId="urn:microsoft.com/office/officeart/2005/8/layout/vProcess5"/>
    <dgm:cxn modelId="{6CBFCC17-098A-4B04-8D58-C55A0AA4C57E}" type="presOf" srcId="{1E55EF06-9F87-4A6E-BA2B-F8B59ADDE699}" destId="{ABC295A7-4E8C-4FA3-B4EC-E1E713B8581B}" srcOrd="0" destOrd="0" presId="urn:microsoft.com/office/officeart/2005/8/layout/vProcess5"/>
    <dgm:cxn modelId="{1D098458-4972-4CB2-84BE-62515AC7A3DA}" type="presOf" srcId="{56E18A60-1C23-47DE-9DA3-62809361436C}" destId="{BE65011E-8CFA-49F6-9453-F05E955E143C}" srcOrd="0" destOrd="0" presId="urn:microsoft.com/office/officeart/2005/8/layout/vProcess5"/>
    <dgm:cxn modelId="{0CF08D06-4A5F-4663-98E9-14312CB28876}" type="presOf" srcId="{566D19C6-6D13-4D80-AAFE-CAB12E969B94}" destId="{1E5CE8E9-5CA5-4258-9759-76455BF1DB8B}" srcOrd="0" destOrd="0" presId="urn:microsoft.com/office/officeart/2005/8/layout/vProcess5"/>
    <dgm:cxn modelId="{E07ECB91-FB61-44C2-910D-4E88084F0224}" srcId="{7069668E-8B88-46B2-9A74-275F795E3114}" destId="{9D5478ED-F793-4963-9E80-B384170D3187}" srcOrd="2" destOrd="0" parTransId="{CC95A739-B10B-4F3E-BE05-635B043CC5D2}" sibTransId="{F91AB95F-B0CA-4431-8757-73F23A583A54}"/>
    <dgm:cxn modelId="{616BCCA1-CF8E-4B33-B49F-DD892E560AAE}" srcId="{7069668E-8B88-46B2-9A74-275F795E3114}" destId="{28F9FE24-E4D9-411E-A8CD-CF75FE10A6B2}" srcOrd="3" destOrd="0" parTransId="{1F677720-2C74-4E6D-B088-57AC7A5D6FCD}" sibTransId="{76B4D57A-C2F2-42A4-A1E8-27198AC7F8B4}"/>
    <dgm:cxn modelId="{90E4A287-56B8-4584-BA38-8820F3E1947C}" type="presOf" srcId="{28F9FE24-E4D9-411E-A8CD-CF75FE10A6B2}" destId="{9C1CC6B9-B410-4D55-A150-4BCCA73B21A3}" srcOrd="1" destOrd="0" presId="urn:microsoft.com/office/officeart/2005/8/layout/vProcess5"/>
    <dgm:cxn modelId="{4FFBC21B-58B8-4F5F-A725-BFC0C8725FBA}" type="presOf" srcId="{7069668E-8B88-46B2-9A74-275F795E3114}" destId="{577F07BD-F4CA-4C6D-ADE1-693E60B659CD}" srcOrd="0" destOrd="0" presId="urn:microsoft.com/office/officeart/2005/8/layout/vProcess5"/>
    <dgm:cxn modelId="{91A66325-A87E-4694-9430-CBFD2CA80EAC}" type="presOf" srcId="{566D19C6-6D13-4D80-AAFE-CAB12E969B94}" destId="{59D7B422-5620-42A8-8517-9A9A494AF89E}" srcOrd="1" destOrd="0" presId="urn:microsoft.com/office/officeart/2005/8/layout/vProcess5"/>
    <dgm:cxn modelId="{F9316367-BEC0-4C45-AECA-B98F2DACD115}" type="presOf" srcId="{9D5478ED-F793-4963-9E80-B384170D3187}" destId="{EA7E791E-4D99-4032-A77E-6FAC0EEDB616}" srcOrd="0" destOrd="0" presId="urn:microsoft.com/office/officeart/2005/8/layout/vProcess5"/>
    <dgm:cxn modelId="{D2A915E2-B80A-4D54-A0E2-2654771A235B}" type="presOf" srcId="{56E18A60-1C23-47DE-9DA3-62809361436C}" destId="{2D0B5815-1034-4143-A869-E483391BA517}" srcOrd="1" destOrd="0" presId="urn:microsoft.com/office/officeart/2005/8/layout/vProcess5"/>
    <dgm:cxn modelId="{E9071386-E715-495B-AA20-23936C4C0BD8}" srcId="{7069668E-8B88-46B2-9A74-275F795E3114}" destId="{566D19C6-6D13-4D80-AAFE-CAB12E969B94}" srcOrd="4" destOrd="0" parTransId="{989A4E8E-AEC2-494D-A72F-029138763DC6}" sibTransId="{5B709BA3-7B34-4D8C-A88A-AAFED3D39277}"/>
    <dgm:cxn modelId="{4767D172-56D1-4949-92C8-C267A99E8F76}" type="presParOf" srcId="{577F07BD-F4CA-4C6D-ADE1-693E60B659CD}" destId="{42B7BA7C-7F8A-4792-9DB3-DFE4C9C7BF8D}" srcOrd="0" destOrd="0" presId="urn:microsoft.com/office/officeart/2005/8/layout/vProcess5"/>
    <dgm:cxn modelId="{41D32F5E-32BF-4340-903F-A65E3D13BDCF}" type="presParOf" srcId="{577F07BD-F4CA-4C6D-ADE1-693E60B659CD}" destId="{ABC295A7-4E8C-4FA3-B4EC-E1E713B8581B}" srcOrd="1" destOrd="0" presId="urn:microsoft.com/office/officeart/2005/8/layout/vProcess5"/>
    <dgm:cxn modelId="{189B164A-798D-49E8-A887-736F07C62853}" type="presParOf" srcId="{577F07BD-F4CA-4C6D-ADE1-693E60B659CD}" destId="{BE65011E-8CFA-49F6-9453-F05E955E143C}" srcOrd="2" destOrd="0" presId="urn:microsoft.com/office/officeart/2005/8/layout/vProcess5"/>
    <dgm:cxn modelId="{34D4B03D-F0D1-47F1-BBC5-59D308F28CB2}" type="presParOf" srcId="{577F07BD-F4CA-4C6D-ADE1-693E60B659CD}" destId="{EA7E791E-4D99-4032-A77E-6FAC0EEDB616}" srcOrd="3" destOrd="0" presId="urn:microsoft.com/office/officeart/2005/8/layout/vProcess5"/>
    <dgm:cxn modelId="{44E1C6C7-B905-4942-83A3-10F5D37624C9}" type="presParOf" srcId="{577F07BD-F4CA-4C6D-ADE1-693E60B659CD}" destId="{C16EB451-E2DE-4A77-B528-1E496B8C5A77}" srcOrd="4" destOrd="0" presId="urn:microsoft.com/office/officeart/2005/8/layout/vProcess5"/>
    <dgm:cxn modelId="{4A3B5BD5-5B34-4384-A3B8-86BA6028E3F9}" type="presParOf" srcId="{577F07BD-F4CA-4C6D-ADE1-693E60B659CD}" destId="{1E5CE8E9-5CA5-4258-9759-76455BF1DB8B}" srcOrd="5" destOrd="0" presId="urn:microsoft.com/office/officeart/2005/8/layout/vProcess5"/>
    <dgm:cxn modelId="{D76C8B91-1D7E-4860-82B0-CE891B20E00C}" type="presParOf" srcId="{577F07BD-F4CA-4C6D-ADE1-693E60B659CD}" destId="{8D6040EE-99FE-4CE2-91FD-BF1BD858C7AD}" srcOrd="6" destOrd="0" presId="urn:microsoft.com/office/officeart/2005/8/layout/vProcess5"/>
    <dgm:cxn modelId="{60D8F0E8-CE80-4ADB-93F6-081D8BC27441}" type="presParOf" srcId="{577F07BD-F4CA-4C6D-ADE1-693E60B659CD}" destId="{83624F16-53BE-457A-8DA6-C132AA413D65}" srcOrd="7" destOrd="0" presId="urn:microsoft.com/office/officeart/2005/8/layout/vProcess5"/>
    <dgm:cxn modelId="{BFB4C1DE-D39E-4990-BB60-402FFCC33010}" type="presParOf" srcId="{577F07BD-F4CA-4C6D-ADE1-693E60B659CD}" destId="{61D72CBE-76BA-40F0-A7BF-93BF159822B1}" srcOrd="8" destOrd="0" presId="urn:microsoft.com/office/officeart/2005/8/layout/vProcess5"/>
    <dgm:cxn modelId="{43A6FFB0-19F0-421F-A687-7087E93C74CA}" type="presParOf" srcId="{577F07BD-F4CA-4C6D-ADE1-693E60B659CD}" destId="{35F9E9E8-BE0C-4987-85BA-74079C235EA3}" srcOrd="9" destOrd="0" presId="urn:microsoft.com/office/officeart/2005/8/layout/vProcess5"/>
    <dgm:cxn modelId="{2D70477B-0921-4CF9-8C89-452CE8B2A2CE}" type="presParOf" srcId="{577F07BD-F4CA-4C6D-ADE1-693E60B659CD}" destId="{1BC31AD2-63EA-43ED-95C2-AB88FD8B5743}" srcOrd="10" destOrd="0" presId="urn:microsoft.com/office/officeart/2005/8/layout/vProcess5"/>
    <dgm:cxn modelId="{0A0B113E-3EC7-4B05-8AA4-83128AB79C0A}" type="presParOf" srcId="{577F07BD-F4CA-4C6D-ADE1-693E60B659CD}" destId="{2D0B5815-1034-4143-A869-E483391BA517}" srcOrd="11" destOrd="0" presId="urn:microsoft.com/office/officeart/2005/8/layout/vProcess5"/>
    <dgm:cxn modelId="{7188CC20-2DB0-4735-9607-3727639AB44D}" type="presParOf" srcId="{577F07BD-F4CA-4C6D-ADE1-693E60B659CD}" destId="{E2BA7A4A-4FFE-4346-A537-9C309B67EC94}" srcOrd="12" destOrd="0" presId="urn:microsoft.com/office/officeart/2005/8/layout/vProcess5"/>
    <dgm:cxn modelId="{ED565309-BA2F-4764-BE7D-51C6847A8995}" type="presParOf" srcId="{577F07BD-F4CA-4C6D-ADE1-693E60B659CD}" destId="{9C1CC6B9-B410-4D55-A150-4BCCA73B21A3}" srcOrd="13" destOrd="0" presId="urn:microsoft.com/office/officeart/2005/8/layout/vProcess5"/>
    <dgm:cxn modelId="{77AA5B87-C945-46DD-A982-5187A3A8E685}" type="presParOf" srcId="{577F07BD-F4CA-4C6D-ADE1-693E60B659CD}" destId="{59D7B422-5620-42A8-8517-9A9A494AF89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3D5D80-4FE5-4C93-B7DD-9FD33C7571E6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C93F522-B9EB-4595-9D5B-625B1B9205F2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Разработка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D5F4514-B56B-48E7-BB9D-917EFE1C2CD2}" type="parTrans" cxnId="{ABA8A7EC-1D37-4F8C-AA11-5C99906F733B}">
      <dgm:prSet/>
      <dgm:spPr/>
      <dgm:t>
        <a:bodyPr/>
        <a:lstStyle/>
        <a:p>
          <a:endParaRPr lang="ru-RU"/>
        </a:p>
      </dgm:t>
    </dgm:pt>
    <dgm:pt modelId="{8B5A0DE4-0778-436B-A2F1-5EA63CF4C30D}" type="sibTrans" cxnId="{ABA8A7EC-1D37-4F8C-AA11-5C99906F733B}">
      <dgm:prSet/>
      <dgm:spPr/>
      <dgm:t>
        <a:bodyPr/>
        <a:lstStyle/>
        <a:p>
          <a:endParaRPr lang="ru-RU"/>
        </a:p>
      </dgm:t>
    </dgm:pt>
    <dgm:pt modelId="{F43E1D4D-FBED-4E92-ABE7-C24C78088082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Верификация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D049F7C-B885-4397-98EB-A907774CE31E}" type="parTrans" cxnId="{84F76022-548D-4839-9A57-A0482AF2D28E}">
      <dgm:prSet/>
      <dgm:spPr/>
      <dgm:t>
        <a:bodyPr/>
        <a:lstStyle/>
        <a:p>
          <a:endParaRPr lang="ru-RU"/>
        </a:p>
      </dgm:t>
    </dgm:pt>
    <dgm:pt modelId="{68829D14-CF82-445E-8E7E-7A1AC088EB97}" type="sibTrans" cxnId="{84F76022-548D-4839-9A57-A0482AF2D28E}">
      <dgm:prSet/>
      <dgm:spPr/>
      <dgm:t>
        <a:bodyPr/>
        <a:lstStyle/>
        <a:p>
          <a:endParaRPr lang="ru-RU"/>
        </a:p>
      </dgm:t>
    </dgm:pt>
    <dgm:pt modelId="{DB18C2AD-0BB6-4E4C-8E48-B10324585B49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Моделей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DDCCE3B-94F6-4F6A-BC1D-569CCF119CDE}" type="parTrans" cxnId="{E0147808-F4D1-44E1-947E-1EEFE768BF18}">
      <dgm:prSet/>
      <dgm:spPr/>
      <dgm:t>
        <a:bodyPr/>
        <a:lstStyle/>
        <a:p>
          <a:endParaRPr lang="ru-RU"/>
        </a:p>
      </dgm:t>
    </dgm:pt>
    <dgm:pt modelId="{AEAF11E3-B6E2-4D79-BFA6-F16BB6B8D7EB}" type="sibTrans" cxnId="{E0147808-F4D1-44E1-947E-1EEFE768BF18}">
      <dgm:prSet/>
      <dgm:spPr/>
      <dgm:t>
        <a:bodyPr/>
        <a:lstStyle/>
        <a:p>
          <a:endParaRPr lang="ru-RU"/>
        </a:p>
      </dgm:t>
    </dgm:pt>
    <dgm:pt modelId="{F571B837-4628-4D67-BF0B-6DC3A34DEE59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Представлений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092FD91-53CD-455C-823C-0424723A049A}" type="parTrans" cxnId="{5A49B6BD-BB9A-4B37-8DE3-AF854B7AC2FA}">
      <dgm:prSet/>
      <dgm:spPr/>
      <dgm:t>
        <a:bodyPr/>
        <a:lstStyle/>
        <a:p>
          <a:endParaRPr lang="ru-RU"/>
        </a:p>
      </dgm:t>
    </dgm:pt>
    <dgm:pt modelId="{48984DA2-8B71-4893-AF4C-E943F3571989}" type="sibTrans" cxnId="{5A49B6BD-BB9A-4B37-8DE3-AF854B7AC2FA}">
      <dgm:prSet/>
      <dgm:spPr/>
      <dgm:t>
        <a:bodyPr/>
        <a:lstStyle/>
        <a:p>
          <a:endParaRPr lang="ru-RU"/>
        </a:p>
      </dgm:t>
    </dgm:pt>
    <dgm:pt modelId="{2CF323EE-1558-42C0-BA82-6EFFD131D27C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Контроллеров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A6F9391C-ADE1-4ACE-9B18-687B9760D36A}" type="parTrans" cxnId="{CC74637B-F531-49AB-AD74-0F5B01429BAD}">
      <dgm:prSet/>
      <dgm:spPr/>
      <dgm:t>
        <a:bodyPr/>
        <a:lstStyle/>
        <a:p>
          <a:endParaRPr lang="ru-RU"/>
        </a:p>
      </dgm:t>
    </dgm:pt>
    <dgm:pt modelId="{877909A3-B4BA-49CD-AC38-E4F8B0BA9108}" type="sibTrans" cxnId="{CC74637B-F531-49AB-AD74-0F5B01429BAD}">
      <dgm:prSet/>
      <dgm:spPr/>
      <dgm:t>
        <a:bodyPr/>
        <a:lstStyle/>
        <a:p>
          <a:endParaRPr lang="ru-RU"/>
        </a:p>
      </dgm:t>
    </dgm:pt>
    <dgm:pt modelId="{1D7E4CED-38C5-4833-BF0C-3BBDBE8FE863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Проектирование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CECE814-916C-4A7B-B585-719101525CD4}" type="parTrans" cxnId="{7FC97E3D-897A-4D82-821D-19AD5561FABE}">
      <dgm:prSet/>
      <dgm:spPr/>
      <dgm:t>
        <a:bodyPr/>
        <a:lstStyle/>
        <a:p>
          <a:endParaRPr lang="ru-RU"/>
        </a:p>
      </dgm:t>
    </dgm:pt>
    <dgm:pt modelId="{5A641F93-C9D0-4782-B583-A1780B007905}" type="sibTrans" cxnId="{7FC97E3D-897A-4D82-821D-19AD5561FABE}">
      <dgm:prSet/>
      <dgm:spPr/>
      <dgm:t>
        <a:bodyPr/>
        <a:lstStyle/>
        <a:p>
          <a:endParaRPr lang="ru-RU"/>
        </a:p>
      </dgm:t>
    </dgm:pt>
    <dgm:pt modelId="{88442010-BA27-4D9D-840D-219AA12D9779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Базы данных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29EBB7D-BA0D-499D-8933-BC84B89C3072}" type="parTrans" cxnId="{0F448591-DEB3-4644-85AD-ADE0DA224969}">
      <dgm:prSet/>
      <dgm:spPr/>
      <dgm:t>
        <a:bodyPr/>
        <a:lstStyle/>
        <a:p>
          <a:endParaRPr lang="ru-RU"/>
        </a:p>
      </dgm:t>
    </dgm:pt>
    <dgm:pt modelId="{DE97ADE4-B615-4524-8B6F-3A2FA0E9EE1B}" type="sibTrans" cxnId="{0F448591-DEB3-4644-85AD-ADE0DA224969}">
      <dgm:prSet/>
      <dgm:spPr/>
      <dgm:t>
        <a:bodyPr/>
        <a:lstStyle/>
        <a:p>
          <a:endParaRPr lang="ru-RU"/>
        </a:p>
      </dgm:t>
    </dgm:pt>
    <dgm:pt modelId="{C1F8D3D7-AAFE-47DB-A90C-B873ECF0E164}">
      <dgm:prSet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MVC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C707491-7408-4FEA-A23E-CADBC0082F6A}" type="parTrans" cxnId="{970FE01E-599A-46E2-B1BF-1F954AA96D50}">
      <dgm:prSet/>
      <dgm:spPr/>
      <dgm:t>
        <a:bodyPr/>
        <a:lstStyle/>
        <a:p>
          <a:endParaRPr lang="ru-RU"/>
        </a:p>
      </dgm:t>
    </dgm:pt>
    <dgm:pt modelId="{BBBA840E-4551-4848-9C41-DE8B7F83A09B}" type="sibTrans" cxnId="{970FE01E-599A-46E2-B1BF-1F954AA96D50}">
      <dgm:prSet/>
      <dgm:spPr/>
      <dgm:t>
        <a:bodyPr/>
        <a:lstStyle/>
        <a:p>
          <a:endParaRPr lang="ru-RU"/>
        </a:p>
      </dgm:t>
    </dgm:pt>
    <dgm:pt modelId="{16F65381-61C0-4DBB-8D78-7F4700BBAC55}" type="pres">
      <dgm:prSet presAssocID="{663D5D80-4FE5-4C93-B7DD-9FD33C7571E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0FE9CA9-51E2-4034-8505-6A27F6B48AD6}" type="pres">
      <dgm:prSet presAssocID="{F43E1D4D-FBED-4E92-ABE7-C24C78088082}" presName="circle1" presStyleLbl="node1" presStyleIdx="0" presStyleCnt="3"/>
      <dgm:spPr/>
    </dgm:pt>
    <dgm:pt modelId="{4AD4A3D0-47C2-4D0C-9E1A-9B8EB6D7730E}" type="pres">
      <dgm:prSet presAssocID="{F43E1D4D-FBED-4E92-ABE7-C24C78088082}" presName="space" presStyleCnt="0"/>
      <dgm:spPr/>
    </dgm:pt>
    <dgm:pt modelId="{D4D9BAC5-9CDE-4A34-A1D2-7B966D8D6E20}" type="pres">
      <dgm:prSet presAssocID="{F43E1D4D-FBED-4E92-ABE7-C24C78088082}" presName="rect1" presStyleLbl="alignAcc1" presStyleIdx="0" presStyleCnt="3"/>
      <dgm:spPr/>
      <dgm:t>
        <a:bodyPr/>
        <a:lstStyle/>
        <a:p>
          <a:endParaRPr lang="ru-RU"/>
        </a:p>
      </dgm:t>
    </dgm:pt>
    <dgm:pt modelId="{B9B8339C-B86D-4BDB-8C60-361EF97D270F}" type="pres">
      <dgm:prSet presAssocID="{BC93F522-B9EB-4595-9D5B-625B1B9205F2}" presName="vertSpace2" presStyleLbl="node1" presStyleIdx="0" presStyleCnt="3"/>
      <dgm:spPr/>
    </dgm:pt>
    <dgm:pt modelId="{E72E1176-FE5A-4AFA-8DDA-7666F45BB6B4}" type="pres">
      <dgm:prSet presAssocID="{BC93F522-B9EB-4595-9D5B-625B1B9205F2}" presName="circle2" presStyleLbl="node1" presStyleIdx="1" presStyleCnt="3"/>
      <dgm:spPr/>
    </dgm:pt>
    <dgm:pt modelId="{73172F7F-1197-476C-A767-88C200C5D4B5}" type="pres">
      <dgm:prSet presAssocID="{BC93F522-B9EB-4595-9D5B-625B1B9205F2}" presName="rect2" presStyleLbl="alignAcc1" presStyleIdx="1" presStyleCnt="3"/>
      <dgm:spPr/>
      <dgm:t>
        <a:bodyPr/>
        <a:lstStyle/>
        <a:p>
          <a:endParaRPr lang="ru-RU"/>
        </a:p>
      </dgm:t>
    </dgm:pt>
    <dgm:pt modelId="{1CB51E2A-1584-4FAD-8B06-B38A021D0356}" type="pres">
      <dgm:prSet presAssocID="{1D7E4CED-38C5-4833-BF0C-3BBDBE8FE863}" presName="vertSpace3" presStyleLbl="node1" presStyleIdx="1" presStyleCnt="3"/>
      <dgm:spPr/>
    </dgm:pt>
    <dgm:pt modelId="{F2F9E360-D281-4D19-AEB2-37F4C921F930}" type="pres">
      <dgm:prSet presAssocID="{1D7E4CED-38C5-4833-BF0C-3BBDBE8FE863}" presName="circle3" presStyleLbl="node1" presStyleIdx="2" presStyleCnt="3"/>
      <dgm:spPr/>
    </dgm:pt>
    <dgm:pt modelId="{6C6214C1-CC04-4F2F-BB9F-535E031EDDF0}" type="pres">
      <dgm:prSet presAssocID="{1D7E4CED-38C5-4833-BF0C-3BBDBE8FE863}" presName="rect3" presStyleLbl="alignAcc1" presStyleIdx="2" presStyleCnt="3"/>
      <dgm:spPr/>
      <dgm:t>
        <a:bodyPr/>
        <a:lstStyle/>
        <a:p>
          <a:endParaRPr lang="ru-RU"/>
        </a:p>
      </dgm:t>
    </dgm:pt>
    <dgm:pt modelId="{D110715E-A2F3-4329-817D-BA74D44E4D27}" type="pres">
      <dgm:prSet presAssocID="{F43E1D4D-FBED-4E92-ABE7-C24C78088082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8F0D50-A4F1-43E7-9045-B6671826258C}" type="pres">
      <dgm:prSet presAssocID="{F43E1D4D-FBED-4E92-ABE7-C24C78088082}" presName="rect1ChTx" presStyleLbl="alignAcc1" presStyleIdx="2" presStyleCnt="3">
        <dgm:presLayoutVars>
          <dgm:bulletEnabled val="1"/>
        </dgm:presLayoutVars>
      </dgm:prSet>
      <dgm:spPr/>
    </dgm:pt>
    <dgm:pt modelId="{DDEFE459-AA30-410A-B96E-27559334098C}" type="pres">
      <dgm:prSet presAssocID="{BC93F522-B9EB-4595-9D5B-625B1B9205F2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2494DB-194F-491B-BC28-712D4917E1FA}" type="pres">
      <dgm:prSet presAssocID="{BC93F522-B9EB-4595-9D5B-625B1B9205F2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239AB8-EF68-4787-A1C7-8D5FB36AB382}" type="pres">
      <dgm:prSet presAssocID="{1D7E4CED-38C5-4833-BF0C-3BBDBE8FE863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964ABB-D980-43A8-A452-A10D8187B250}" type="pres">
      <dgm:prSet presAssocID="{1D7E4CED-38C5-4833-BF0C-3BBDBE8FE863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97227A-3729-4800-95DF-F8AF09A693FA}" type="presOf" srcId="{DB18C2AD-0BB6-4E4C-8E48-B10324585B49}" destId="{282494DB-194F-491B-BC28-712D4917E1FA}" srcOrd="0" destOrd="0" presId="urn:microsoft.com/office/officeart/2005/8/layout/target3"/>
    <dgm:cxn modelId="{970FE01E-599A-46E2-B1BF-1F954AA96D50}" srcId="{1D7E4CED-38C5-4833-BF0C-3BBDBE8FE863}" destId="{C1F8D3D7-AAFE-47DB-A90C-B873ECF0E164}" srcOrd="1" destOrd="0" parTransId="{7C707491-7408-4FEA-A23E-CADBC0082F6A}" sibTransId="{BBBA840E-4551-4848-9C41-DE8B7F83A09B}"/>
    <dgm:cxn modelId="{298F068D-7BFB-4499-A678-4043093E926E}" type="presOf" srcId="{BC93F522-B9EB-4595-9D5B-625B1B9205F2}" destId="{73172F7F-1197-476C-A767-88C200C5D4B5}" srcOrd="0" destOrd="0" presId="urn:microsoft.com/office/officeart/2005/8/layout/target3"/>
    <dgm:cxn modelId="{D33F6EFC-6EEC-4663-86C0-7734DC3327F3}" type="presOf" srcId="{1D7E4CED-38C5-4833-BF0C-3BBDBE8FE863}" destId="{43239AB8-EF68-4787-A1C7-8D5FB36AB382}" srcOrd="1" destOrd="0" presId="urn:microsoft.com/office/officeart/2005/8/layout/target3"/>
    <dgm:cxn modelId="{86CDDDE5-0F34-40E0-9B3C-8A98AEF47DF1}" type="presOf" srcId="{C1F8D3D7-AAFE-47DB-A90C-B873ECF0E164}" destId="{B5964ABB-D980-43A8-A452-A10D8187B250}" srcOrd="0" destOrd="1" presId="urn:microsoft.com/office/officeart/2005/8/layout/target3"/>
    <dgm:cxn modelId="{229F7113-12CC-4F44-8A74-B4E5B1E40A31}" type="presOf" srcId="{F571B837-4628-4D67-BF0B-6DC3A34DEE59}" destId="{282494DB-194F-491B-BC28-712D4917E1FA}" srcOrd="0" destOrd="1" presId="urn:microsoft.com/office/officeart/2005/8/layout/target3"/>
    <dgm:cxn modelId="{DF759421-51B8-49E4-9F5E-88C2864C6A70}" type="presOf" srcId="{1D7E4CED-38C5-4833-BF0C-3BBDBE8FE863}" destId="{6C6214C1-CC04-4F2F-BB9F-535E031EDDF0}" srcOrd="0" destOrd="0" presId="urn:microsoft.com/office/officeart/2005/8/layout/target3"/>
    <dgm:cxn modelId="{CC74637B-F531-49AB-AD74-0F5B01429BAD}" srcId="{BC93F522-B9EB-4595-9D5B-625B1B9205F2}" destId="{2CF323EE-1558-42C0-BA82-6EFFD131D27C}" srcOrd="2" destOrd="0" parTransId="{A6F9391C-ADE1-4ACE-9B18-687B9760D36A}" sibTransId="{877909A3-B4BA-49CD-AC38-E4F8B0BA9108}"/>
    <dgm:cxn modelId="{ABA8A7EC-1D37-4F8C-AA11-5C99906F733B}" srcId="{663D5D80-4FE5-4C93-B7DD-9FD33C7571E6}" destId="{BC93F522-B9EB-4595-9D5B-625B1B9205F2}" srcOrd="1" destOrd="0" parTransId="{DD5F4514-B56B-48E7-BB9D-917EFE1C2CD2}" sibTransId="{8B5A0DE4-0778-436B-A2F1-5EA63CF4C30D}"/>
    <dgm:cxn modelId="{343398FE-5851-4C4C-A4AF-7AB4537F3CBB}" type="presOf" srcId="{663D5D80-4FE5-4C93-B7DD-9FD33C7571E6}" destId="{16F65381-61C0-4DBB-8D78-7F4700BBAC55}" srcOrd="0" destOrd="0" presId="urn:microsoft.com/office/officeart/2005/8/layout/target3"/>
    <dgm:cxn modelId="{7FC97E3D-897A-4D82-821D-19AD5561FABE}" srcId="{663D5D80-4FE5-4C93-B7DD-9FD33C7571E6}" destId="{1D7E4CED-38C5-4833-BF0C-3BBDBE8FE863}" srcOrd="2" destOrd="0" parTransId="{1CECE814-916C-4A7B-B585-719101525CD4}" sibTransId="{5A641F93-C9D0-4782-B583-A1780B007905}"/>
    <dgm:cxn modelId="{3D847742-A7A9-4BB3-AF40-CA94FC6B28A0}" type="presOf" srcId="{F43E1D4D-FBED-4E92-ABE7-C24C78088082}" destId="{D4D9BAC5-9CDE-4A34-A1D2-7B966D8D6E20}" srcOrd="0" destOrd="0" presId="urn:microsoft.com/office/officeart/2005/8/layout/target3"/>
    <dgm:cxn modelId="{A9E206E4-BF95-47C0-A1DB-98846908E431}" type="presOf" srcId="{F43E1D4D-FBED-4E92-ABE7-C24C78088082}" destId="{D110715E-A2F3-4329-817D-BA74D44E4D27}" srcOrd="1" destOrd="0" presId="urn:microsoft.com/office/officeart/2005/8/layout/target3"/>
    <dgm:cxn modelId="{5A49B6BD-BB9A-4B37-8DE3-AF854B7AC2FA}" srcId="{BC93F522-B9EB-4595-9D5B-625B1B9205F2}" destId="{F571B837-4628-4D67-BF0B-6DC3A34DEE59}" srcOrd="1" destOrd="0" parTransId="{0092FD91-53CD-455C-823C-0424723A049A}" sibTransId="{48984DA2-8B71-4893-AF4C-E943F3571989}"/>
    <dgm:cxn modelId="{7CFFDE8E-878E-44D6-989E-2BE27A60C68B}" type="presOf" srcId="{88442010-BA27-4D9D-840D-219AA12D9779}" destId="{B5964ABB-D980-43A8-A452-A10D8187B250}" srcOrd="0" destOrd="0" presId="urn:microsoft.com/office/officeart/2005/8/layout/target3"/>
    <dgm:cxn modelId="{E0147808-F4D1-44E1-947E-1EEFE768BF18}" srcId="{BC93F522-B9EB-4595-9D5B-625B1B9205F2}" destId="{DB18C2AD-0BB6-4E4C-8E48-B10324585B49}" srcOrd="0" destOrd="0" parTransId="{BDDCCE3B-94F6-4F6A-BC1D-569CCF119CDE}" sibTransId="{AEAF11E3-B6E2-4D79-BFA6-F16BB6B8D7EB}"/>
    <dgm:cxn modelId="{0F448591-DEB3-4644-85AD-ADE0DA224969}" srcId="{1D7E4CED-38C5-4833-BF0C-3BBDBE8FE863}" destId="{88442010-BA27-4D9D-840D-219AA12D9779}" srcOrd="0" destOrd="0" parTransId="{629EBB7D-BA0D-499D-8933-BC84B89C3072}" sibTransId="{DE97ADE4-B615-4524-8B6F-3A2FA0E9EE1B}"/>
    <dgm:cxn modelId="{E74D7353-2063-4BFF-8F4E-C067972F4CA0}" type="presOf" srcId="{BC93F522-B9EB-4595-9D5B-625B1B9205F2}" destId="{DDEFE459-AA30-410A-B96E-27559334098C}" srcOrd="1" destOrd="0" presId="urn:microsoft.com/office/officeart/2005/8/layout/target3"/>
    <dgm:cxn modelId="{84F76022-548D-4839-9A57-A0482AF2D28E}" srcId="{663D5D80-4FE5-4C93-B7DD-9FD33C7571E6}" destId="{F43E1D4D-FBED-4E92-ABE7-C24C78088082}" srcOrd="0" destOrd="0" parTransId="{9D049F7C-B885-4397-98EB-A907774CE31E}" sibTransId="{68829D14-CF82-445E-8E7E-7A1AC088EB97}"/>
    <dgm:cxn modelId="{EBB377A5-E791-45B9-8383-2C583CB98297}" type="presOf" srcId="{2CF323EE-1558-42C0-BA82-6EFFD131D27C}" destId="{282494DB-194F-491B-BC28-712D4917E1FA}" srcOrd="0" destOrd="2" presId="urn:microsoft.com/office/officeart/2005/8/layout/target3"/>
    <dgm:cxn modelId="{1A56B13F-BFB7-455A-8A73-47BBE3CC0E8D}" type="presParOf" srcId="{16F65381-61C0-4DBB-8D78-7F4700BBAC55}" destId="{20FE9CA9-51E2-4034-8505-6A27F6B48AD6}" srcOrd="0" destOrd="0" presId="urn:microsoft.com/office/officeart/2005/8/layout/target3"/>
    <dgm:cxn modelId="{783EDF87-100D-4E37-AF5F-A52FED803145}" type="presParOf" srcId="{16F65381-61C0-4DBB-8D78-7F4700BBAC55}" destId="{4AD4A3D0-47C2-4D0C-9E1A-9B8EB6D7730E}" srcOrd="1" destOrd="0" presId="urn:microsoft.com/office/officeart/2005/8/layout/target3"/>
    <dgm:cxn modelId="{CB71DBEC-6953-497D-84DF-CE8ECDF5F6E9}" type="presParOf" srcId="{16F65381-61C0-4DBB-8D78-7F4700BBAC55}" destId="{D4D9BAC5-9CDE-4A34-A1D2-7B966D8D6E20}" srcOrd="2" destOrd="0" presId="urn:microsoft.com/office/officeart/2005/8/layout/target3"/>
    <dgm:cxn modelId="{0DC33D9F-A3B4-4E55-95A5-80708A822986}" type="presParOf" srcId="{16F65381-61C0-4DBB-8D78-7F4700BBAC55}" destId="{B9B8339C-B86D-4BDB-8C60-361EF97D270F}" srcOrd="3" destOrd="0" presId="urn:microsoft.com/office/officeart/2005/8/layout/target3"/>
    <dgm:cxn modelId="{2F28958D-F9CB-463B-8AEF-C3533A168702}" type="presParOf" srcId="{16F65381-61C0-4DBB-8D78-7F4700BBAC55}" destId="{E72E1176-FE5A-4AFA-8DDA-7666F45BB6B4}" srcOrd="4" destOrd="0" presId="urn:microsoft.com/office/officeart/2005/8/layout/target3"/>
    <dgm:cxn modelId="{FD704B74-162C-4C56-8561-DE90EFB404AC}" type="presParOf" srcId="{16F65381-61C0-4DBB-8D78-7F4700BBAC55}" destId="{73172F7F-1197-476C-A767-88C200C5D4B5}" srcOrd="5" destOrd="0" presId="urn:microsoft.com/office/officeart/2005/8/layout/target3"/>
    <dgm:cxn modelId="{D3521594-1D63-4616-B230-57FFAEDFBCB9}" type="presParOf" srcId="{16F65381-61C0-4DBB-8D78-7F4700BBAC55}" destId="{1CB51E2A-1584-4FAD-8B06-B38A021D0356}" srcOrd="6" destOrd="0" presId="urn:microsoft.com/office/officeart/2005/8/layout/target3"/>
    <dgm:cxn modelId="{44D7C5A9-6215-4833-8A3C-C2BA7116484F}" type="presParOf" srcId="{16F65381-61C0-4DBB-8D78-7F4700BBAC55}" destId="{F2F9E360-D281-4D19-AEB2-37F4C921F930}" srcOrd="7" destOrd="0" presId="urn:microsoft.com/office/officeart/2005/8/layout/target3"/>
    <dgm:cxn modelId="{21F0FF4C-7EDD-49A6-927E-1A71ADE3B860}" type="presParOf" srcId="{16F65381-61C0-4DBB-8D78-7F4700BBAC55}" destId="{6C6214C1-CC04-4F2F-BB9F-535E031EDDF0}" srcOrd="8" destOrd="0" presId="urn:microsoft.com/office/officeart/2005/8/layout/target3"/>
    <dgm:cxn modelId="{1AD5B466-C552-42B9-9194-C5AFF41542B2}" type="presParOf" srcId="{16F65381-61C0-4DBB-8D78-7F4700BBAC55}" destId="{D110715E-A2F3-4329-817D-BA74D44E4D27}" srcOrd="9" destOrd="0" presId="urn:microsoft.com/office/officeart/2005/8/layout/target3"/>
    <dgm:cxn modelId="{330B1D47-CF96-47F0-9EE2-39AB869B4FCD}" type="presParOf" srcId="{16F65381-61C0-4DBB-8D78-7F4700BBAC55}" destId="{C68F0D50-A4F1-43E7-9045-B6671826258C}" srcOrd="10" destOrd="0" presId="urn:microsoft.com/office/officeart/2005/8/layout/target3"/>
    <dgm:cxn modelId="{975979FF-4922-4300-8339-6F6A7DF764BB}" type="presParOf" srcId="{16F65381-61C0-4DBB-8D78-7F4700BBAC55}" destId="{DDEFE459-AA30-410A-B96E-27559334098C}" srcOrd="11" destOrd="0" presId="urn:microsoft.com/office/officeart/2005/8/layout/target3"/>
    <dgm:cxn modelId="{D3A1D82C-460D-4874-B486-5755137172A1}" type="presParOf" srcId="{16F65381-61C0-4DBB-8D78-7F4700BBAC55}" destId="{282494DB-194F-491B-BC28-712D4917E1FA}" srcOrd="12" destOrd="0" presId="urn:microsoft.com/office/officeart/2005/8/layout/target3"/>
    <dgm:cxn modelId="{3D94BDA3-635F-4ACF-AC5C-CFBED10C7F66}" type="presParOf" srcId="{16F65381-61C0-4DBB-8D78-7F4700BBAC55}" destId="{43239AB8-EF68-4787-A1C7-8D5FB36AB382}" srcOrd="13" destOrd="0" presId="urn:microsoft.com/office/officeart/2005/8/layout/target3"/>
    <dgm:cxn modelId="{A4C49B08-A11D-457E-800F-B4D9F34EE1D7}" type="presParOf" srcId="{16F65381-61C0-4DBB-8D78-7F4700BBAC55}" destId="{B5964ABB-D980-43A8-A452-A10D8187B250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3D5D80-4FE5-4C93-B7DD-9FD33C7571E6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34B8F5-7E0A-48E2-97CD-99CEBE95A04D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Родитель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67681A9-5543-4DBE-BC78-218DD8576FEA}" type="parTrans" cxnId="{0F1D8236-F084-4374-B22A-138BC59D24F9}">
      <dgm:prSet/>
      <dgm:spPr/>
      <dgm:t>
        <a:bodyPr/>
        <a:lstStyle/>
        <a:p>
          <a:endParaRPr lang="ru-RU"/>
        </a:p>
      </dgm:t>
    </dgm:pt>
    <dgm:pt modelId="{8C6E2205-AEF6-4AAF-8C41-0AAEAF8D7B3B}" type="sibTrans" cxnId="{0F1D8236-F084-4374-B22A-138BC59D24F9}">
      <dgm:prSet/>
      <dgm:spPr/>
      <dgm:t>
        <a:bodyPr/>
        <a:lstStyle/>
        <a:p>
          <a:endParaRPr lang="ru-RU"/>
        </a:p>
      </dgm:t>
    </dgm:pt>
    <dgm:pt modelId="{F477AE07-E8AB-4B80-9E23-08956E7C04ED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Заведующий отделением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96CE23A-73AA-4C39-A0A3-B19097F2238D}" type="parTrans" cxnId="{1230DEE6-5487-436B-B6C8-848B1D347D31}">
      <dgm:prSet/>
      <dgm:spPr/>
      <dgm:t>
        <a:bodyPr/>
        <a:lstStyle/>
        <a:p>
          <a:endParaRPr lang="ru-RU"/>
        </a:p>
      </dgm:t>
    </dgm:pt>
    <dgm:pt modelId="{37E25146-AA7C-40C7-9FD5-6B8426C1A237}" type="sibTrans" cxnId="{1230DEE6-5487-436B-B6C8-848B1D347D31}">
      <dgm:prSet/>
      <dgm:spPr/>
      <dgm:t>
        <a:bodyPr/>
        <a:lstStyle/>
        <a:p>
          <a:endParaRPr lang="ru-RU"/>
        </a:p>
      </dgm:t>
    </dgm:pt>
    <dgm:pt modelId="{68252328-8F71-4172-AC7C-8A41251D6667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Мониторинг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B2C51758-3186-4141-A813-5509333B4952}" type="parTrans" cxnId="{294433DF-FDD9-4F00-AEB3-1456EEDB2C30}">
      <dgm:prSet/>
      <dgm:spPr/>
      <dgm:t>
        <a:bodyPr/>
        <a:lstStyle/>
        <a:p>
          <a:endParaRPr lang="ru-RU"/>
        </a:p>
      </dgm:t>
    </dgm:pt>
    <dgm:pt modelId="{9A234AD3-E4C8-4AA7-9FC2-8232C1F4B122}" type="sibTrans" cxnId="{294433DF-FDD9-4F00-AEB3-1456EEDB2C30}">
      <dgm:prSet/>
      <dgm:spPr/>
      <dgm:t>
        <a:bodyPr/>
        <a:lstStyle/>
        <a:p>
          <a:endParaRPr lang="ru-RU"/>
        </a:p>
      </dgm:t>
    </dgm:pt>
    <dgm:pt modelId="{CF567AA9-3550-46CF-9EE6-26F48E0BF4BC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Староста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92091B2-0E1B-4506-B1A1-F2DC0BC97B45}" type="parTrans" cxnId="{901A34DF-7C12-4EE3-B315-5E3BB9103054}">
      <dgm:prSet/>
      <dgm:spPr/>
      <dgm:t>
        <a:bodyPr/>
        <a:lstStyle/>
        <a:p>
          <a:endParaRPr lang="ru-RU"/>
        </a:p>
      </dgm:t>
    </dgm:pt>
    <dgm:pt modelId="{F204E079-1AF8-4C9C-9439-9C00CF0B8F77}" type="sibTrans" cxnId="{901A34DF-7C12-4EE3-B315-5E3BB9103054}">
      <dgm:prSet/>
      <dgm:spPr/>
      <dgm:t>
        <a:bodyPr/>
        <a:lstStyle/>
        <a:p>
          <a:endParaRPr lang="ru-RU"/>
        </a:p>
      </dgm:t>
    </dgm:pt>
    <dgm:pt modelId="{B964CF9E-7258-4DC9-86B0-7999AEC250E3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Студент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896267A-8112-428A-B7ED-499967D127A5}" type="parTrans" cxnId="{C4840D52-FFC7-420C-A86E-5B04CCD8131B}">
      <dgm:prSet/>
      <dgm:spPr/>
      <dgm:t>
        <a:bodyPr/>
        <a:lstStyle/>
        <a:p>
          <a:endParaRPr lang="ru-RU"/>
        </a:p>
      </dgm:t>
    </dgm:pt>
    <dgm:pt modelId="{814904BE-4127-4DD8-AC8A-5E0D5EA3C354}" type="sibTrans" cxnId="{C4840D52-FFC7-420C-A86E-5B04CCD8131B}">
      <dgm:prSet/>
      <dgm:spPr/>
      <dgm:t>
        <a:bodyPr/>
        <a:lstStyle/>
        <a:p>
          <a:endParaRPr lang="ru-RU"/>
        </a:p>
      </dgm:t>
    </dgm:pt>
    <dgm:pt modelId="{DF42B7F8-27CF-4699-BB66-4F814E7CFFEA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Преподаватель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7D944D91-E43B-4671-968A-AF4195962E67}" type="parTrans" cxnId="{DC425B5E-70D4-4C76-BE42-5133D499291E}">
      <dgm:prSet/>
      <dgm:spPr/>
      <dgm:t>
        <a:bodyPr/>
        <a:lstStyle/>
        <a:p>
          <a:endParaRPr lang="ru-RU"/>
        </a:p>
      </dgm:t>
    </dgm:pt>
    <dgm:pt modelId="{8AB95635-4A31-42E8-A35F-264EF1B0ACA4}" type="sibTrans" cxnId="{DC425B5E-70D4-4C76-BE42-5133D499291E}">
      <dgm:prSet/>
      <dgm:spPr/>
      <dgm:t>
        <a:bodyPr/>
        <a:lstStyle/>
        <a:p>
          <a:endParaRPr lang="ru-RU"/>
        </a:p>
      </dgm:t>
    </dgm:pt>
    <dgm:pt modelId="{50174817-DC31-4845-B3AF-33E871A861B1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Формирование тестов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055D39B-2398-4B49-9878-FADDAC32A41C}" type="parTrans" cxnId="{CDB175D5-1F5C-44AF-B410-9A8AE87C58B9}">
      <dgm:prSet/>
      <dgm:spPr/>
      <dgm:t>
        <a:bodyPr/>
        <a:lstStyle/>
        <a:p>
          <a:endParaRPr lang="ru-RU"/>
        </a:p>
      </dgm:t>
    </dgm:pt>
    <dgm:pt modelId="{6F8C2CDD-B1FC-4882-8752-A7E8641D6D2D}" type="sibTrans" cxnId="{CDB175D5-1F5C-44AF-B410-9A8AE87C58B9}">
      <dgm:prSet/>
      <dgm:spPr/>
      <dgm:t>
        <a:bodyPr/>
        <a:lstStyle/>
        <a:p>
          <a:endParaRPr lang="ru-RU"/>
        </a:p>
      </dgm:t>
    </dgm:pt>
    <dgm:pt modelId="{AD7877BF-1854-4126-9610-9EE463E3595A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Оповещение по 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E-Mail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6B37EB50-E79E-4A18-BD87-F1AD8079C479}" type="parTrans" cxnId="{49C9C336-262F-4C7B-9CA1-26F90459F125}">
      <dgm:prSet/>
      <dgm:spPr/>
      <dgm:t>
        <a:bodyPr/>
        <a:lstStyle/>
        <a:p>
          <a:endParaRPr lang="ru-RU"/>
        </a:p>
      </dgm:t>
    </dgm:pt>
    <dgm:pt modelId="{7F84D396-4527-442C-A14A-F8CF46C42CCC}" type="sibTrans" cxnId="{49C9C336-262F-4C7B-9CA1-26F90459F125}">
      <dgm:prSet/>
      <dgm:spPr/>
      <dgm:t>
        <a:bodyPr/>
        <a:lstStyle/>
        <a:p>
          <a:endParaRPr lang="ru-RU"/>
        </a:p>
      </dgm:t>
    </dgm:pt>
    <dgm:pt modelId="{C100C8C2-01EE-4C99-9AC3-EE8E7C3E004A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Тестирование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8A53D91-100D-4D5D-A51C-CDA5E501C138}" type="parTrans" cxnId="{23CE2EB0-0999-46B6-9CEA-16A04A10746B}">
      <dgm:prSet/>
      <dgm:spPr/>
      <dgm:t>
        <a:bodyPr/>
        <a:lstStyle/>
        <a:p>
          <a:endParaRPr lang="ru-RU"/>
        </a:p>
      </dgm:t>
    </dgm:pt>
    <dgm:pt modelId="{E52A5999-1C11-4050-BD25-6EEE78FDA582}" type="sibTrans" cxnId="{23CE2EB0-0999-46B6-9CEA-16A04A10746B}">
      <dgm:prSet/>
      <dgm:spPr/>
      <dgm:t>
        <a:bodyPr/>
        <a:lstStyle/>
        <a:p>
          <a:endParaRPr lang="ru-RU"/>
        </a:p>
      </dgm:t>
    </dgm:pt>
    <dgm:pt modelId="{3C4B5B3F-33AD-4294-9BF1-DA2D0D49C989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Контроль посещаемости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AFFDB5A-1BB9-48D3-B9B2-470C3BCB98BE}" type="parTrans" cxnId="{8E302287-7794-4EB7-9534-79598F42DFC4}">
      <dgm:prSet/>
      <dgm:spPr/>
      <dgm:t>
        <a:bodyPr/>
        <a:lstStyle/>
        <a:p>
          <a:endParaRPr lang="ru-RU"/>
        </a:p>
      </dgm:t>
    </dgm:pt>
    <dgm:pt modelId="{58A47894-4153-4D20-B5D0-447C3CB93A02}" type="sibTrans" cxnId="{8E302287-7794-4EB7-9534-79598F42DFC4}">
      <dgm:prSet/>
      <dgm:spPr/>
      <dgm:t>
        <a:bodyPr/>
        <a:lstStyle/>
        <a:p>
          <a:endParaRPr lang="ru-RU"/>
        </a:p>
      </dgm:t>
    </dgm:pt>
    <dgm:pt modelId="{A235F15D-672A-4D91-A2CD-34829061E630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Гость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AB38273-3B7B-469D-917B-C0CA455135A6}" type="parTrans" cxnId="{6CDBAEE4-3C17-4371-9917-38FEDCAB539C}">
      <dgm:prSet/>
      <dgm:spPr/>
      <dgm:t>
        <a:bodyPr/>
        <a:lstStyle/>
        <a:p>
          <a:endParaRPr lang="ru-RU"/>
        </a:p>
      </dgm:t>
    </dgm:pt>
    <dgm:pt modelId="{A874DEE9-949F-4B15-96A9-E2D738FD669A}" type="sibTrans" cxnId="{6CDBAEE4-3C17-4371-9917-38FEDCAB539C}">
      <dgm:prSet/>
      <dgm:spPr/>
      <dgm:t>
        <a:bodyPr/>
        <a:lstStyle/>
        <a:p>
          <a:endParaRPr lang="ru-RU"/>
        </a:p>
      </dgm:t>
    </dgm:pt>
    <dgm:pt modelId="{8AEF4ED4-B585-4FA8-AC97-E1A5E0EE354D}">
      <dgm:prSet/>
      <dgm:spPr/>
      <dgm:t>
        <a:bodyPr/>
        <a:lstStyle/>
        <a:p>
          <a:r>
            <a:rPr lang="ru-RU" dirty="0" smtClean="0">
              <a:latin typeface="Tahoma" pitchFamily="34" charset="0"/>
              <a:ea typeface="Tahoma" pitchFamily="34" charset="0"/>
              <a:cs typeface="Tahoma" pitchFamily="34" charset="0"/>
            </a:rPr>
            <a:t>Просмотр информации</a:t>
          </a:r>
          <a:endParaRPr lang="ru-RU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DD09372-FC1A-4E34-BDD4-412272839A11}" type="parTrans" cxnId="{7ADC5B0E-AEA1-4703-A0B5-CD5B38FA017C}">
      <dgm:prSet/>
      <dgm:spPr/>
      <dgm:t>
        <a:bodyPr/>
        <a:lstStyle/>
        <a:p>
          <a:endParaRPr lang="ru-RU"/>
        </a:p>
      </dgm:t>
    </dgm:pt>
    <dgm:pt modelId="{A60D85B9-D211-4C3B-9392-C0675C231B62}" type="sibTrans" cxnId="{7ADC5B0E-AEA1-4703-A0B5-CD5B38FA017C}">
      <dgm:prSet/>
      <dgm:spPr/>
      <dgm:t>
        <a:bodyPr/>
        <a:lstStyle/>
        <a:p>
          <a:endParaRPr lang="ru-RU"/>
        </a:p>
      </dgm:t>
    </dgm:pt>
    <dgm:pt modelId="{16F65381-61C0-4DBB-8D78-7F4700BBAC55}" type="pres">
      <dgm:prSet presAssocID="{663D5D80-4FE5-4C93-B7DD-9FD33C7571E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897C4B7-040A-4E2E-BDA1-F2EB9E622410}" type="pres">
      <dgm:prSet presAssocID="{A235F15D-672A-4D91-A2CD-34829061E630}" presName="circle1" presStyleLbl="node1" presStyleIdx="0" presStyleCnt="6"/>
      <dgm:spPr/>
    </dgm:pt>
    <dgm:pt modelId="{E9398597-A6B6-406D-BC55-E9D9B53085FB}" type="pres">
      <dgm:prSet presAssocID="{A235F15D-672A-4D91-A2CD-34829061E630}" presName="space" presStyleCnt="0"/>
      <dgm:spPr/>
    </dgm:pt>
    <dgm:pt modelId="{639AF269-B409-4E05-88E1-7FFBD2FB3FFB}" type="pres">
      <dgm:prSet presAssocID="{A235F15D-672A-4D91-A2CD-34829061E630}" presName="rect1" presStyleLbl="alignAcc1" presStyleIdx="0" presStyleCnt="6"/>
      <dgm:spPr/>
    </dgm:pt>
    <dgm:pt modelId="{20C58E83-6CC8-47EA-A289-EFC73A8575EA}" type="pres">
      <dgm:prSet presAssocID="{4F34B8F5-7E0A-48E2-97CD-99CEBE95A04D}" presName="vertSpace2" presStyleLbl="node1" presStyleIdx="0" presStyleCnt="6"/>
      <dgm:spPr/>
    </dgm:pt>
    <dgm:pt modelId="{29E670F7-B9C0-4AEE-934D-FC5D85CF31C0}" type="pres">
      <dgm:prSet presAssocID="{4F34B8F5-7E0A-48E2-97CD-99CEBE95A04D}" presName="circle2" presStyleLbl="node1" presStyleIdx="1" presStyleCnt="6"/>
      <dgm:spPr/>
    </dgm:pt>
    <dgm:pt modelId="{06C7F426-D9A6-493D-BC06-994346D5174E}" type="pres">
      <dgm:prSet presAssocID="{4F34B8F5-7E0A-48E2-97CD-99CEBE95A04D}" presName="rect2" presStyleLbl="alignAcc1" presStyleIdx="1" presStyleCnt="6"/>
      <dgm:spPr/>
    </dgm:pt>
    <dgm:pt modelId="{BAB81F15-99F5-42FC-8AA3-627137F500A5}" type="pres">
      <dgm:prSet presAssocID="{CF567AA9-3550-46CF-9EE6-26F48E0BF4BC}" presName="vertSpace3" presStyleLbl="node1" presStyleIdx="1" presStyleCnt="6"/>
      <dgm:spPr/>
    </dgm:pt>
    <dgm:pt modelId="{EB3FE7E8-E51A-473E-8572-7D0BF04AAC21}" type="pres">
      <dgm:prSet presAssocID="{CF567AA9-3550-46CF-9EE6-26F48E0BF4BC}" presName="circle3" presStyleLbl="node1" presStyleIdx="2" presStyleCnt="6"/>
      <dgm:spPr/>
    </dgm:pt>
    <dgm:pt modelId="{F9B4C5B5-1AB3-4245-9DAA-CFCBB8933D84}" type="pres">
      <dgm:prSet presAssocID="{CF567AA9-3550-46CF-9EE6-26F48E0BF4BC}" presName="rect3" presStyleLbl="alignAcc1" presStyleIdx="2" presStyleCnt="6"/>
      <dgm:spPr/>
    </dgm:pt>
    <dgm:pt modelId="{C588B0DC-367A-42D8-85EA-56C15902EDA2}" type="pres">
      <dgm:prSet presAssocID="{B964CF9E-7258-4DC9-86B0-7999AEC250E3}" presName="vertSpace4" presStyleLbl="node1" presStyleIdx="2" presStyleCnt="6"/>
      <dgm:spPr/>
    </dgm:pt>
    <dgm:pt modelId="{BFF18C6A-4BF4-4503-A168-491E67C3B7F0}" type="pres">
      <dgm:prSet presAssocID="{B964CF9E-7258-4DC9-86B0-7999AEC250E3}" presName="circle4" presStyleLbl="node1" presStyleIdx="3" presStyleCnt="6"/>
      <dgm:spPr/>
    </dgm:pt>
    <dgm:pt modelId="{A0D04FDE-971B-4F92-A05B-61324831FFCE}" type="pres">
      <dgm:prSet presAssocID="{B964CF9E-7258-4DC9-86B0-7999AEC250E3}" presName="rect4" presStyleLbl="alignAcc1" presStyleIdx="3" presStyleCnt="6"/>
      <dgm:spPr/>
    </dgm:pt>
    <dgm:pt modelId="{EE9EF92E-0146-4422-A045-6EACC5BBAA60}" type="pres">
      <dgm:prSet presAssocID="{DF42B7F8-27CF-4699-BB66-4F814E7CFFEA}" presName="vertSpace5" presStyleLbl="node1" presStyleIdx="3" presStyleCnt="6"/>
      <dgm:spPr/>
    </dgm:pt>
    <dgm:pt modelId="{8FC76F19-C3F1-4671-B695-E4D5C326E2D4}" type="pres">
      <dgm:prSet presAssocID="{DF42B7F8-27CF-4699-BB66-4F814E7CFFEA}" presName="circle5" presStyleLbl="node1" presStyleIdx="4" presStyleCnt="6"/>
      <dgm:spPr/>
    </dgm:pt>
    <dgm:pt modelId="{76E9D31B-73B7-4A92-9329-F939815965CD}" type="pres">
      <dgm:prSet presAssocID="{DF42B7F8-27CF-4699-BB66-4F814E7CFFEA}" presName="rect5" presStyleLbl="alignAcc1" presStyleIdx="4" presStyleCnt="6"/>
      <dgm:spPr/>
    </dgm:pt>
    <dgm:pt modelId="{5AD15F2C-D127-425D-B451-6FD221C65BFC}" type="pres">
      <dgm:prSet presAssocID="{F477AE07-E8AB-4B80-9E23-08956E7C04ED}" presName="vertSpace6" presStyleLbl="node1" presStyleIdx="4" presStyleCnt="6"/>
      <dgm:spPr/>
    </dgm:pt>
    <dgm:pt modelId="{B3889A59-55D2-45BB-A9E1-8B4EE2679E0E}" type="pres">
      <dgm:prSet presAssocID="{F477AE07-E8AB-4B80-9E23-08956E7C04ED}" presName="circle6" presStyleLbl="node1" presStyleIdx="5" presStyleCnt="6"/>
      <dgm:spPr/>
    </dgm:pt>
    <dgm:pt modelId="{4866F848-0382-4023-8787-38E90769F637}" type="pres">
      <dgm:prSet presAssocID="{F477AE07-E8AB-4B80-9E23-08956E7C04ED}" presName="rect6" presStyleLbl="alignAcc1" presStyleIdx="5" presStyleCnt="6"/>
      <dgm:spPr/>
    </dgm:pt>
    <dgm:pt modelId="{5D44E68D-7A9E-4969-973D-10457E2F047A}" type="pres">
      <dgm:prSet presAssocID="{A235F15D-672A-4D91-A2CD-34829061E630}" presName="rect1ParTx" presStyleLbl="alignAcc1" presStyleIdx="5" presStyleCnt="6">
        <dgm:presLayoutVars>
          <dgm:chMax val="1"/>
          <dgm:bulletEnabled val="1"/>
        </dgm:presLayoutVars>
      </dgm:prSet>
      <dgm:spPr/>
    </dgm:pt>
    <dgm:pt modelId="{CBE59E89-A600-4E03-B7DD-901FB3B1DA27}" type="pres">
      <dgm:prSet presAssocID="{A235F15D-672A-4D91-A2CD-34829061E630}" presName="rect1ChTx" presStyleLbl="alignAcc1" presStyleIdx="5" presStyleCnt="6">
        <dgm:presLayoutVars>
          <dgm:bulletEnabled val="1"/>
        </dgm:presLayoutVars>
      </dgm:prSet>
      <dgm:spPr/>
    </dgm:pt>
    <dgm:pt modelId="{60FEE54F-9327-419B-AA69-DF06FE905FFC}" type="pres">
      <dgm:prSet presAssocID="{4F34B8F5-7E0A-48E2-97CD-99CEBE95A04D}" presName="rect2ParTx" presStyleLbl="alignAcc1" presStyleIdx="5" presStyleCnt="6">
        <dgm:presLayoutVars>
          <dgm:chMax val="1"/>
          <dgm:bulletEnabled val="1"/>
        </dgm:presLayoutVars>
      </dgm:prSet>
      <dgm:spPr/>
    </dgm:pt>
    <dgm:pt modelId="{D5411CEA-CC04-4FCB-B93E-B6E87E91AF53}" type="pres">
      <dgm:prSet presAssocID="{4F34B8F5-7E0A-48E2-97CD-99CEBE95A04D}" presName="rect2ChTx" presStyleLbl="alignAcc1" presStyleIdx="5" presStyleCnt="6">
        <dgm:presLayoutVars>
          <dgm:bulletEnabled val="1"/>
        </dgm:presLayoutVars>
      </dgm:prSet>
      <dgm:spPr/>
    </dgm:pt>
    <dgm:pt modelId="{8E3216E8-BE04-4F6A-971A-845F6D8C2C78}" type="pres">
      <dgm:prSet presAssocID="{CF567AA9-3550-46CF-9EE6-26F48E0BF4BC}" presName="rect3ParTx" presStyleLbl="alignAcc1" presStyleIdx="5" presStyleCnt="6">
        <dgm:presLayoutVars>
          <dgm:chMax val="1"/>
          <dgm:bulletEnabled val="1"/>
        </dgm:presLayoutVars>
      </dgm:prSet>
      <dgm:spPr/>
    </dgm:pt>
    <dgm:pt modelId="{DE0E0BC9-DBF3-45B6-A797-752D323C7C57}" type="pres">
      <dgm:prSet presAssocID="{CF567AA9-3550-46CF-9EE6-26F48E0BF4BC}" presName="rect3ChTx" presStyleLbl="alignAcc1" presStyleIdx="5" presStyleCnt="6">
        <dgm:presLayoutVars>
          <dgm:bulletEnabled val="1"/>
        </dgm:presLayoutVars>
      </dgm:prSet>
      <dgm:spPr/>
    </dgm:pt>
    <dgm:pt modelId="{45973CE1-CCD0-4225-800C-E39B8FFD02BD}" type="pres">
      <dgm:prSet presAssocID="{B964CF9E-7258-4DC9-86B0-7999AEC250E3}" presName="rect4ParTx" presStyleLbl="alignAcc1" presStyleIdx="5" presStyleCnt="6">
        <dgm:presLayoutVars>
          <dgm:chMax val="1"/>
          <dgm:bulletEnabled val="1"/>
        </dgm:presLayoutVars>
      </dgm:prSet>
      <dgm:spPr/>
    </dgm:pt>
    <dgm:pt modelId="{31D6BC9A-61FC-48D8-A6CA-78C8B395CBBF}" type="pres">
      <dgm:prSet presAssocID="{B964CF9E-7258-4DC9-86B0-7999AEC250E3}" presName="rect4ChTx" presStyleLbl="alignAcc1" presStyleIdx="5" presStyleCnt="6">
        <dgm:presLayoutVars>
          <dgm:bulletEnabled val="1"/>
        </dgm:presLayoutVars>
      </dgm:prSet>
      <dgm:spPr/>
    </dgm:pt>
    <dgm:pt modelId="{E1E704D8-109F-454D-992C-AFE1B2737B9B}" type="pres">
      <dgm:prSet presAssocID="{DF42B7F8-27CF-4699-BB66-4F814E7CFFEA}" presName="rect5ParTx" presStyleLbl="alignAcc1" presStyleIdx="5" presStyleCnt="6">
        <dgm:presLayoutVars>
          <dgm:chMax val="1"/>
          <dgm:bulletEnabled val="1"/>
        </dgm:presLayoutVars>
      </dgm:prSet>
      <dgm:spPr/>
    </dgm:pt>
    <dgm:pt modelId="{26E6BA07-0F96-4359-9C1B-65F0F3CD9D20}" type="pres">
      <dgm:prSet presAssocID="{DF42B7F8-27CF-4699-BB66-4F814E7CFFEA}" presName="rect5ChTx" presStyleLbl="alignAcc1" presStyleIdx="5" presStyleCnt="6">
        <dgm:presLayoutVars>
          <dgm:bulletEnabled val="1"/>
        </dgm:presLayoutVars>
      </dgm:prSet>
      <dgm:spPr/>
    </dgm:pt>
    <dgm:pt modelId="{6EE82669-7056-4956-8553-E4EE4C3692CF}" type="pres">
      <dgm:prSet presAssocID="{F477AE07-E8AB-4B80-9E23-08956E7C04ED}" presName="rect6ParTx" presStyleLbl="alignAcc1" presStyleIdx="5" presStyleCnt="6">
        <dgm:presLayoutVars>
          <dgm:chMax val="1"/>
          <dgm:bulletEnabled val="1"/>
        </dgm:presLayoutVars>
      </dgm:prSet>
      <dgm:spPr/>
    </dgm:pt>
    <dgm:pt modelId="{3BDCEC0D-0C94-453A-93D1-F4D8D4EF15A3}" type="pres">
      <dgm:prSet presAssocID="{F477AE07-E8AB-4B80-9E23-08956E7C04ED}" presName="rect6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011115-9BE4-4F7E-8F31-0F459C8444F4}" type="presOf" srcId="{F477AE07-E8AB-4B80-9E23-08956E7C04ED}" destId="{4866F848-0382-4023-8787-38E90769F637}" srcOrd="0" destOrd="0" presId="urn:microsoft.com/office/officeart/2005/8/layout/target3"/>
    <dgm:cxn modelId="{8E302287-7794-4EB7-9534-79598F42DFC4}" srcId="{CF567AA9-3550-46CF-9EE6-26F48E0BF4BC}" destId="{3C4B5B3F-33AD-4294-9BF1-DA2D0D49C989}" srcOrd="0" destOrd="0" parTransId="{2AFFDB5A-1BB9-48D3-B9B2-470C3BCB98BE}" sibTransId="{58A47894-4153-4D20-B5D0-447C3CB93A02}"/>
    <dgm:cxn modelId="{40FFFA05-186C-4C77-93AC-717A93FDD5B5}" type="presOf" srcId="{B964CF9E-7258-4DC9-86B0-7999AEC250E3}" destId="{A0D04FDE-971B-4F92-A05B-61324831FFCE}" srcOrd="0" destOrd="0" presId="urn:microsoft.com/office/officeart/2005/8/layout/target3"/>
    <dgm:cxn modelId="{E53D10A6-5B84-40BB-8F03-1040C2F4F2C2}" type="presOf" srcId="{663D5D80-4FE5-4C93-B7DD-9FD33C7571E6}" destId="{16F65381-61C0-4DBB-8D78-7F4700BBAC55}" srcOrd="0" destOrd="0" presId="urn:microsoft.com/office/officeart/2005/8/layout/target3"/>
    <dgm:cxn modelId="{49C9C336-262F-4C7B-9CA1-26F90459F125}" srcId="{F477AE07-E8AB-4B80-9E23-08956E7C04ED}" destId="{AD7877BF-1854-4126-9610-9EE463E3595A}" srcOrd="0" destOrd="0" parTransId="{6B37EB50-E79E-4A18-BD87-F1AD8079C479}" sibTransId="{7F84D396-4527-442C-A14A-F8CF46C42CCC}"/>
    <dgm:cxn modelId="{03254A41-C021-4C21-86F1-93D73B05501B}" type="presOf" srcId="{DF42B7F8-27CF-4699-BB66-4F814E7CFFEA}" destId="{E1E704D8-109F-454D-992C-AFE1B2737B9B}" srcOrd="1" destOrd="0" presId="urn:microsoft.com/office/officeart/2005/8/layout/target3"/>
    <dgm:cxn modelId="{48F86EB2-6409-4036-9246-9EA907AADB79}" type="presOf" srcId="{3C4B5B3F-33AD-4294-9BF1-DA2D0D49C989}" destId="{DE0E0BC9-DBF3-45B6-A797-752D323C7C57}" srcOrd="0" destOrd="0" presId="urn:microsoft.com/office/officeart/2005/8/layout/target3"/>
    <dgm:cxn modelId="{A3A0E00A-26E7-4DDA-A9E3-B37D32E1CE64}" type="presOf" srcId="{A235F15D-672A-4D91-A2CD-34829061E630}" destId="{639AF269-B409-4E05-88E1-7FFBD2FB3FFB}" srcOrd="0" destOrd="0" presId="urn:microsoft.com/office/officeart/2005/8/layout/target3"/>
    <dgm:cxn modelId="{D7F38C67-38C9-4998-B8E1-E6A64CEA74F0}" type="presOf" srcId="{4F34B8F5-7E0A-48E2-97CD-99CEBE95A04D}" destId="{60FEE54F-9327-419B-AA69-DF06FE905FFC}" srcOrd="1" destOrd="0" presId="urn:microsoft.com/office/officeart/2005/8/layout/target3"/>
    <dgm:cxn modelId="{CDB175D5-1F5C-44AF-B410-9A8AE87C58B9}" srcId="{DF42B7F8-27CF-4699-BB66-4F814E7CFFEA}" destId="{50174817-DC31-4845-B3AF-33E871A861B1}" srcOrd="0" destOrd="0" parTransId="{1055D39B-2398-4B49-9878-FADDAC32A41C}" sibTransId="{6F8C2CDD-B1FC-4882-8752-A7E8641D6D2D}"/>
    <dgm:cxn modelId="{6CDBAEE4-3C17-4371-9917-38FEDCAB539C}" srcId="{663D5D80-4FE5-4C93-B7DD-9FD33C7571E6}" destId="{A235F15D-672A-4D91-A2CD-34829061E630}" srcOrd="0" destOrd="0" parTransId="{CAB38273-3B7B-469D-917B-C0CA455135A6}" sibTransId="{A874DEE9-949F-4B15-96A9-E2D738FD669A}"/>
    <dgm:cxn modelId="{CFED512C-4095-4791-B7F4-75636AA1E44F}" type="presOf" srcId="{DF42B7F8-27CF-4699-BB66-4F814E7CFFEA}" destId="{76E9D31B-73B7-4A92-9329-F939815965CD}" srcOrd="0" destOrd="0" presId="urn:microsoft.com/office/officeart/2005/8/layout/target3"/>
    <dgm:cxn modelId="{24D7882D-2C54-4297-A7A9-4638F6E10851}" type="presOf" srcId="{AD7877BF-1854-4126-9610-9EE463E3595A}" destId="{3BDCEC0D-0C94-453A-93D1-F4D8D4EF15A3}" srcOrd="0" destOrd="0" presId="urn:microsoft.com/office/officeart/2005/8/layout/target3"/>
    <dgm:cxn modelId="{3D26A859-5568-4CBE-8427-44A229D16DBC}" type="presOf" srcId="{4F34B8F5-7E0A-48E2-97CD-99CEBE95A04D}" destId="{06C7F426-D9A6-493D-BC06-994346D5174E}" srcOrd="0" destOrd="0" presId="urn:microsoft.com/office/officeart/2005/8/layout/target3"/>
    <dgm:cxn modelId="{23CE2EB0-0999-46B6-9CEA-16A04A10746B}" srcId="{B964CF9E-7258-4DC9-86B0-7999AEC250E3}" destId="{C100C8C2-01EE-4C99-9AC3-EE8E7C3E004A}" srcOrd="0" destOrd="0" parTransId="{58A53D91-100D-4D5D-A51C-CDA5E501C138}" sibTransId="{E52A5999-1C11-4050-BD25-6EEE78FDA582}"/>
    <dgm:cxn modelId="{1230DEE6-5487-436B-B6C8-848B1D347D31}" srcId="{663D5D80-4FE5-4C93-B7DD-9FD33C7571E6}" destId="{F477AE07-E8AB-4B80-9E23-08956E7C04ED}" srcOrd="5" destOrd="0" parTransId="{696CE23A-73AA-4C39-A0A3-B19097F2238D}" sibTransId="{37E25146-AA7C-40C7-9FD5-6B8426C1A237}"/>
    <dgm:cxn modelId="{171A34B1-E96C-4C9B-8F72-7FBF226166C9}" type="presOf" srcId="{B964CF9E-7258-4DC9-86B0-7999AEC250E3}" destId="{45973CE1-CCD0-4225-800C-E39B8FFD02BD}" srcOrd="1" destOrd="0" presId="urn:microsoft.com/office/officeart/2005/8/layout/target3"/>
    <dgm:cxn modelId="{294433DF-FDD9-4F00-AEB3-1456EEDB2C30}" srcId="{4F34B8F5-7E0A-48E2-97CD-99CEBE95A04D}" destId="{68252328-8F71-4172-AC7C-8A41251D6667}" srcOrd="0" destOrd="0" parTransId="{B2C51758-3186-4141-A813-5509333B4952}" sibTransId="{9A234AD3-E4C8-4AA7-9FC2-8232C1F4B122}"/>
    <dgm:cxn modelId="{D8E7DD0D-62B0-493B-A652-301990E01A43}" type="presOf" srcId="{A235F15D-672A-4D91-A2CD-34829061E630}" destId="{5D44E68D-7A9E-4969-973D-10457E2F047A}" srcOrd="1" destOrd="0" presId="urn:microsoft.com/office/officeart/2005/8/layout/target3"/>
    <dgm:cxn modelId="{C4840D52-FFC7-420C-A86E-5B04CCD8131B}" srcId="{663D5D80-4FE5-4C93-B7DD-9FD33C7571E6}" destId="{B964CF9E-7258-4DC9-86B0-7999AEC250E3}" srcOrd="3" destOrd="0" parTransId="{6896267A-8112-428A-B7ED-499967D127A5}" sibTransId="{814904BE-4127-4DD8-AC8A-5E0D5EA3C354}"/>
    <dgm:cxn modelId="{901A34DF-7C12-4EE3-B315-5E3BB9103054}" srcId="{663D5D80-4FE5-4C93-B7DD-9FD33C7571E6}" destId="{CF567AA9-3550-46CF-9EE6-26F48E0BF4BC}" srcOrd="2" destOrd="0" parTransId="{C92091B2-0E1B-4506-B1A1-F2DC0BC97B45}" sibTransId="{F204E079-1AF8-4C9C-9439-9C00CF0B8F77}"/>
    <dgm:cxn modelId="{100989BC-AD67-4234-BFF8-C2A8012B06D3}" type="presOf" srcId="{CF567AA9-3550-46CF-9EE6-26F48E0BF4BC}" destId="{F9B4C5B5-1AB3-4245-9DAA-CFCBB8933D84}" srcOrd="0" destOrd="0" presId="urn:microsoft.com/office/officeart/2005/8/layout/target3"/>
    <dgm:cxn modelId="{3DF649DA-15BE-42BA-9541-063A040AC97E}" type="presOf" srcId="{50174817-DC31-4845-B3AF-33E871A861B1}" destId="{26E6BA07-0F96-4359-9C1B-65F0F3CD9D20}" srcOrd="0" destOrd="0" presId="urn:microsoft.com/office/officeart/2005/8/layout/target3"/>
    <dgm:cxn modelId="{DC425B5E-70D4-4C76-BE42-5133D499291E}" srcId="{663D5D80-4FE5-4C93-B7DD-9FD33C7571E6}" destId="{DF42B7F8-27CF-4699-BB66-4F814E7CFFEA}" srcOrd="4" destOrd="0" parTransId="{7D944D91-E43B-4671-968A-AF4195962E67}" sibTransId="{8AB95635-4A31-42E8-A35F-264EF1B0ACA4}"/>
    <dgm:cxn modelId="{2E314DC4-852E-4143-89BA-B131513DD18E}" type="presOf" srcId="{F477AE07-E8AB-4B80-9E23-08956E7C04ED}" destId="{6EE82669-7056-4956-8553-E4EE4C3692CF}" srcOrd="1" destOrd="0" presId="urn:microsoft.com/office/officeart/2005/8/layout/target3"/>
    <dgm:cxn modelId="{7ADC5B0E-AEA1-4703-A0B5-CD5B38FA017C}" srcId="{A235F15D-672A-4D91-A2CD-34829061E630}" destId="{8AEF4ED4-B585-4FA8-AC97-E1A5E0EE354D}" srcOrd="0" destOrd="0" parTransId="{0DD09372-FC1A-4E34-BDD4-412272839A11}" sibTransId="{A60D85B9-D211-4C3B-9392-C0675C231B62}"/>
    <dgm:cxn modelId="{735DE820-9CCE-4F87-9012-A53081A5BDF4}" type="presOf" srcId="{68252328-8F71-4172-AC7C-8A41251D6667}" destId="{D5411CEA-CC04-4FCB-B93E-B6E87E91AF53}" srcOrd="0" destOrd="0" presId="urn:microsoft.com/office/officeart/2005/8/layout/target3"/>
    <dgm:cxn modelId="{E670BAA1-3029-4D7A-B643-908463640430}" type="presOf" srcId="{CF567AA9-3550-46CF-9EE6-26F48E0BF4BC}" destId="{8E3216E8-BE04-4F6A-971A-845F6D8C2C78}" srcOrd="1" destOrd="0" presId="urn:microsoft.com/office/officeart/2005/8/layout/target3"/>
    <dgm:cxn modelId="{0F1D8236-F084-4374-B22A-138BC59D24F9}" srcId="{663D5D80-4FE5-4C93-B7DD-9FD33C7571E6}" destId="{4F34B8F5-7E0A-48E2-97CD-99CEBE95A04D}" srcOrd="1" destOrd="0" parTransId="{567681A9-5543-4DBE-BC78-218DD8576FEA}" sibTransId="{8C6E2205-AEF6-4AAF-8C41-0AAEAF8D7B3B}"/>
    <dgm:cxn modelId="{23A5F9B2-C3D3-4451-A8F2-BD9B982316CB}" type="presOf" srcId="{8AEF4ED4-B585-4FA8-AC97-E1A5E0EE354D}" destId="{CBE59E89-A600-4E03-B7DD-901FB3B1DA27}" srcOrd="0" destOrd="0" presId="urn:microsoft.com/office/officeart/2005/8/layout/target3"/>
    <dgm:cxn modelId="{A67F4C3A-EA66-4FD8-8A76-64968C8BCA33}" type="presOf" srcId="{C100C8C2-01EE-4C99-9AC3-EE8E7C3E004A}" destId="{31D6BC9A-61FC-48D8-A6CA-78C8B395CBBF}" srcOrd="0" destOrd="0" presId="urn:microsoft.com/office/officeart/2005/8/layout/target3"/>
    <dgm:cxn modelId="{CA9AB96A-7AB5-4C99-BD6F-D21B53C34AFD}" type="presParOf" srcId="{16F65381-61C0-4DBB-8D78-7F4700BBAC55}" destId="{1897C4B7-040A-4E2E-BDA1-F2EB9E622410}" srcOrd="0" destOrd="0" presId="urn:microsoft.com/office/officeart/2005/8/layout/target3"/>
    <dgm:cxn modelId="{69E8D0F0-1FF4-412F-A2E0-F7CA31E0E556}" type="presParOf" srcId="{16F65381-61C0-4DBB-8D78-7F4700BBAC55}" destId="{E9398597-A6B6-406D-BC55-E9D9B53085FB}" srcOrd="1" destOrd="0" presId="urn:microsoft.com/office/officeart/2005/8/layout/target3"/>
    <dgm:cxn modelId="{CDE4B4BF-890A-4A26-9967-98C5A7181A00}" type="presParOf" srcId="{16F65381-61C0-4DBB-8D78-7F4700BBAC55}" destId="{639AF269-B409-4E05-88E1-7FFBD2FB3FFB}" srcOrd="2" destOrd="0" presId="urn:microsoft.com/office/officeart/2005/8/layout/target3"/>
    <dgm:cxn modelId="{8C3555CB-F456-4F48-9201-807EDC623B55}" type="presParOf" srcId="{16F65381-61C0-4DBB-8D78-7F4700BBAC55}" destId="{20C58E83-6CC8-47EA-A289-EFC73A8575EA}" srcOrd="3" destOrd="0" presId="urn:microsoft.com/office/officeart/2005/8/layout/target3"/>
    <dgm:cxn modelId="{3AF0D64B-9164-43A1-B461-C6ACDF6554AA}" type="presParOf" srcId="{16F65381-61C0-4DBB-8D78-7F4700BBAC55}" destId="{29E670F7-B9C0-4AEE-934D-FC5D85CF31C0}" srcOrd="4" destOrd="0" presId="urn:microsoft.com/office/officeart/2005/8/layout/target3"/>
    <dgm:cxn modelId="{455298D4-56CA-4001-8883-627DE8EBCB19}" type="presParOf" srcId="{16F65381-61C0-4DBB-8D78-7F4700BBAC55}" destId="{06C7F426-D9A6-493D-BC06-994346D5174E}" srcOrd="5" destOrd="0" presId="urn:microsoft.com/office/officeart/2005/8/layout/target3"/>
    <dgm:cxn modelId="{A0A36A13-906D-41CC-94E8-B87637081828}" type="presParOf" srcId="{16F65381-61C0-4DBB-8D78-7F4700BBAC55}" destId="{BAB81F15-99F5-42FC-8AA3-627137F500A5}" srcOrd="6" destOrd="0" presId="urn:microsoft.com/office/officeart/2005/8/layout/target3"/>
    <dgm:cxn modelId="{B678A9E2-3726-49F0-809D-DEB8260C69F4}" type="presParOf" srcId="{16F65381-61C0-4DBB-8D78-7F4700BBAC55}" destId="{EB3FE7E8-E51A-473E-8572-7D0BF04AAC21}" srcOrd="7" destOrd="0" presId="urn:microsoft.com/office/officeart/2005/8/layout/target3"/>
    <dgm:cxn modelId="{09299E36-2449-4462-A7FB-5A1CD03B2E01}" type="presParOf" srcId="{16F65381-61C0-4DBB-8D78-7F4700BBAC55}" destId="{F9B4C5B5-1AB3-4245-9DAA-CFCBB8933D84}" srcOrd="8" destOrd="0" presId="urn:microsoft.com/office/officeart/2005/8/layout/target3"/>
    <dgm:cxn modelId="{67BC7B6F-3A65-434B-B017-E065AB5131D0}" type="presParOf" srcId="{16F65381-61C0-4DBB-8D78-7F4700BBAC55}" destId="{C588B0DC-367A-42D8-85EA-56C15902EDA2}" srcOrd="9" destOrd="0" presId="urn:microsoft.com/office/officeart/2005/8/layout/target3"/>
    <dgm:cxn modelId="{1A7AA7DC-2E94-4349-9B91-A5359C89C9DA}" type="presParOf" srcId="{16F65381-61C0-4DBB-8D78-7F4700BBAC55}" destId="{BFF18C6A-4BF4-4503-A168-491E67C3B7F0}" srcOrd="10" destOrd="0" presId="urn:microsoft.com/office/officeart/2005/8/layout/target3"/>
    <dgm:cxn modelId="{5902892F-DB39-44CA-ACBA-140C780AAAC5}" type="presParOf" srcId="{16F65381-61C0-4DBB-8D78-7F4700BBAC55}" destId="{A0D04FDE-971B-4F92-A05B-61324831FFCE}" srcOrd="11" destOrd="0" presId="urn:microsoft.com/office/officeart/2005/8/layout/target3"/>
    <dgm:cxn modelId="{9616DB54-D346-4EBE-B340-578C9600EAC9}" type="presParOf" srcId="{16F65381-61C0-4DBB-8D78-7F4700BBAC55}" destId="{EE9EF92E-0146-4422-A045-6EACC5BBAA60}" srcOrd="12" destOrd="0" presId="urn:microsoft.com/office/officeart/2005/8/layout/target3"/>
    <dgm:cxn modelId="{3D34CFEB-4AC5-47BB-BCF0-B4200E01E2CE}" type="presParOf" srcId="{16F65381-61C0-4DBB-8D78-7F4700BBAC55}" destId="{8FC76F19-C3F1-4671-B695-E4D5C326E2D4}" srcOrd="13" destOrd="0" presId="urn:microsoft.com/office/officeart/2005/8/layout/target3"/>
    <dgm:cxn modelId="{15578F12-F836-46FD-A575-E4527F7ECA00}" type="presParOf" srcId="{16F65381-61C0-4DBB-8D78-7F4700BBAC55}" destId="{76E9D31B-73B7-4A92-9329-F939815965CD}" srcOrd="14" destOrd="0" presId="urn:microsoft.com/office/officeart/2005/8/layout/target3"/>
    <dgm:cxn modelId="{F7619371-0704-4405-B1FE-737A48371BD1}" type="presParOf" srcId="{16F65381-61C0-4DBB-8D78-7F4700BBAC55}" destId="{5AD15F2C-D127-425D-B451-6FD221C65BFC}" srcOrd="15" destOrd="0" presId="urn:microsoft.com/office/officeart/2005/8/layout/target3"/>
    <dgm:cxn modelId="{ADE8ABE3-8BDB-43AE-ACFD-8ECFCF55B9A0}" type="presParOf" srcId="{16F65381-61C0-4DBB-8D78-7F4700BBAC55}" destId="{B3889A59-55D2-45BB-A9E1-8B4EE2679E0E}" srcOrd="16" destOrd="0" presId="urn:microsoft.com/office/officeart/2005/8/layout/target3"/>
    <dgm:cxn modelId="{B4FCF9B3-49C1-4AB7-9703-85720A30DBAA}" type="presParOf" srcId="{16F65381-61C0-4DBB-8D78-7F4700BBAC55}" destId="{4866F848-0382-4023-8787-38E90769F637}" srcOrd="17" destOrd="0" presId="urn:microsoft.com/office/officeart/2005/8/layout/target3"/>
    <dgm:cxn modelId="{033135CF-D986-4BE6-BAF2-2146AFC6E977}" type="presParOf" srcId="{16F65381-61C0-4DBB-8D78-7F4700BBAC55}" destId="{5D44E68D-7A9E-4969-973D-10457E2F047A}" srcOrd="18" destOrd="0" presId="urn:microsoft.com/office/officeart/2005/8/layout/target3"/>
    <dgm:cxn modelId="{016AEF1A-F237-4937-8C0C-E94761D2BC0A}" type="presParOf" srcId="{16F65381-61C0-4DBB-8D78-7F4700BBAC55}" destId="{CBE59E89-A600-4E03-B7DD-901FB3B1DA27}" srcOrd="19" destOrd="0" presId="urn:microsoft.com/office/officeart/2005/8/layout/target3"/>
    <dgm:cxn modelId="{3A6A416F-E003-4DAD-8A92-CDB22CBD98FE}" type="presParOf" srcId="{16F65381-61C0-4DBB-8D78-7F4700BBAC55}" destId="{60FEE54F-9327-419B-AA69-DF06FE905FFC}" srcOrd="20" destOrd="0" presId="urn:microsoft.com/office/officeart/2005/8/layout/target3"/>
    <dgm:cxn modelId="{331E1314-ECCB-4896-8980-EC25DFD77C62}" type="presParOf" srcId="{16F65381-61C0-4DBB-8D78-7F4700BBAC55}" destId="{D5411CEA-CC04-4FCB-B93E-B6E87E91AF53}" srcOrd="21" destOrd="0" presId="urn:microsoft.com/office/officeart/2005/8/layout/target3"/>
    <dgm:cxn modelId="{60965644-5F67-46C1-85C0-B6CB94BB2AFA}" type="presParOf" srcId="{16F65381-61C0-4DBB-8D78-7F4700BBAC55}" destId="{8E3216E8-BE04-4F6A-971A-845F6D8C2C78}" srcOrd="22" destOrd="0" presId="urn:microsoft.com/office/officeart/2005/8/layout/target3"/>
    <dgm:cxn modelId="{B555C9D6-0822-4725-BA41-AFB70EB7D5B2}" type="presParOf" srcId="{16F65381-61C0-4DBB-8D78-7F4700BBAC55}" destId="{DE0E0BC9-DBF3-45B6-A797-752D323C7C57}" srcOrd="23" destOrd="0" presId="urn:microsoft.com/office/officeart/2005/8/layout/target3"/>
    <dgm:cxn modelId="{DA3F0570-0E6D-4B73-8673-647FA6907263}" type="presParOf" srcId="{16F65381-61C0-4DBB-8D78-7F4700BBAC55}" destId="{45973CE1-CCD0-4225-800C-E39B8FFD02BD}" srcOrd="24" destOrd="0" presId="urn:microsoft.com/office/officeart/2005/8/layout/target3"/>
    <dgm:cxn modelId="{7D46B0AB-A7C0-4427-8E69-0CDE1E36C146}" type="presParOf" srcId="{16F65381-61C0-4DBB-8D78-7F4700BBAC55}" destId="{31D6BC9A-61FC-48D8-A6CA-78C8B395CBBF}" srcOrd="25" destOrd="0" presId="urn:microsoft.com/office/officeart/2005/8/layout/target3"/>
    <dgm:cxn modelId="{E63BC22D-239A-427D-B64B-F06587F7C08C}" type="presParOf" srcId="{16F65381-61C0-4DBB-8D78-7F4700BBAC55}" destId="{E1E704D8-109F-454D-992C-AFE1B2737B9B}" srcOrd="26" destOrd="0" presId="urn:microsoft.com/office/officeart/2005/8/layout/target3"/>
    <dgm:cxn modelId="{6CE12BA3-1BC1-4736-88A3-576EEECEB54F}" type="presParOf" srcId="{16F65381-61C0-4DBB-8D78-7F4700BBAC55}" destId="{26E6BA07-0F96-4359-9C1B-65F0F3CD9D20}" srcOrd="27" destOrd="0" presId="urn:microsoft.com/office/officeart/2005/8/layout/target3"/>
    <dgm:cxn modelId="{AC266110-09D6-49A9-8CC0-C19F711D5DB1}" type="presParOf" srcId="{16F65381-61C0-4DBB-8D78-7F4700BBAC55}" destId="{6EE82669-7056-4956-8553-E4EE4C3692CF}" srcOrd="28" destOrd="0" presId="urn:microsoft.com/office/officeart/2005/8/layout/target3"/>
    <dgm:cxn modelId="{D21D98DA-F4AD-4259-9599-CD830051EB02}" type="presParOf" srcId="{16F65381-61C0-4DBB-8D78-7F4700BBAC55}" destId="{3BDCEC0D-0C94-453A-93D1-F4D8D4EF15A3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23ABA6-8EE6-401A-9A5C-132AEBF5FB82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5C8BC8-E680-4830-85A3-D2621C9192B5}">
      <dgm:prSet phldrT="[Текст]"/>
      <dgm:spPr/>
      <dgm:t>
        <a:bodyPr/>
        <a:lstStyle/>
        <a:p>
          <a:r>
            <a:rPr lang="ru-RU" dirty="0" smtClean="0"/>
            <a:t>Достоинства</a:t>
          </a:r>
          <a:endParaRPr lang="ru-RU" dirty="0"/>
        </a:p>
      </dgm:t>
    </dgm:pt>
    <dgm:pt modelId="{A8B1F8D1-4298-4BAE-960E-CB6BC337DCA4}" type="parTrans" cxnId="{20E12770-088D-4B75-9916-E67CD530472F}">
      <dgm:prSet/>
      <dgm:spPr/>
      <dgm:t>
        <a:bodyPr/>
        <a:lstStyle/>
        <a:p>
          <a:endParaRPr lang="ru-RU"/>
        </a:p>
      </dgm:t>
    </dgm:pt>
    <dgm:pt modelId="{D36A3194-43C7-4297-8CA1-755A470473A9}" type="sibTrans" cxnId="{20E12770-088D-4B75-9916-E67CD530472F}">
      <dgm:prSet/>
      <dgm:spPr/>
      <dgm:t>
        <a:bodyPr/>
        <a:lstStyle/>
        <a:p>
          <a:endParaRPr lang="ru-RU"/>
        </a:p>
      </dgm:t>
    </dgm:pt>
    <dgm:pt modelId="{1373C81D-BE1D-4DE0-85F7-3ECD7836C426}">
      <dgm:prSet phldrT="[Текст]"/>
      <dgm:spPr/>
      <dgm:t>
        <a:bodyPr/>
        <a:lstStyle/>
        <a:p>
          <a:r>
            <a:rPr lang="ru-RU" dirty="0" smtClean="0"/>
            <a:t>адаптивность</a:t>
          </a:r>
          <a:endParaRPr lang="ru-RU" dirty="0"/>
        </a:p>
      </dgm:t>
    </dgm:pt>
    <dgm:pt modelId="{27C7EFF1-BAA9-43E7-9EBE-D10334C8DA7C}" type="parTrans" cxnId="{B32C7C04-9434-4A52-BA0E-11F8A9CA36FE}">
      <dgm:prSet/>
      <dgm:spPr/>
      <dgm:t>
        <a:bodyPr/>
        <a:lstStyle/>
        <a:p>
          <a:endParaRPr lang="ru-RU"/>
        </a:p>
      </dgm:t>
    </dgm:pt>
    <dgm:pt modelId="{7E76C4BF-23EB-48C6-802F-553FEEC75427}" type="sibTrans" cxnId="{B32C7C04-9434-4A52-BA0E-11F8A9CA36FE}">
      <dgm:prSet/>
      <dgm:spPr/>
      <dgm:t>
        <a:bodyPr/>
        <a:lstStyle/>
        <a:p>
          <a:endParaRPr lang="ru-RU"/>
        </a:p>
      </dgm:t>
    </dgm:pt>
    <dgm:pt modelId="{1022E2A4-F243-4EAE-B858-BD6555259F1A}">
      <dgm:prSet phldrT="[Текст]"/>
      <dgm:spPr/>
      <dgm:t>
        <a:bodyPr/>
        <a:lstStyle/>
        <a:p>
          <a:r>
            <a:rPr lang="ru-RU" dirty="0" smtClean="0"/>
            <a:t>простой дизайн</a:t>
          </a:r>
          <a:endParaRPr lang="ru-RU" dirty="0"/>
        </a:p>
      </dgm:t>
    </dgm:pt>
    <dgm:pt modelId="{F67354F0-CF7E-411D-95D7-88BEE1FD7998}" type="parTrans" cxnId="{FE03C9B5-C6AF-4DBF-A4D5-F6C353B9ACCA}">
      <dgm:prSet/>
      <dgm:spPr/>
      <dgm:t>
        <a:bodyPr/>
        <a:lstStyle/>
        <a:p>
          <a:endParaRPr lang="ru-RU"/>
        </a:p>
      </dgm:t>
    </dgm:pt>
    <dgm:pt modelId="{A03E4DF1-051A-41EE-9104-7FAC2E130E20}" type="sibTrans" cxnId="{FE03C9B5-C6AF-4DBF-A4D5-F6C353B9ACCA}">
      <dgm:prSet/>
      <dgm:spPr/>
      <dgm:t>
        <a:bodyPr/>
        <a:lstStyle/>
        <a:p>
          <a:endParaRPr lang="ru-RU"/>
        </a:p>
      </dgm:t>
    </dgm:pt>
    <dgm:pt modelId="{1CD98032-C272-4BC1-85BE-24C8134D2C7C}">
      <dgm:prSet phldrT="[Текст]"/>
      <dgm:spPr/>
      <dgm:t>
        <a:bodyPr/>
        <a:lstStyle/>
        <a:p>
          <a:r>
            <a:rPr lang="ru-RU" dirty="0" smtClean="0"/>
            <a:t>централизованность</a:t>
          </a:r>
          <a:endParaRPr lang="ru-RU" dirty="0"/>
        </a:p>
      </dgm:t>
    </dgm:pt>
    <dgm:pt modelId="{6C22BE16-142C-4CB4-A59A-30A1B20B016A}" type="parTrans" cxnId="{B9E8BECC-2EE8-495A-9B52-DE1425950888}">
      <dgm:prSet/>
      <dgm:spPr/>
      <dgm:t>
        <a:bodyPr/>
        <a:lstStyle/>
        <a:p>
          <a:endParaRPr lang="ru-RU"/>
        </a:p>
      </dgm:t>
    </dgm:pt>
    <dgm:pt modelId="{453AB21A-B5DA-4DE9-B17A-2E9543C6A565}" type="sibTrans" cxnId="{B9E8BECC-2EE8-495A-9B52-DE1425950888}">
      <dgm:prSet/>
      <dgm:spPr/>
      <dgm:t>
        <a:bodyPr/>
        <a:lstStyle/>
        <a:p>
          <a:endParaRPr lang="ru-RU"/>
        </a:p>
      </dgm:t>
    </dgm:pt>
    <dgm:pt modelId="{5501682F-708C-4A55-A076-3894C6D64ABF}">
      <dgm:prSet phldrT="[Текст]"/>
      <dgm:spPr/>
      <dgm:t>
        <a:bodyPr/>
        <a:lstStyle/>
        <a:p>
          <a:r>
            <a:rPr lang="ru-RU" dirty="0" smtClean="0"/>
            <a:t>Недостатки</a:t>
          </a:r>
          <a:endParaRPr lang="ru-RU" dirty="0"/>
        </a:p>
      </dgm:t>
    </dgm:pt>
    <dgm:pt modelId="{79D52EC6-5F37-4369-9E9F-9C992129B088}" type="parTrans" cxnId="{AFAD9B4F-1CA8-4B94-95E2-E7C21321A840}">
      <dgm:prSet/>
      <dgm:spPr/>
      <dgm:t>
        <a:bodyPr/>
        <a:lstStyle/>
        <a:p>
          <a:endParaRPr lang="ru-RU"/>
        </a:p>
      </dgm:t>
    </dgm:pt>
    <dgm:pt modelId="{A3CF38F3-3C2D-4041-A06F-C9259D65FE00}" type="sibTrans" cxnId="{AFAD9B4F-1CA8-4B94-95E2-E7C21321A840}">
      <dgm:prSet/>
      <dgm:spPr/>
      <dgm:t>
        <a:bodyPr/>
        <a:lstStyle/>
        <a:p>
          <a:endParaRPr lang="ru-RU"/>
        </a:p>
      </dgm:t>
    </dgm:pt>
    <dgm:pt modelId="{FB1F87D9-3AF7-4F18-9025-48A6FFC55080}">
      <dgm:prSet phldrT="[Текст]"/>
      <dgm:spPr/>
      <dgm:t>
        <a:bodyPr/>
        <a:lstStyle/>
        <a:p>
          <a:r>
            <a:rPr lang="ru-RU" dirty="0" smtClean="0"/>
            <a:t>не все функции реализованы</a:t>
          </a:r>
          <a:endParaRPr lang="ru-RU" dirty="0"/>
        </a:p>
      </dgm:t>
    </dgm:pt>
    <dgm:pt modelId="{5CDBC2DB-B389-437F-B692-AF6BDCB3A30B}" type="parTrans" cxnId="{F4B0C699-1FE4-4411-BD05-6CA05E04F54D}">
      <dgm:prSet/>
      <dgm:spPr/>
      <dgm:t>
        <a:bodyPr/>
        <a:lstStyle/>
        <a:p>
          <a:endParaRPr lang="ru-RU"/>
        </a:p>
      </dgm:t>
    </dgm:pt>
    <dgm:pt modelId="{8A1E32C5-7C6B-4761-95DF-AF6E403CF460}" type="sibTrans" cxnId="{F4B0C699-1FE4-4411-BD05-6CA05E04F54D}">
      <dgm:prSet/>
      <dgm:spPr/>
      <dgm:t>
        <a:bodyPr/>
        <a:lstStyle/>
        <a:p>
          <a:endParaRPr lang="ru-RU"/>
        </a:p>
      </dgm:t>
    </dgm:pt>
    <dgm:pt modelId="{990CE363-7933-4297-BF58-A86168FE116A}">
      <dgm:prSet phldrT="[Текст]"/>
      <dgm:spPr/>
      <dgm:t>
        <a:bodyPr/>
        <a:lstStyle/>
        <a:p>
          <a:endParaRPr lang="ru-RU" dirty="0"/>
        </a:p>
      </dgm:t>
    </dgm:pt>
    <dgm:pt modelId="{7470CCFB-4A60-471B-AC3F-84F4D2C0C1BE}" type="parTrans" cxnId="{F990D21E-9379-488E-B226-B05783CDC1E6}">
      <dgm:prSet/>
      <dgm:spPr/>
      <dgm:t>
        <a:bodyPr/>
        <a:lstStyle/>
        <a:p>
          <a:endParaRPr lang="ru-RU"/>
        </a:p>
      </dgm:t>
    </dgm:pt>
    <dgm:pt modelId="{87F45400-CFC0-4FFD-B4E6-9864D563DB0B}" type="sibTrans" cxnId="{F990D21E-9379-488E-B226-B05783CDC1E6}">
      <dgm:prSet/>
      <dgm:spPr/>
      <dgm:t>
        <a:bodyPr/>
        <a:lstStyle/>
        <a:p>
          <a:endParaRPr lang="ru-RU"/>
        </a:p>
      </dgm:t>
    </dgm:pt>
    <dgm:pt modelId="{F091DF92-A972-4629-9BE6-6E76AA88FF60}" type="pres">
      <dgm:prSet presAssocID="{CD23ABA6-8EE6-401A-9A5C-132AEBF5FB82}" presName="layout" presStyleCnt="0">
        <dgm:presLayoutVars>
          <dgm:chMax/>
          <dgm:chPref/>
          <dgm:dir/>
          <dgm:resizeHandles/>
        </dgm:presLayoutVars>
      </dgm:prSet>
      <dgm:spPr/>
    </dgm:pt>
    <dgm:pt modelId="{0B4ACD43-67A9-49EC-B586-481E60B1E454}" type="pres">
      <dgm:prSet presAssocID="{D95C8BC8-E680-4830-85A3-D2621C9192B5}" presName="root" presStyleCnt="0">
        <dgm:presLayoutVars>
          <dgm:chMax/>
          <dgm:chPref/>
        </dgm:presLayoutVars>
      </dgm:prSet>
      <dgm:spPr/>
    </dgm:pt>
    <dgm:pt modelId="{1992A04B-D131-4DA9-8C44-E7FEF86A60A5}" type="pres">
      <dgm:prSet presAssocID="{D95C8BC8-E680-4830-85A3-D2621C9192B5}" presName="rootComposite" presStyleCnt="0">
        <dgm:presLayoutVars/>
      </dgm:prSet>
      <dgm:spPr/>
    </dgm:pt>
    <dgm:pt modelId="{3DF555CA-57A7-44E0-8AAF-1F59B4CE1271}" type="pres">
      <dgm:prSet presAssocID="{D95C8BC8-E680-4830-85A3-D2621C9192B5}" presName="ParentAccent" presStyleLbl="alignNode1" presStyleIdx="0" presStyleCnt="2"/>
      <dgm:spPr/>
    </dgm:pt>
    <dgm:pt modelId="{F48AB448-8E59-49B9-AE73-CD6A4892B48C}" type="pres">
      <dgm:prSet presAssocID="{D95C8BC8-E680-4830-85A3-D2621C9192B5}" presName="ParentSmallAccent" presStyleLbl="fgAcc1" presStyleIdx="0" presStyleCnt="2"/>
      <dgm:spPr/>
    </dgm:pt>
    <dgm:pt modelId="{D3B4EB0B-C766-48FF-8FFD-CAAD395DA2BD}" type="pres">
      <dgm:prSet presAssocID="{D95C8BC8-E680-4830-85A3-D2621C9192B5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AA6325-E62E-4B49-A1A5-46131F5395FD}" type="pres">
      <dgm:prSet presAssocID="{D95C8BC8-E680-4830-85A3-D2621C9192B5}" presName="childShape" presStyleCnt="0">
        <dgm:presLayoutVars>
          <dgm:chMax val="0"/>
          <dgm:chPref val="0"/>
        </dgm:presLayoutVars>
      </dgm:prSet>
      <dgm:spPr/>
    </dgm:pt>
    <dgm:pt modelId="{FD187695-25D1-4071-9A91-18733A2E3F76}" type="pres">
      <dgm:prSet presAssocID="{1373C81D-BE1D-4DE0-85F7-3ECD7836C426}" presName="childComposite" presStyleCnt="0">
        <dgm:presLayoutVars>
          <dgm:chMax val="0"/>
          <dgm:chPref val="0"/>
        </dgm:presLayoutVars>
      </dgm:prSet>
      <dgm:spPr/>
    </dgm:pt>
    <dgm:pt modelId="{10CBD091-50F3-4761-AFEC-36192DF67F56}" type="pres">
      <dgm:prSet presAssocID="{1373C81D-BE1D-4DE0-85F7-3ECD7836C426}" presName="ChildAccent" presStyleLbl="solidFgAcc1" presStyleIdx="0" presStyleCnt="5"/>
      <dgm:spPr/>
    </dgm:pt>
    <dgm:pt modelId="{770C6A6F-4841-4FAC-B241-4FD80846BA0F}" type="pres">
      <dgm:prSet presAssocID="{1373C81D-BE1D-4DE0-85F7-3ECD7836C426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6B5C27-732E-46F9-9457-17E19BC88DE0}" type="pres">
      <dgm:prSet presAssocID="{1022E2A4-F243-4EAE-B858-BD6555259F1A}" presName="childComposite" presStyleCnt="0">
        <dgm:presLayoutVars>
          <dgm:chMax val="0"/>
          <dgm:chPref val="0"/>
        </dgm:presLayoutVars>
      </dgm:prSet>
      <dgm:spPr/>
    </dgm:pt>
    <dgm:pt modelId="{018E0825-D9CA-4F44-8FF3-8293768D77E2}" type="pres">
      <dgm:prSet presAssocID="{1022E2A4-F243-4EAE-B858-BD6555259F1A}" presName="ChildAccent" presStyleLbl="solidFgAcc1" presStyleIdx="1" presStyleCnt="5"/>
      <dgm:spPr/>
    </dgm:pt>
    <dgm:pt modelId="{E8C2CB28-AD38-4EB0-BD07-CD1F1F1DE492}" type="pres">
      <dgm:prSet presAssocID="{1022E2A4-F243-4EAE-B858-BD6555259F1A}" presName="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32D9-E997-4EEB-A6F3-31A50E796DB7}" type="pres">
      <dgm:prSet presAssocID="{1CD98032-C272-4BC1-85BE-24C8134D2C7C}" presName="childComposite" presStyleCnt="0">
        <dgm:presLayoutVars>
          <dgm:chMax val="0"/>
          <dgm:chPref val="0"/>
        </dgm:presLayoutVars>
      </dgm:prSet>
      <dgm:spPr/>
    </dgm:pt>
    <dgm:pt modelId="{1A626747-92DF-4404-B650-9BEB16B33A34}" type="pres">
      <dgm:prSet presAssocID="{1CD98032-C272-4BC1-85BE-24C8134D2C7C}" presName="ChildAccent" presStyleLbl="solidFgAcc1" presStyleIdx="2" presStyleCnt="5"/>
      <dgm:spPr/>
    </dgm:pt>
    <dgm:pt modelId="{8FB547CE-5B5C-4749-BDED-C44C90C61A34}" type="pres">
      <dgm:prSet presAssocID="{1CD98032-C272-4BC1-85BE-24C8134D2C7C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B8FF30-F198-4B46-B70D-1CE46CFC1344}" type="pres">
      <dgm:prSet presAssocID="{5501682F-708C-4A55-A076-3894C6D64ABF}" presName="root" presStyleCnt="0">
        <dgm:presLayoutVars>
          <dgm:chMax/>
          <dgm:chPref/>
        </dgm:presLayoutVars>
      </dgm:prSet>
      <dgm:spPr/>
    </dgm:pt>
    <dgm:pt modelId="{1FF9A26D-FECB-4F10-AB4F-DBD7EDF793B5}" type="pres">
      <dgm:prSet presAssocID="{5501682F-708C-4A55-A076-3894C6D64ABF}" presName="rootComposite" presStyleCnt="0">
        <dgm:presLayoutVars/>
      </dgm:prSet>
      <dgm:spPr/>
    </dgm:pt>
    <dgm:pt modelId="{E1C272E5-9BDB-4028-88E7-358BAFBCBE59}" type="pres">
      <dgm:prSet presAssocID="{5501682F-708C-4A55-A076-3894C6D64ABF}" presName="ParentAccent" presStyleLbl="alignNode1" presStyleIdx="1" presStyleCnt="2"/>
      <dgm:spPr/>
    </dgm:pt>
    <dgm:pt modelId="{2A35E0A5-04E5-489E-9A5B-664F07B13289}" type="pres">
      <dgm:prSet presAssocID="{5501682F-708C-4A55-A076-3894C6D64ABF}" presName="ParentSmallAccent" presStyleLbl="fgAcc1" presStyleIdx="1" presStyleCnt="2"/>
      <dgm:spPr/>
    </dgm:pt>
    <dgm:pt modelId="{67396B4B-0FEC-49AD-A9D8-2BD349416586}" type="pres">
      <dgm:prSet presAssocID="{5501682F-708C-4A55-A076-3894C6D64ABF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D6A7501A-CA10-4DE2-BF9A-87703703D31E}" type="pres">
      <dgm:prSet presAssocID="{5501682F-708C-4A55-A076-3894C6D64ABF}" presName="childShape" presStyleCnt="0">
        <dgm:presLayoutVars>
          <dgm:chMax val="0"/>
          <dgm:chPref val="0"/>
        </dgm:presLayoutVars>
      </dgm:prSet>
      <dgm:spPr/>
    </dgm:pt>
    <dgm:pt modelId="{7A7DFAE9-A063-4867-8823-23FD955C2424}" type="pres">
      <dgm:prSet presAssocID="{FB1F87D9-3AF7-4F18-9025-48A6FFC55080}" presName="childComposite" presStyleCnt="0">
        <dgm:presLayoutVars>
          <dgm:chMax val="0"/>
          <dgm:chPref val="0"/>
        </dgm:presLayoutVars>
      </dgm:prSet>
      <dgm:spPr/>
    </dgm:pt>
    <dgm:pt modelId="{AB0A3DE3-1245-44DB-8BD6-5F9CBA00405A}" type="pres">
      <dgm:prSet presAssocID="{FB1F87D9-3AF7-4F18-9025-48A6FFC55080}" presName="ChildAccent" presStyleLbl="solidFgAcc1" presStyleIdx="3" presStyleCnt="5"/>
      <dgm:spPr/>
    </dgm:pt>
    <dgm:pt modelId="{35AE7CB6-54EA-43DC-83CE-756044BCFC07}" type="pres">
      <dgm:prSet presAssocID="{FB1F87D9-3AF7-4F18-9025-48A6FFC55080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5EDE14-E8C5-433D-A968-941C8522E532}" type="pres">
      <dgm:prSet presAssocID="{990CE363-7933-4297-BF58-A86168FE116A}" presName="childComposite" presStyleCnt="0">
        <dgm:presLayoutVars>
          <dgm:chMax val="0"/>
          <dgm:chPref val="0"/>
        </dgm:presLayoutVars>
      </dgm:prSet>
      <dgm:spPr/>
    </dgm:pt>
    <dgm:pt modelId="{A995D939-CF27-4FE5-9FB0-46BC64C759AF}" type="pres">
      <dgm:prSet presAssocID="{990CE363-7933-4297-BF58-A86168FE116A}" presName="ChildAccent" presStyleLbl="solidFgAcc1" presStyleIdx="4" presStyleCnt="5"/>
      <dgm:spPr/>
    </dgm:pt>
    <dgm:pt modelId="{C02F468E-7642-4115-A61A-50695BE22A11}" type="pres">
      <dgm:prSet presAssocID="{990CE363-7933-4297-BF58-A86168FE116A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90D21E-9379-488E-B226-B05783CDC1E6}" srcId="{5501682F-708C-4A55-A076-3894C6D64ABF}" destId="{990CE363-7933-4297-BF58-A86168FE116A}" srcOrd="1" destOrd="0" parTransId="{7470CCFB-4A60-471B-AC3F-84F4D2C0C1BE}" sibTransId="{87F45400-CFC0-4FFD-B4E6-9864D563DB0B}"/>
    <dgm:cxn modelId="{B9E8BECC-2EE8-495A-9B52-DE1425950888}" srcId="{D95C8BC8-E680-4830-85A3-D2621C9192B5}" destId="{1CD98032-C272-4BC1-85BE-24C8134D2C7C}" srcOrd="2" destOrd="0" parTransId="{6C22BE16-142C-4CB4-A59A-30A1B20B016A}" sibTransId="{453AB21A-B5DA-4DE9-B17A-2E9543C6A565}"/>
    <dgm:cxn modelId="{8990155D-0FFA-493B-9097-5D764918B897}" type="presOf" srcId="{D95C8BC8-E680-4830-85A3-D2621C9192B5}" destId="{D3B4EB0B-C766-48FF-8FFD-CAAD395DA2BD}" srcOrd="0" destOrd="0" presId="urn:microsoft.com/office/officeart/2008/layout/SquareAccentList"/>
    <dgm:cxn modelId="{B32C7C04-9434-4A52-BA0E-11F8A9CA36FE}" srcId="{D95C8BC8-E680-4830-85A3-D2621C9192B5}" destId="{1373C81D-BE1D-4DE0-85F7-3ECD7836C426}" srcOrd="0" destOrd="0" parTransId="{27C7EFF1-BAA9-43E7-9EBE-D10334C8DA7C}" sibTransId="{7E76C4BF-23EB-48C6-802F-553FEEC75427}"/>
    <dgm:cxn modelId="{8340DCCD-F4B8-48D5-A56E-76DF9F48FB47}" type="presOf" srcId="{1CD98032-C272-4BC1-85BE-24C8134D2C7C}" destId="{8FB547CE-5B5C-4749-BDED-C44C90C61A34}" srcOrd="0" destOrd="0" presId="urn:microsoft.com/office/officeart/2008/layout/SquareAccentList"/>
    <dgm:cxn modelId="{CB3D9155-BF41-4004-AFCB-773A7EC89CDF}" type="presOf" srcId="{1373C81D-BE1D-4DE0-85F7-3ECD7836C426}" destId="{770C6A6F-4841-4FAC-B241-4FD80846BA0F}" srcOrd="0" destOrd="0" presId="urn:microsoft.com/office/officeart/2008/layout/SquareAccentList"/>
    <dgm:cxn modelId="{AFAD9B4F-1CA8-4B94-95E2-E7C21321A840}" srcId="{CD23ABA6-8EE6-401A-9A5C-132AEBF5FB82}" destId="{5501682F-708C-4A55-A076-3894C6D64ABF}" srcOrd="1" destOrd="0" parTransId="{79D52EC6-5F37-4369-9E9F-9C992129B088}" sibTransId="{A3CF38F3-3C2D-4041-A06F-C9259D65FE00}"/>
    <dgm:cxn modelId="{F4B0C699-1FE4-4411-BD05-6CA05E04F54D}" srcId="{5501682F-708C-4A55-A076-3894C6D64ABF}" destId="{FB1F87D9-3AF7-4F18-9025-48A6FFC55080}" srcOrd="0" destOrd="0" parTransId="{5CDBC2DB-B389-437F-B692-AF6BDCB3A30B}" sibTransId="{8A1E32C5-7C6B-4761-95DF-AF6E403CF460}"/>
    <dgm:cxn modelId="{C66A1FD5-8D36-4929-99A1-BD25AED6C96F}" type="presOf" srcId="{CD23ABA6-8EE6-401A-9A5C-132AEBF5FB82}" destId="{F091DF92-A972-4629-9BE6-6E76AA88FF60}" srcOrd="0" destOrd="0" presId="urn:microsoft.com/office/officeart/2008/layout/SquareAccentList"/>
    <dgm:cxn modelId="{DE29B1EB-D99D-4478-B82A-B585C48CE1C1}" type="presOf" srcId="{1022E2A4-F243-4EAE-B858-BD6555259F1A}" destId="{E8C2CB28-AD38-4EB0-BD07-CD1F1F1DE492}" srcOrd="0" destOrd="0" presId="urn:microsoft.com/office/officeart/2008/layout/SquareAccentList"/>
    <dgm:cxn modelId="{20E12770-088D-4B75-9916-E67CD530472F}" srcId="{CD23ABA6-8EE6-401A-9A5C-132AEBF5FB82}" destId="{D95C8BC8-E680-4830-85A3-D2621C9192B5}" srcOrd="0" destOrd="0" parTransId="{A8B1F8D1-4298-4BAE-960E-CB6BC337DCA4}" sibTransId="{D36A3194-43C7-4297-8CA1-755A470473A9}"/>
    <dgm:cxn modelId="{C3828180-F8E9-4679-8B42-6D453D8FCF79}" type="presOf" srcId="{FB1F87D9-3AF7-4F18-9025-48A6FFC55080}" destId="{35AE7CB6-54EA-43DC-83CE-756044BCFC07}" srcOrd="0" destOrd="0" presId="urn:microsoft.com/office/officeart/2008/layout/SquareAccentList"/>
    <dgm:cxn modelId="{A3E0C6EC-460E-45B0-A1C8-C6BDC497A990}" type="presOf" srcId="{5501682F-708C-4A55-A076-3894C6D64ABF}" destId="{67396B4B-0FEC-49AD-A9D8-2BD349416586}" srcOrd="0" destOrd="0" presId="urn:microsoft.com/office/officeart/2008/layout/SquareAccentList"/>
    <dgm:cxn modelId="{1F17E504-832E-48EB-A552-9F9AC8064E5D}" type="presOf" srcId="{990CE363-7933-4297-BF58-A86168FE116A}" destId="{C02F468E-7642-4115-A61A-50695BE22A11}" srcOrd="0" destOrd="0" presId="urn:microsoft.com/office/officeart/2008/layout/SquareAccentList"/>
    <dgm:cxn modelId="{FE03C9B5-C6AF-4DBF-A4D5-F6C353B9ACCA}" srcId="{D95C8BC8-E680-4830-85A3-D2621C9192B5}" destId="{1022E2A4-F243-4EAE-B858-BD6555259F1A}" srcOrd="1" destOrd="0" parTransId="{F67354F0-CF7E-411D-95D7-88BEE1FD7998}" sibTransId="{A03E4DF1-051A-41EE-9104-7FAC2E130E20}"/>
    <dgm:cxn modelId="{000C2D03-922D-47FF-A25D-FC84CEB2A9E6}" type="presParOf" srcId="{F091DF92-A972-4629-9BE6-6E76AA88FF60}" destId="{0B4ACD43-67A9-49EC-B586-481E60B1E454}" srcOrd="0" destOrd="0" presId="urn:microsoft.com/office/officeart/2008/layout/SquareAccentList"/>
    <dgm:cxn modelId="{639290DF-64A5-4A7E-8912-5788614A928F}" type="presParOf" srcId="{0B4ACD43-67A9-49EC-B586-481E60B1E454}" destId="{1992A04B-D131-4DA9-8C44-E7FEF86A60A5}" srcOrd="0" destOrd="0" presId="urn:microsoft.com/office/officeart/2008/layout/SquareAccentList"/>
    <dgm:cxn modelId="{E189155B-F929-482A-BB91-9CB2023FE7D8}" type="presParOf" srcId="{1992A04B-D131-4DA9-8C44-E7FEF86A60A5}" destId="{3DF555CA-57A7-44E0-8AAF-1F59B4CE1271}" srcOrd="0" destOrd="0" presId="urn:microsoft.com/office/officeart/2008/layout/SquareAccentList"/>
    <dgm:cxn modelId="{86C0D468-A216-4581-9186-F645E623F0E6}" type="presParOf" srcId="{1992A04B-D131-4DA9-8C44-E7FEF86A60A5}" destId="{F48AB448-8E59-49B9-AE73-CD6A4892B48C}" srcOrd="1" destOrd="0" presId="urn:microsoft.com/office/officeart/2008/layout/SquareAccentList"/>
    <dgm:cxn modelId="{C1593CA1-8D30-4C09-898B-40A395DCFD70}" type="presParOf" srcId="{1992A04B-D131-4DA9-8C44-E7FEF86A60A5}" destId="{D3B4EB0B-C766-48FF-8FFD-CAAD395DA2BD}" srcOrd="2" destOrd="0" presId="urn:microsoft.com/office/officeart/2008/layout/SquareAccentList"/>
    <dgm:cxn modelId="{FDACDD5C-E36F-4D06-89F2-EFCD4C4D59DC}" type="presParOf" srcId="{0B4ACD43-67A9-49EC-B586-481E60B1E454}" destId="{24AA6325-E62E-4B49-A1A5-46131F5395FD}" srcOrd="1" destOrd="0" presId="urn:microsoft.com/office/officeart/2008/layout/SquareAccentList"/>
    <dgm:cxn modelId="{AFCD149C-B067-4A04-8977-59839BA60BCF}" type="presParOf" srcId="{24AA6325-E62E-4B49-A1A5-46131F5395FD}" destId="{FD187695-25D1-4071-9A91-18733A2E3F76}" srcOrd="0" destOrd="0" presId="urn:microsoft.com/office/officeart/2008/layout/SquareAccentList"/>
    <dgm:cxn modelId="{635EED23-4C03-438E-9A56-D9F65B05F41F}" type="presParOf" srcId="{FD187695-25D1-4071-9A91-18733A2E3F76}" destId="{10CBD091-50F3-4761-AFEC-36192DF67F56}" srcOrd="0" destOrd="0" presId="urn:microsoft.com/office/officeart/2008/layout/SquareAccentList"/>
    <dgm:cxn modelId="{0DA892EB-A30F-4D6F-9177-E754F73EC5D4}" type="presParOf" srcId="{FD187695-25D1-4071-9A91-18733A2E3F76}" destId="{770C6A6F-4841-4FAC-B241-4FD80846BA0F}" srcOrd="1" destOrd="0" presId="urn:microsoft.com/office/officeart/2008/layout/SquareAccentList"/>
    <dgm:cxn modelId="{55036615-62A0-4333-992C-C194BF79D715}" type="presParOf" srcId="{24AA6325-E62E-4B49-A1A5-46131F5395FD}" destId="{1B6B5C27-732E-46F9-9457-17E19BC88DE0}" srcOrd="1" destOrd="0" presId="urn:microsoft.com/office/officeart/2008/layout/SquareAccentList"/>
    <dgm:cxn modelId="{AD258AB7-5B78-4BB9-AB03-4D549AA9705A}" type="presParOf" srcId="{1B6B5C27-732E-46F9-9457-17E19BC88DE0}" destId="{018E0825-D9CA-4F44-8FF3-8293768D77E2}" srcOrd="0" destOrd="0" presId="urn:microsoft.com/office/officeart/2008/layout/SquareAccentList"/>
    <dgm:cxn modelId="{4684B998-321C-4120-BC4A-2298DDCB31ED}" type="presParOf" srcId="{1B6B5C27-732E-46F9-9457-17E19BC88DE0}" destId="{E8C2CB28-AD38-4EB0-BD07-CD1F1F1DE492}" srcOrd="1" destOrd="0" presId="urn:microsoft.com/office/officeart/2008/layout/SquareAccentList"/>
    <dgm:cxn modelId="{48289A90-DE65-4F25-A537-EEBDB7259EFB}" type="presParOf" srcId="{24AA6325-E62E-4B49-A1A5-46131F5395FD}" destId="{67B532D9-E997-4EEB-A6F3-31A50E796DB7}" srcOrd="2" destOrd="0" presId="urn:microsoft.com/office/officeart/2008/layout/SquareAccentList"/>
    <dgm:cxn modelId="{6CBAD033-ECAE-4898-BB74-552243DD6A0D}" type="presParOf" srcId="{67B532D9-E997-4EEB-A6F3-31A50E796DB7}" destId="{1A626747-92DF-4404-B650-9BEB16B33A34}" srcOrd="0" destOrd="0" presId="urn:microsoft.com/office/officeart/2008/layout/SquareAccentList"/>
    <dgm:cxn modelId="{6801AC2F-CF94-436D-8381-85D1BFD0AE37}" type="presParOf" srcId="{67B532D9-E997-4EEB-A6F3-31A50E796DB7}" destId="{8FB547CE-5B5C-4749-BDED-C44C90C61A34}" srcOrd="1" destOrd="0" presId="urn:microsoft.com/office/officeart/2008/layout/SquareAccentList"/>
    <dgm:cxn modelId="{3C0318C9-D8A2-401E-8DF6-CB15288BFA47}" type="presParOf" srcId="{F091DF92-A972-4629-9BE6-6E76AA88FF60}" destId="{BAB8FF30-F198-4B46-B70D-1CE46CFC1344}" srcOrd="1" destOrd="0" presId="urn:microsoft.com/office/officeart/2008/layout/SquareAccentList"/>
    <dgm:cxn modelId="{57ED5033-367C-47F3-97C9-8F2502E39127}" type="presParOf" srcId="{BAB8FF30-F198-4B46-B70D-1CE46CFC1344}" destId="{1FF9A26D-FECB-4F10-AB4F-DBD7EDF793B5}" srcOrd="0" destOrd="0" presId="urn:microsoft.com/office/officeart/2008/layout/SquareAccentList"/>
    <dgm:cxn modelId="{DE425639-89D4-45D6-9E3C-5607CD0E0AD9}" type="presParOf" srcId="{1FF9A26D-FECB-4F10-AB4F-DBD7EDF793B5}" destId="{E1C272E5-9BDB-4028-88E7-358BAFBCBE59}" srcOrd="0" destOrd="0" presId="urn:microsoft.com/office/officeart/2008/layout/SquareAccentList"/>
    <dgm:cxn modelId="{03740BC5-FB42-431E-AB9A-AA1232A29C30}" type="presParOf" srcId="{1FF9A26D-FECB-4F10-AB4F-DBD7EDF793B5}" destId="{2A35E0A5-04E5-489E-9A5B-664F07B13289}" srcOrd="1" destOrd="0" presId="urn:microsoft.com/office/officeart/2008/layout/SquareAccentList"/>
    <dgm:cxn modelId="{23BE7836-07CA-4806-89E4-BC5CFA4A1F7B}" type="presParOf" srcId="{1FF9A26D-FECB-4F10-AB4F-DBD7EDF793B5}" destId="{67396B4B-0FEC-49AD-A9D8-2BD349416586}" srcOrd="2" destOrd="0" presId="urn:microsoft.com/office/officeart/2008/layout/SquareAccentList"/>
    <dgm:cxn modelId="{C8404A16-6DE7-4C7E-8A60-72402AFB41F2}" type="presParOf" srcId="{BAB8FF30-F198-4B46-B70D-1CE46CFC1344}" destId="{D6A7501A-CA10-4DE2-BF9A-87703703D31E}" srcOrd="1" destOrd="0" presId="urn:microsoft.com/office/officeart/2008/layout/SquareAccentList"/>
    <dgm:cxn modelId="{291FC101-0D86-4D82-9F2C-63369EC246F8}" type="presParOf" srcId="{D6A7501A-CA10-4DE2-BF9A-87703703D31E}" destId="{7A7DFAE9-A063-4867-8823-23FD955C2424}" srcOrd="0" destOrd="0" presId="urn:microsoft.com/office/officeart/2008/layout/SquareAccentList"/>
    <dgm:cxn modelId="{65FEDAC5-209E-4F67-9D5B-2DA6CE0A1C10}" type="presParOf" srcId="{7A7DFAE9-A063-4867-8823-23FD955C2424}" destId="{AB0A3DE3-1245-44DB-8BD6-5F9CBA00405A}" srcOrd="0" destOrd="0" presId="urn:microsoft.com/office/officeart/2008/layout/SquareAccentList"/>
    <dgm:cxn modelId="{B95F8E8A-1F82-4F38-9BDF-FAFF20C50C47}" type="presParOf" srcId="{7A7DFAE9-A063-4867-8823-23FD955C2424}" destId="{35AE7CB6-54EA-43DC-83CE-756044BCFC07}" srcOrd="1" destOrd="0" presId="urn:microsoft.com/office/officeart/2008/layout/SquareAccentList"/>
    <dgm:cxn modelId="{4CC12295-A101-40A2-BE90-571D4C138879}" type="presParOf" srcId="{D6A7501A-CA10-4DE2-BF9A-87703703D31E}" destId="{A95EDE14-E8C5-433D-A968-941C8522E532}" srcOrd="1" destOrd="0" presId="urn:microsoft.com/office/officeart/2008/layout/SquareAccentList"/>
    <dgm:cxn modelId="{B6662F98-C16E-44EB-B32F-E495BD48C570}" type="presParOf" srcId="{A95EDE14-E8C5-433D-A968-941C8522E532}" destId="{A995D939-CF27-4FE5-9FB0-46BC64C759AF}" srcOrd="0" destOrd="0" presId="urn:microsoft.com/office/officeart/2008/layout/SquareAccentList"/>
    <dgm:cxn modelId="{9A40AE4A-383E-4CCC-A1D7-C308E2E7D6EF}" type="presParOf" srcId="{A95EDE14-E8C5-433D-A968-941C8522E532}" destId="{C02F468E-7642-4115-A61A-50695BE22A1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1DF74-A16E-404F-8F62-72F806DCFBFF}">
      <dsp:nvSpPr>
        <dsp:cNvPr id="0" name=""/>
        <dsp:cNvSpPr/>
      </dsp:nvSpPr>
      <dsp:spPr>
        <a:xfrm>
          <a:off x="2121284" y="446391"/>
          <a:ext cx="1584917" cy="792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Студент</a:t>
          </a:r>
          <a:endParaRPr lang="ru-RU" sz="20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144494" y="469601"/>
        <a:ext cx="1538497" cy="746038"/>
      </dsp:txXfrm>
    </dsp:sp>
    <dsp:sp modelId="{75A210C4-148A-4665-9660-F63E9E86AADA}">
      <dsp:nvSpPr>
        <dsp:cNvPr id="0" name=""/>
        <dsp:cNvSpPr/>
      </dsp:nvSpPr>
      <dsp:spPr>
        <a:xfrm rot="2160000">
          <a:off x="3559516" y="1473555"/>
          <a:ext cx="827022" cy="2773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3642724" y="1529027"/>
        <a:ext cx="660606" cy="166416"/>
      </dsp:txXfrm>
    </dsp:sp>
    <dsp:sp modelId="{11A27EAF-5F43-4C3F-BADF-D495649FFA03}">
      <dsp:nvSpPr>
        <dsp:cNvPr id="0" name=""/>
        <dsp:cNvSpPr/>
      </dsp:nvSpPr>
      <dsp:spPr>
        <a:xfrm>
          <a:off x="4239854" y="1985622"/>
          <a:ext cx="1584917" cy="792458"/>
        </a:xfrm>
        <a:prstGeom prst="roundRect">
          <a:avLst>
            <a:gd name="adj" fmla="val 10000"/>
          </a:avLst>
        </a:prstGeom>
        <a:solidFill>
          <a:schemeClr val="accent4">
            <a:hueOff val="1371404"/>
            <a:satOff val="1861"/>
            <a:lumOff val="313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Заведующий отделением</a:t>
          </a:r>
          <a:endParaRPr lang="ru-RU" sz="16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263064" y="2008832"/>
        <a:ext cx="1538497" cy="746038"/>
      </dsp:txXfrm>
    </dsp:sp>
    <dsp:sp modelId="{74BF3A1F-3C48-493E-AB64-F59BBDCB8496}">
      <dsp:nvSpPr>
        <dsp:cNvPr id="0" name=""/>
        <dsp:cNvSpPr/>
      </dsp:nvSpPr>
      <dsp:spPr>
        <a:xfrm rot="6480000">
          <a:off x="4214190" y="3488435"/>
          <a:ext cx="827022" cy="2773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1371404"/>
            <a:satOff val="1861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10800000">
        <a:off x="4297398" y="3543907"/>
        <a:ext cx="660606" cy="166416"/>
      </dsp:txXfrm>
    </dsp:sp>
    <dsp:sp modelId="{DF94E12E-9C14-4B5D-B415-DEB9B4CF5563}">
      <dsp:nvSpPr>
        <dsp:cNvPr id="0" name=""/>
        <dsp:cNvSpPr/>
      </dsp:nvSpPr>
      <dsp:spPr>
        <a:xfrm>
          <a:off x="3430632" y="4476149"/>
          <a:ext cx="1584917" cy="792458"/>
        </a:xfrm>
        <a:prstGeom prst="roundRect">
          <a:avLst>
            <a:gd name="adj" fmla="val 10000"/>
          </a:avLst>
        </a:prstGeom>
        <a:solidFill>
          <a:schemeClr val="accent4">
            <a:hueOff val="2742807"/>
            <a:satOff val="3723"/>
            <a:lumOff val="627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Преподаватель</a:t>
          </a:r>
          <a:endParaRPr lang="ru-RU" sz="14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3453842" y="4499359"/>
        <a:ext cx="1538497" cy="746038"/>
      </dsp:txXfrm>
    </dsp:sp>
    <dsp:sp modelId="{A95432B3-8A5C-4DFB-A748-C1A92DB905E0}">
      <dsp:nvSpPr>
        <dsp:cNvPr id="0" name=""/>
        <dsp:cNvSpPr/>
      </dsp:nvSpPr>
      <dsp:spPr>
        <a:xfrm rot="10800000">
          <a:off x="2500232" y="4733699"/>
          <a:ext cx="827022" cy="2773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2742807"/>
            <a:satOff val="3723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10800000">
        <a:off x="2583440" y="4789171"/>
        <a:ext cx="660606" cy="166416"/>
      </dsp:txXfrm>
    </dsp:sp>
    <dsp:sp modelId="{5DF2A832-76B4-4A1D-95E5-C34234CFD18C}">
      <dsp:nvSpPr>
        <dsp:cNvPr id="0" name=""/>
        <dsp:cNvSpPr/>
      </dsp:nvSpPr>
      <dsp:spPr>
        <a:xfrm>
          <a:off x="811937" y="4476149"/>
          <a:ext cx="1584917" cy="792458"/>
        </a:xfrm>
        <a:prstGeom prst="roundRect">
          <a:avLst>
            <a:gd name="adj" fmla="val 10000"/>
          </a:avLst>
        </a:prstGeom>
        <a:solidFill>
          <a:schemeClr val="accent4">
            <a:hueOff val="4114211"/>
            <a:satOff val="5584"/>
            <a:lumOff val="9412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Родитель</a:t>
          </a:r>
          <a:endParaRPr lang="ru-RU" sz="16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835147" y="4499359"/>
        <a:ext cx="1538497" cy="746038"/>
      </dsp:txXfrm>
    </dsp:sp>
    <dsp:sp modelId="{FD2F0D01-B1D0-4C83-B439-54AD0DC59D96}">
      <dsp:nvSpPr>
        <dsp:cNvPr id="0" name=""/>
        <dsp:cNvSpPr/>
      </dsp:nvSpPr>
      <dsp:spPr>
        <a:xfrm rot="15120000">
          <a:off x="786273" y="3488435"/>
          <a:ext cx="827022" cy="2773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4114211"/>
            <a:satOff val="5584"/>
            <a:lumOff val="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 rot="10800000">
        <a:off x="869481" y="3543907"/>
        <a:ext cx="660606" cy="166416"/>
      </dsp:txXfrm>
    </dsp:sp>
    <dsp:sp modelId="{CDE6001B-E34C-467A-A7B0-8B457E8317C8}">
      <dsp:nvSpPr>
        <dsp:cNvPr id="0" name=""/>
        <dsp:cNvSpPr/>
      </dsp:nvSpPr>
      <dsp:spPr>
        <a:xfrm>
          <a:off x="2715" y="1985622"/>
          <a:ext cx="1584917" cy="792458"/>
        </a:xfrm>
        <a:prstGeom prst="roundRect">
          <a:avLst>
            <a:gd name="adj" fmla="val 10000"/>
          </a:avLst>
        </a:prstGeom>
        <a:solidFill>
          <a:schemeClr val="accent4">
            <a:hueOff val="5485614"/>
            <a:satOff val="7445"/>
            <a:lumOff val="1254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Гость</a:t>
          </a:r>
          <a:endParaRPr lang="ru-RU" sz="16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5925" y="2008832"/>
        <a:ext cx="1538497" cy="746038"/>
      </dsp:txXfrm>
    </dsp:sp>
    <dsp:sp modelId="{7EA68934-FC31-4935-B4B7-F6163FE561B4}">
      <dsp:nvSpPr>
        <dsp:cNvPr id="0" name=""/>
        <dsp:cNvSpPr/>
      </dsp:nvSpPr>
      <dsp:spPr>
        <a:xfrm rot="19440000">
          <a:off x="1440947" y="1473555"/>
          <a:ext cx="827022" cy="27736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5485614"/>
            <a:satOff val="7445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524155" y="1529027"/>
        <a:ext cx="660606" cy="166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D5971-3F0F-452E-84E8-A27A73BEDD9A}">
      <dsp:nvSpPr>
        <dsp:cNvPr id="0" name=""/>
        <dsp:cNvSpPr/>
      </dsp:nvSpPr>
      <dsp:spPr>
        <a:xfrm>
          <a:off x="-6275438" y="-960294"/>
          <a:ext cx="7472303" cy="7472303"/>
        </a:xfrm>
        <a:prstGeom prst="blockArc">
          <a:avLst>
            <a:gd name="adj1" fmla="val 18900000"/>
            <a:gd name="adj2" fmla="val 2700000"/>
            <a:gd name="adj3" fmla="val 289"/>
          </a:avLst>
        </a:prstGeom>
        <a:noFill/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9D855-4D16-4988-A7A9-202B3A8AE9CC}">
      <dsp:nvSpPr>
        <dsp:cNvPr id="0" name=""/>
        <dsp:cNvSpPr/>
      </dsp:nvSpPr>
      <dsp:spPr>
        <a:xfrm>
          <a:off x="770577" y="555171"/>
          <a:ext cx="6863522" cy="11103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33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обмениваться данными </a:t>
          </a:r>
          <a:r>
            <a:rPr lang="ru-RU" sz="3100" kern="1200" dirty="0" smtClean="0"/>
            <a:t>образовательной деятельности</a:t>
          </a:r>
          <a:endParaRPr lang="ru-RU" sz="3100" kern="1200" dirty="0"/>
        </a:p>
      </dsp:txBody>
      <dsp:txXfrm>
        <a:off x="770577" y="555171"/>
        <a:ext cx="6863522" cy="1110342"/>
      </dsp:txXfrm>
    </dsp:sp>
    <dsp:sp modelId="{D29F4531-33C0-4C0E-9D90-75EA6EDEAF8F}">
      <dsp:nvSpPr>
        <dsp:cNvPr id="0" name=""/>
        <dsp:cNvSpPr/>
      </dsp:nvSpPr>
      <dsp:spPr>
        <a:xfrm>
          <a:off x="76613" y="416378"/>
          <a:ext cx="1387928" cy="1387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FF14-3780-4A4C-9053-19AB6D26CA72}">
      <dsp:nvSpPr>
        <dsp:cNvPr id="0" name=""/>
        <dsp:cNvSpPr/>
      </dsp:nvSpPr>
      <dsp:spPr>
        <a:xfrm>
          <a:off x="1174187" y="2220685"/>
          <a:ext cx="6459912" cy="1110342"/>
        </a:xfrm>
        <a:prstGeom prst="rect">
          <a:avLst/>
        </a:prstGeom>
        <a:solidFill>
          <a:schemeClr val="accent4">
            <a:hueOff val="2742807"/>
            <a:satOff val="3723"/>
            <a:lumOff val="627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33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получать обратную связь</a:t>
          </a:r>
          <a:endParaRPr lang="ru-RU" sz="3100" kern="1200" dirty="0"/>
        </a:p>
      </dsp:txBody>
      <dsp:txXfrm>
        <a:off x="1174187" y="2220685"/>
        <a:ext cx="6459912" cy="1110342"/>
      </dsp:txXfrm>
    </dsp:sp>
    <dsp:sp modelId="{D3FCC978-0323-4705-A7BC-07B3F99E71EB}">
      <dsp:nvSpPr>
        <dsp:cNvPr id="0" name=""/>
        <dsp:cNvSpPr/>
      </dsp:nvSpPr>
      <dsp:spPr>
        <a:xfrm>
          <a:off x="480223" y="2081892"/>
          <a:ext cx="1387928" cy="1387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2742807"/>
              <a:satOff val="3723"/>
              <a:lumOff val="6275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74BD9-E018-48DF-8322-520C57881132}">
      <dsp:nvSpPr>
        <dsp:cNvPr id="0" name=""/>
        <dsp:cNvSpPr/>
      </dsp:nvSpPr>
      <dsp:spPr>
        <a:xfrm>
          <a:off x="770577" y="3886199"/>
          <a:ext cx="6863522" cy="1110342"/>
        </a:xfrm>
        <a:prstGeom prst="rect">
          <a:avLst/>
        </a:prstGeom>
        <a:solidFill>
          <a:schemeClr val="accent4">
            <a:hueOff val="5485614"/>
            <a:satOff val="7445"/>
            <a:lumOff val="1254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335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удобно просматривать информацию</a:t>
          </a:r>
          <a:endParaRPr lang="ru-RU" sz="3100" kern="1200" dirty="0"/>
        </a:p>
      </dsp:txBody>
      <dsp:txXfrm>
        <a:off x="770577" y="3886199"/>
        <a:ext cx="6863522" cy="1110342"/>
      </dsp:txXfrm>
    </dsp:sp>
    <dsp:sp modelId="{55BCDFF0-222D-44C3-919F-B53135B94092}">
      <dsp:nvSpPr>
        <dsp:cNvPr id="0" name=""/>
        <dsp:cNvSpPr/>
      </dsp:nvSpPr>
      <dsp:spPr>
        <a:xfrm>
          <a:off x="76613" y="3747406"/>
          <a:ext cx="1387928" cy="1387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5485614"/>
              <a:satOff val="7445"/>
              <a:lumOff val="1254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295A7-4E8C-4FA3-B4EC-E1E713B8581B}">
      <dsp:nvSpPr>
        <dsp:cNvPr id="0" name=""/>
        <dsp:cNvSpPr/>
      </dsp:nvSpPr>
      <dsp:spPr>
        <a:xfrm>
          <a:off x="0" y="0"/>
          <a:ext cx="8666988" cy="8405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Анализ и исследование</a:t>
          </a:r>
          <a:endParaRPr lang="ru-RU" sz="3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4620" y="24620"/>
        <a:ext cx="7661571" cy="791354"/>
      </dsp:txXfrm>
    </dsp:sp>
    <dsp:sp modelId="{BE65011E-8CFA-49F6-9453-F05E955E143C}">
      <dsp:nvSpPr>
        <dsp:cNvPr id="0" name=""/>
        <dsp:cNvSpPr/>
      </dsp:nvSpPr>
      <dsp:spPr>
        <a:xfrm>
          <a:off x="647210" y="957344"/>
          <a:ext cx="8666988" cy="840594"/>
        </a:xfrm>
        <a:prstGeom prst="roundRect">
          <a:avLst>
            <a:gd name="adj" fmla="val 10000"/>
          </a:avLst>
        </a:prstGeom>
        <a:solidFill>
          <a:schemeClr val="accent4">
            <a:hueOff val="1371404"/>
            <a:satOff val="1861"/>
            <a:lumOff val="3137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Выбор инструментальных средств</a:t>
          </a:r>
          <a:endParaRPr lang="ru-RU" sz="3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71830" y="981964"/>
        <a:ext cx="7424151" cy="791354"/>
      </dsp:txXfrm>
    </dsp:sp>
    <dsp:sp modelId="{EA7E791E-4D99-4032-A77E-6FAC0EEDB616}">
      <dsp:nvSpPr>
        <dsp:cNvPr id="0" name=""/>
        <dsp:cNvSpPr/>
      </dsp:nvSpPr>
      <dsp:spPr>
        <a:xfrm>
          <a:off x="1294420" y="1914688"/>
          <a:ext cx="8666988" cy="840594"/>
        </a:xfrm>
        <a:prstGeom prst="roundRect">
          <a:avLst>
            <a:gd name="adj" fmla="val 10000"/>
          </a:avLst>
        </a:prstGeom>
        <a:solidFill>
          <a:schemeClr val="accent4">
            <a:hueOff val="2742807"/>
            <a:satOff val="3723"/>
            <a:lumOff val="627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Проектирование</a:t>
          </a:r>
          <a:endParaRPr lang="ru-RU" sz="3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319040" y="1939308"/>
        <a:ext cx="7424151" cy="791354"/>
      </dsp:txXfrm>
    </dsp:sp>
    <dsp:sp modelId="{C16EB451-E2DE-4A77-B528-1E496B8C5A77}">
      <dsp:nvSpPr>
        <dsp:cNvPr id="0" name=""/>
        <dsp:cNvSpPr/>
      </dsp:nvSpPr>
      <dsp:spPr>
        <a:xfrm>
          <a:off x="1941630" y="2872032"/>
          <a:ext cx="8666988" cy="840594"/>
        </a:xfrm>
        <a:prstGeom prst="roundRect">
          <a:avLst>
            <a:gd name="adj" fmla="val 10000"/>
          </a:avLst>
        </a:prstGeom>
        <a:solidFill>
          <a:schemeClr val="accent4">
            <a:hueOff val="4114211"/>
            <a:satOff val="5584"/>
            <a:lumOff val="9412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Разработка</a:t>
          </a:r>
          <a:endParaRPr lang="ru-RU" sz="3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1966250" y="2896652"/>
        <a:ext cx="7424151" cy="791354"/>
      </dsp:txXfrm>
    </dsp:sp>
    <dsp:sp modelId="{1E5CE8E9-5CA5-4258-9759-76455BF1DB8B}">
      <dsp:nvSpPr>
        <dsp:cNvPr id="0" name=""/>
        <dsp:cNvSpPr/>
      </dsp:nvSpPr>
      <dsp:spPr>
        <a:xfrm>
          <a:off x="2588840" y="3829377"/>
          <a:ext cx="8666988" cy="840594"/>
        </a:xfrm>
        <a:prstGeom prst="roundRect">
          <a:avLst>
            <a:gd name="adj" fmla="val 10000"/>
          </a:avLst>
        </a:prstGeom>
        <a:solidFill>
          <a:schemeClr val="accent4">
            <a:hueOff val="5485614"/>
            <a:satOff val="7445"/>
            <a:lumOff val="1254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Верификация</a:t>
          </a:r>
          <a:endParaRPr lang="ru-RU" sz="3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613460" y="3853997"/>
        <a:ext cx="7424151" cy="791354"/>
      </dsp:txXfrm>
    </dsp:sp>
    <dsp:sp modelId="{8D6040EE-99FE-4CE2-91FD-BF1BD858C7AD}">
      <dsp:nvSpPr>
        <dsp:cNvPr id="0" name=""/>
        <dsp:cNvSpPr/>
      </dsp:nvSpPr>
      <dsp:spPr>
        <a:xfrm>
          <a:off x="8120601" y="614101"/>
          <a:ext cx="546386" cy="546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8243538" y="614101"/>
        <a:ext cx="300512" cy="411155"/>
      </dsp:txXfrm>
    </dsp:sp>
    <dsp:sp modelId="{83624F16-53BE-457A-8DA6-C132AA413D65}">
      <dsp:nvSpPr>
        <dsp:cNvPr id="0" name=""/>
        <dsp:cNvSpPr/>
      </dsp:nvSpPr>
      <dsp:spPr>
        <a:xfrm>
          <a:off x="8767811" y="1571445"/>
          <a:ext cx="546386" cy="546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874665"/>
            <a:satOff val="2429"/>
            <a:lumOff val="967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1874665"/>
              <a:satOff val="2429"/>
              <a:lumOff val="967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8890748" y="1571445"/>
        <a:ext cx="300512" cy="411155"/>
      </dsp:txXfrm>
    </dsp:sp>
    <dsp:sp modelId="{61D72CBE-76BA-40F0-A7BF-93BF159822B1}">
      <dsp:nvSpPr>
        <dsp:cNvPr id="0" name=""/>
        <dsp:cNvSpPr/>
      </dsp:nvSpPr>
      <dsp:spPr>
        <a:xfrm>
          <a:off x="9415021" y="2514779"/>
          <a:ext cx="546386" cy="546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3749330"/>
            <a:satOff val="4859"/>
            <a:lumOff val="1935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3749330"/>
              <a:satOff val="4859"/>
              <a:lumOff val="1935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9537958" y="2514779"/>
        <a:ext cx="300512" cy="411155"/>
      </dsp:txXfrm>
    </dsp:sp>
    <dsp:sp modelId="{35F9E9E8-BE0C-4987-85BA-74079C235EA3}">
      <dsp:nvSpPr>
        <dsp:cNvPr id="0" name=""/>
        <dsp:cNvSpPr/>
      </dsp:nvSpPr>
      <dsp:spPr>
        <a:xfrm>
          <a:off x="10062232" y="3481464"/>
          <a:ext cx="546386" cy="5463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623994"/>
            <a:satOff val="7288"/>
            <a:lumOff val="2902"/>
            <a:alphaOff val="0"/>
          </a:schemeClr>
        </a:solidFill>
        <a:ln w="11429" cap="flat" cmpd="sng" algn="ctr">
          <a:solidFill>
            <a:schemeClr val="accent4">
              <a:tint val="40000"/>
              <a:alpha val="90000"/>
              <a:hueOff val="5623994"/>
              <a:satOff val="7288"/>
              <a:lumOff val="2902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10185169" y="3481464"/>
        <a:ext cx="300512" cy="411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E9CA9-51E2-4034-8505-6A27F6B48AD6}">
      <dsp:nvSpPr>
        <dsp:cNvPr id="0" name=""/>
        <dsp:cNvSpPr/>
      </dsp:nvSpPr>
      <dsp:spPr>
        <a:xfrm>
          <a:off x="0" y="487679"/>
          <a:ext cx="4696096" cy="469609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9BAC5-9CDE-4A34-A1D2-7B966D8D6E20}">
      <dsp:nvSpPr>
        <dsp:cNvPr id="0" name=""/>
        <dsp:cNvSpPr/>
      </dsp:nvSpPr>
      <dsp:spPr>
        <a:xfrm>
          <a:off x="2348048" y="487679"/>
          <a:ext cx="5478778" cy="4696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Верификация</a:t>
          </a:r>
          <a:endParaRPr lang="ru-RU" sz="26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48048" y="487679"/>
        <a:ext cx="2739389" cy="1408831"/>
      </dsp:txXfrm>
    </dsp:sp>
    <dsp:sp modelId="{E72E1176-FE5A-4AFA-8DDA-7666F45BB6B4}">
      <dsp:nvSpPr>
        <dsp:cNvPr id="0" name=""/>
        <dsp:cNvSpPr/>
      </dsp:nvSpPr>
      <dsp:spPr>
        <a:xfrm>
          <a:off x="821818" y="1896511"/>
          <a:ext cx="3052459" cy="305245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2742807"/>
            <a:satOff val="3723"/>
            <a:lumOff val="627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72F7F-1197-476C-A767-88C200C5D4B5}">
      <dsp:nvSpPr>
        <dsp:cNvPr id="0" name=""/>
        <dsp:cNvSpPr/>
      </dsp:nvSpPr>
      <dsp:spPr>
        <a:xfrm>
          <a:off x="2348048" y="1896511"/>
          <a:ext cx="5478778" cy="3052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2742807"/>
              <a:satOff val="3723"/>
              <a:lumOff val="6275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Разработка</a:t>
          </a:r>
          <a:endParaRPr lang="ru-RU" sz="26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48048" y="1896511"/>
        <a:ext cx="2739389" cy="1408827"/>
      </dsp:txXfrm>
    </dsp:sp>
    <dsp:sp modelId="{F2F9E360-D281-4D19-AEB2-37F4C921F930}">
      <dsp:nvSpPr>
        <dsp:cNvPr id="0" name=""/>
        <dsp:cNvSpPr/>
      </dsp:nvSpPr>
      <dsp:spPr>
        <a:xfrm>
          <a:off x="1643634" y="3305339"/>
          <a:ext cx="1408827" cy="140882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5485614"/>
            <a:satOff val="7445"/>
            <a:lumOff val="1254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214C1-CC04-4F2F-BB9F-535E031EDDF0}">
      <dsp:nvSpPr>
        <dsp:cNvPr id="0" name=""/>
        <dsp:cNvSpPr/>
      </dsp:nvSpPr>
      <dsp:spPr>
        <a:xfrm>
          <a:off x="2348048" y="3305339"/>
          <a:ext cx="5478778" cy="14088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5485614"/>
              <a:satOff val="7445"/>
              <a:lumOff val="1254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Проектирование</a:t>
          </a:r>
          <a:endParaRPr lang="ru-RU" sz="26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48048" y="3305339"/>
        <a:ext cx="2739389" cy="1408827"/>
      </dsp:txXfrm>
    </dsp:sp>
    <dsp:sp modelId="{282494DB-194F-491B-BC28-712D4917E1FA}">
      <dsp:nvSpPr>
        <dsp:cNvPr id="0" name=""/>
        <dsp:cNvSpPr/>
      </dsp:nvSpPr>
      <dsp:spPr>
        <a:xfrm>
          <a:off x="5087437" y="1896511"/>
          <a:ext cx="2739389" cy="1408827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Моделей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Представлений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Контроллеров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087437" y="1896511"/>
        <a:ext cx="2739389" cy="1408827"/>
      </dsp:txXfrm>
    </dsp:sp>
    <dsp:sp modelId="{B5964ABB-D980-43A8-A452-A10D8187B250}">
      <dsp:nvSpPr>
        <dsp:cNvPr id="0" name=""/>
        <dsp:cNvSpPr/>
      </dsp:nvSpPr>
      <dsp:spPr>
        <a:xfrm>
          <a:off x="5087437" y="3305339"/>
          <a:ext cx="2739389" cy="1408827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Базы данных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MVC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087437" y="3305339"/>
        <a:ext cx="2739389" cy="14088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7C4B7-040A-4E2E-BDA1-F2EB9E622410}">
      <dsp:nvSpPr>
        <dsp:cNvPr id="0" name=""/>
        <dsp:cNvSpPr/>
      </dsp:nvSpPr>
      <dsp:spPr>
        <a:xfrm>
          <a:off x="0" y="0"/>
          <a:ext cx="4746171" cy="474617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AF269-B409-4E05-88E1-7FFBD2FB3FFB}">
      <dsp:nvSpPr>
        <dsp:cNvPr id="0" name=""/>
        <dsp:cNvSpPr/>
      </dsp:nvSpPr>
      <dsp:spPr>
        <a:xfrm>
          <a:off x="2373085" y="0"/>
          <a:ext cx="9046027" cy="47461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Гость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73085" y="0"/>
        <a:ext cx="4523013" cy="593272"/>
      </dsp:txXfrm>
    </dsp:sp>
    <dsp:sp modelId="{29E670F7-B9C0-4AEE-934D-FC5D85CF31C0}">
      <dsp:nvSpPr>
        <dsp:cNvPr id="0" name=""/>
        <dsp:cNvSpPr/>
      </dsp:nvSpPr>
      <dsp:spPr>
        <a:xfrm>
          <a:off x="415290" y="593272"/>
          <a:ext cx="3915589" cy="391558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1097123"/>
            <a:satOff val="1489"/>
            <a:lumOff val="251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F426-D9A6-493D-BC06-994346D5174E}">
      <dsp:nvSpPr>
        <dsp:cNvPr id="0" name=""/>
        <dsp:cNvSpPr/>
      </dsp:nvSpPr>
      <dsp:spPr>
        <a:xfrm>
          <a:off x="2373085" y="593272"/>
          <a:ext cx="9046027" cy="39155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1097123"/>
              <a:satOff val="1489"/>
              <a:lumOff val="251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Родитель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73085" y="593272"/>
        <a:ext cx="4523013" cy="593273"/>
      </dsp:txXfrm>
    </dsp:sp>
    <dsp:sp modelId="{EB3FE7E8-E51A-473E-8572-7D0BF04AAC21}">
      <dsp:nvSpPr>
        <dsp:cNvPr id="0" name=""/>
        <dsp:cNvSpPr/>
      </dsp:nvSpPr>
      <dsp:spPr>
        <a:xfrm>
          <a:off x="830581" y="1186545"/>
          <a:ext cx="3085008" cy="308500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2194246"/>
            <a:satOff val="2978"/>
            <a:lumOff val="502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4C5B5-1AB3-4245-9DAA-CFCBB8933D84}">
      <dsp:nvSpPr>
        <dsp:cNvPr id="0" name=""/>
        <dsp:cNvSpPr/>
      </dsp:nvSpPr>
      <dsp:spPr>
        <a:xfrm>
          <a:off x="2373085" y="1186545"/>
          <a:ext cx="9046027" cy="30850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2194246"/>
              <a:satOff val="2978"/>
              <a:lumOff val="502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Староста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73085" y="1186545"/>
        <a:ext cx="4523013" cy="593268"/>
      </dsp:txXfrm>
    </dsp:sp>
    <dsp:sp modelId="{BFF18C6A-4BF4-4503-A168-491E67C3B7F0}">
      <dsp:nvSpPr>
        <dsp:cNvPr id="0" name=""/>
        <dsp:cNvSpPr/>
      </dsp:nvSpPr>
      <dsp:spPr>
        <a:xfrm>
          <a:off x="1245869" y="1779814"/>
          <a:ext cx="2254431" cy="2254431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3291369"/>
            <a:satOff val="4467"/>
            <a:lumOff val="752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04FDE-971B-4F92-A05B-61324831FFCE}">
      <dsp:nvSpPr>
        <dsp:cNvPr id="0" name=""/>
        <dsp:cNvSpPr/>
      </dsp:nvSpPr>
      <dsp:spPr>
        <a:xfrm>
          <a:off x="2373085" y="1779814"/>
          <a:ext cx="9046027" cy="2254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3291369"/>
              <a:satOff val="4467"/>
              <a:lumOff val="752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Студент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73085" y="1779814"/>
        <a:ext cx="4523013" cy="593272"/>
      </dsp:txXfrm>
    </dsp:sp>
    <dsp:sp modelId="{8FC76F19-C3F1-4671-B695-E4D5C326E2D4}">
      <dsp:nvSpPr>
        <dsp:cNvPr id="0" name=""/>
        <dsp:cNvSpPr/>
      </dsp:nvSpPr>
      <dsp:spPr>
        <a:xfrm>
          <a:off x="1661160" y="2373086"/>
          <a:ext cx="1423849" cy="142384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4388492"/>
            <a:satOff val="5956"/>
            <a:lumOff val="1003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9D31B-73B7-4A92-9329-F939815965CD}">
      <dsp:nvSpPr>
        <dsp:cNvPr id="0" name=""/>
        <dsp:cNvSpPr/>
      </dsp:nvSpPr>
      <dsp:spPr>
        <a:xfrm>
          <a:off x="2373085" y="2373086"/>
          <a:ext cx="9046027" cy="1423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4388492"/>
              <a:satOff val="5956"/>
              <a:lumOff val="1003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Преподаватель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73085" y="2373086"/>
        <a:ext cx="4523013" cy="593273"/>
      </dsp:txXfrm>
    </dsp:sp>
    <dsp:sp modelId="{B3889A59-55D2-45BB-A9E1-8B4EE2679E0E}">
      <dsp:nvSpPr>
        <dsp:cNvPr id="0" name=""/>
        <dsp:cNvSpPr/>
      </dsp:nvSpPr>
      <dsp:spPr>
        <a:xfrm>
          <a:off x="2076451" y="2966359"/>
          <a:ext cx="593268" cy="593268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5485614"/>
            <a:satOff val="7445"/>
            <a:lumOff val="12549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6F848-0382-4023-8787-38E90769F637}">
      <dsp:nvSpPr>
        <dsp:cNvPr id="0" name=""/>
        <dsp:cNvSpPr/>
      </dsp:nvSpPr>
      <dsp:spPr>
        <a:xfrm>
          <a:off x="2373085" y="2966359"/>
          <a:ext cx="9046027" cy="5932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4">
              <a:hueOff val="5485614"/>
              <a:satOff val="7445"/>
              <a:lumOff val="12549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Заведующий отделением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373085" y="2966359"/>
        <a:ext cx="4523013" cy="593268"/>
      </dsp:txXfrm>
    </dsp:sp>
    <dsp:sp modelId="{CBE59E89-A600-4E03-B7DD-901FB3B1DA27}">
      <dsp:nvSpPr>
        <dsp:cNvPr id="0" name=""/>
        <dsp:cNvSpPr/>
      </dsp:nvSpPr>
      <dsp:spPr>
        <a:xfrm>
          <a:off x="6896099" y="0"/>
          <a:ext cx="4523013" cy="593272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Просмотр информации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96099" y="0"/>
        <a:ext cx="4523013" cy="593272"/>
      </dsp:txXfrm>
    </dsp:sp>
    <dsp:sp modelId="{D5411CEA-CC04-4FCB-B93E-B6E87E91AF53}">
      <dsp:nvSpPr>
        <dsp:cNvPr id="0" name=""/>
        <dsp:cNvSpPr/>
      </dsp:nvSpPr>
      <dsp:spPr>
        <a:xfrm>
          <a:off x="6896099" y="593272"/>
          <a:ext cx="4523013" cy="593273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Мониторинг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96099" y="593272"/>
        <a:ext cx="4523013" cy="593273"/>
      </dsp:txXfrm>
    </dsp:sp>
    <dsp:sp modelId="{DE0E0BC9-DBF3-45B6-A797-752D323C7C57}">
      <dsp:nvSpPr>
        <dsp:cNvPr id="0" name=""/>
        <dsp:cNvSpPr/>
      </dsp:nvSpPr>
      <dsp:spPr>
        <a:xfrm>
          <a:off x="6896099" y="1186545"/>
          <a:ext cx="4523013" cy="593268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Контроль посещаемости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96099" y="1186545"/>
        <a:ext cx="4523013" cy="593268"/>
      </dsp:txXfrm>
    </dsp:sp>
    <dsp:sp modelId="{31D6BC9A-61FC-48D8-A6CA-78C8B395CBBF}">
      <dsp:nvSpPr>
        <dsp:cNvPr id="0" name=""/>
        <dsp:cNvSpPr/>
      </dsp:nvSpPr>
      <dsp:spPr>
        <a:xfrm>
          <a:off x="6896099" y="1779814"/>
          <a:ext cx="4523013" cy="593272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Тестирование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96099" y="1779814"/>
        <a:ext cx="4523013" cy="593272"/>
      </dsp:txXfrm>
    </dsp:sp>
    <dsp:sp modelId="{26E6BA07-0F96-4359-9C1B-65F0F3CD9D20}">
      <dsp:nvSpPr>
        <dsp:cNvPr id="0" name=""/>
        <dsp:cNvSpPr/>
      </dsp:nvSpPr>
      <dsp:spPr>
        <a:xfrm>
          <a:off x="6896099" y="2373086"/>
          <a:ext cx="4523013" cy="593273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Формирование тестов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96099" y="2373086"/>
        <a:ext cx="4523013" cy="593273"/>
      </dsp:txXfrm>
    </dsp:sp>
    <dsp:sp modelId="{3BDCEC0D-0C94-453A-93D1-F4D8D4EF15A3}">
      <dsp:nvSpPr>
        <dsp:cNvPr id="0" name=""/>
        <dsp:cNvSpPr/>
      </dsp:nvSpPr>
      <dsp:spPr>
        <a:xfrm>
          <a:off x="6896099" y="2966359"/>
          <a:ext cx="4523013" cy="593268"/>
        </a:xfrm>
        <a:prstGeom prst="rect">
          <a:avLst/>
        </a:prstGeom>
        <a:noFill/>
        <a:ln w="11429" cap="flat" cmpd="sng" algn="ctr">
          <a:noFill/>
          <a:prstDash val="sysDash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Оповещение по </a:t>
          </a:r>
          <a:r>
            <a:rPr lang="en-US" sz="25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E-Mail</a:t>
          </a:r>
          <a:endParaRPr lang="ru-RU" sz="25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6896099" y="2966359"/>
        <a:ext cx="4523013" cy="593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555CA-57A7-44E0-8AAF-1F59B4CE1271}">
      <dsp:nvSpPr>
        <dsp:cNvPr id="0" name=""/>
        <dsp:cNvSpPr/>
      </dsp:nvSpPr>
      <dsp:spPr>
        <a:xfrm>
          <a:off x="551622" y="1074731"/>
          <a:ext cx="5085231" cy="598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AB448-8E59-49B9-AE73-CD6A4892B48C}">
      <dsp:nvSpPr>
        <dsp:cNvPr id="0" name=""/>
        <dsp:cNvSpPr/>
      </dsp:nvSpPr>
      <dsp:spPr>
        <a:xfrm>
          <a:off x="551622" y="1299414"/>
          <a:ext cx="373579" cy="373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4EB0B-C766-48FF-8FFD-CAAD395DA2BD}">
      <dsp:nvSpPr>
        <dsp:cNvPr id="0" name=""/>
        <dsp:cNvSpPr/>
      </dsp:nvSpPr>
      <dsp:spPr>
        <a:xfrm>
          <a:off x="551622" y="0"/>
          <a:ext cx="5085231" cy="1074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400" kern="1200" dirty="0" smtClean="0"/>
            <a:t>Достоинства</a:t>
          </a:r>
          <a:endParaRPr lang="ru-RU" sz="6400" kern="1200" dirty="0"/>
        </a:p>
      </dsp:txBody>
      <dsp:txXfrm>
        <a:off x="551622" y="0"/>
        <a:ext cx="5085231" cy="1074731"/>
      </dsp:txXfrm>
    </dsp:sp>
    <dsp:sp modelId="{10CBD091-50F3-4761-AFEC-36192DF67F56}">
      <dsp:nvSpPr>
        <dsp:cNvPr id="0" name=""/>
        <dsp:cNvSpPr/>
      </dsp:nvSpPr>
      <dsp:spPr>
        <a:xfrm>
          <a:off x="551622" y="2170216"/>
          <a:ext cx="373570" cy="3735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C6A6F-4841-4FAC-B241-4FD80846BA0F}">
      <dsp:nvSpPr>
        <dsp:cNvPr id="0" name=""/>
        <dsp:cNvSpPr/>
      </dsp:nvSpPr>
      <dsp:spPr>
        <a:xfrm>
          <a:off x="907589" y="1921605"/>
          <a:ext cx="4729265" cy="87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адаптивность</a:t>
          </a:r>
          <a:endParaRPr lang="ru-RU" sz="2500" kern="1200" dirty="0"/>
        </a:p>
      </dsp:txBody>
      <dsp:txXfrm>
        <a:off x="907589" y="1921605"/>
        <a:ext cx="4729265" cy="870793"/>
      </dsp:txXfrm>
    </dsp:sp>
    <dsp:sp modelId="{018E0825-D9CA-4F44-8FF3-8293768D77E2}">
      <dsp:nvSpPr>
        <dsp:cNvPr id="0" name=""/>
        <dsp:cNvSpPr/>
      </dsp:nvSpPr>
      <dsp:spPr>
        <a:xfrm>
          <a:off x="551622" y="3041009"/>
          <a:ext cx="373570" cy="3735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2CB28-AD38-4EB0-BD07-CD1F1F1DE492}">
      <dsp:nvSpPr>
        <dsp:cNvPr id="0" name=""/>
        <dsp:cNvSpPr/>
      </dsp:nvSpPr>
      <dsp:spPr>
        <a:xfrm>
          <a:off x="907589" y="2792398"/>
          <a:ext cx="4729265" cy="87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простой дизайн</a:t>
          </a:r>
          <a:endParaRPr lang="ru-RU" sz="2500" kern="1200" dirty="0"/>
        </a:p>
      </dsp:txBody>
      <dsp:txXfrm>
        <a:off x="907589" y="2792398"/>
        <a:ext cx="4729265" cy="870793"/>
      </dsp:txXfrm>
    </dsp:sp>
    <dsp:sp modelId="{1A626747-92DF-4404-B650-9BEB16B33A34}">
      <dsp:nvSpPr>
        <dsp:cNvPr id="0" name=""/>
        <dsp:cNvSpPr/>
      </dsp:nvSpPr>
      <dsp:spPr>
        <a:xfrm>
          <a:off x="551622" y="3911803"/>
          <a:ext cx="373570" cy="3735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547CE-5B5C-4749-BDED-C44C90C61A34}">
      <dsp:nvSpPr>
        <dsp:cNvPr id="0" name=""/>
        <dsp:cNvSpPr/>
      </dsp:nvSpPr>
      <dsp:spPr>
        <a:xfrm>
          <a:off x="907589" y="3663191"/>
          <a:ext cx="4729265" cy="87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централизованность</a:t>
          </a:r>
          <a:endParaRPr lang="ru-RU" sz="2500" kern="1200" dirty="0"/>
        </a:p>
      </dsp:txBody>
      <dsp:txXfrm>
        <a:off x="907589" y="3663191"/>
        <a:ext cx="4729265" cy="870793"/>
      </dsp:txXfrm>
    </dsp:sp>
    <dsp:sp modelId="{E1C272E5-9BDB-4028-88E7-358BAFBCBE59}">
      <dsp:nvSpPr>
        <dsp:cNvPr id="0" name=""/>
        <dsp:cNvSpPr/>
      </dsp:nvSpPr>
      <dsp:spPr>
        <a:xfrm>
          <a:off x="5891116" y="1074731"/>
          <a:ext cx="5085231" cy="598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E0A5-04E5-489E-9A5B-664F07B13289}">
      <dsp:nvSpPr>
        <dsp:cNvPr id="0" name=""/>
        <dsp:cNvSpPr/>
      </dsp:nvSpPr>
      <dsp:spPr>
        <a:xfrm>
          <a:off x="5891116" y="1299414"/>
          <a:ext cx="373579" cy="373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96B4B-0FEC-49AD-A9D8-2BD349416586}">
      <dsp:nvSpPr>
        <dsp:cNvPr id="0" name=""/>
        <dsp:cNvSpPr/>
      </dsp:nvSpPr>
      <dsp:spPr>
        <a:xfrm>
          <a:off x="5891116" y="0"/>
          <a:ext cx="5085231" cy="1074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400" kern="1200" dirty="0" smtClean="0"/>
            <a:t>Недостатки</a:t>
          </a:r>
          <a:endParaRPr lang="ru-RU" sz="6400" kern="1200" dirty="0"/>
        </a:p>
      </dsp:txBody>
      <dsp:txXfrm>
        <a:off x="5891116" y="0"/>
        <a:ext cx="5085231" cy="1074731"/>
      </dsp:txXfrm>
    </dsp:sp>
    <dsp:sp modelId="{AB0A3DE3-1245-44DB-8BD6-5F9CBA00405A}">
      <dsp:nvSpPr>
        <dsp:cNvPr id="0" name=""/>
        <dsp:cNvSpPr/>
      </dsp:nvSpPr>
      <dsp:spPr>
        <a:xfrm>
          <a:off x="5891116" y="2170216"/>
          <a:ext cx="373570" cy="3735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E7CB6-54EA-43DC-83CE-756044BCFC07}">
      <dsp:nvSpPr>
        <dsp:cNvPr id="0" name=""/>
        <dsp:cNvSpPr/>
      </dsp:nvSpPr>
      <dsp:spPr>
        <a:xfrm>
          <a:off x="6247082" y="1921605"/>
          <a:ext cx="4729265" cy="87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не все функции реализованы</a:t>
          </a:r>
          <a:endParaRPr lang="ru-RU" sz="2500" kern="1200" dirty="0"/>
        </a:p>
      </dsp:txBody>
      <dsp:txXfrm>
        <a:off x="6247082" y="1921605"/>
        <a:ext cx="4729265" cy="870793"/>
      </dsp:txXfrm>
    </dsp:sp>
    <dsp:sp modelId="{A995D939-CF27-4FE5-9FB0-46BC64C759AF}">
      <dsp:nvSpPr>
        <dsp:cNvPr id="0" name=""/>
        <dsp:cNvSpPr/>
      </dsp:nvSpPr>
      <dsp:spPr>
        <a:xfrm>
          <a:off x="5891116" y="3041009"/>
          <a:ext cx="373570" cy="3735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468E-7642-4115-A61A-50695BE22A11}">
      <dsp:nvSpPr>
        <dsp:cNvPr id="0" name=""/>
        <dsp:cNvSpPr/>
      </dsp:nvSpPr>
      <dsp:spPr>
        <a:xfrm>
          <a:off x="6247082" y="2792398"/>
          <a:ext cx="4729265" cy="870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500" kern="1200" dirty="0"/>
        </a:p>
      </dsp:txBody>
      <dsp:txXfrm>
        <a:off x="6247082" y="2792398"/>
        <a:ext cx="4729265" cy="870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23.06.18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0463-073E-47CC-A5AB-E09A266ECC7A}" type="datetime1">
              <a:rPr lang="ru-RU" smtClean="0"/>
              <a:t>23.06.18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DE35-6F80-42B0-B6D1-9C3B82DB9BFE}" type="datetime1">
              <a:rPr lang="ru-RU" smtClean="0"/>
              <a:t>23.06.18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30F4-6A61-45F5-B7D6-206BDF7F11A6}" type="datetime1">
              <a:rPr lang="ru-RU" smtClean="0"/>
              <a:t>23.06.18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D2A-E33E-4E57-A7D2-4F7FCFAF2E27}" type="datetime1">
              <a:rPr lang="ru-RU" smtClean="0"/>
              <a:t>23.06.18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7DAA-C532-4C14-B273-E3DAB0F38B46}" type="datetime1">
              <a:rPr lang="ru-RU" smtClean="0"/>
              <a:t>23.06.18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86AD9D21-4520-4DAD-9E05-42FF93ADAFA5}" type="datetime1">
              <a:rPr lang="ru-RU" smtClean="0"/>
              <a:t>23.06.18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B05D-D738-4321-B707-BC5700BE55AB}" type="datetime1">
              <a:rPr lang="ru-RU" smtClean="0"/>
              <a:t>23.06.18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094C-93C2-4277-8178-8B896ACD0999}" type="datetime1">
              <a:rPr lang="ru-RU" smtClean="0"/>
              <a:t>23.06.18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26B-3010-43E7-924F-AFBE83EF1B32}" type="datetime1">
              <a:rPr lang="ru-RU" smtClean="0"/>
              <a:t>23.06.18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681F-BE8D-4A48-92F4-FC8B6D23A4B2}" type="datetime1">
              <a:rPr lang="ru-RU" smtClean="0"/>
              <a:t>23.06.18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22FE71A3-AFEF-4DD7-990D-4D8CFD078966}" type="datetime1">
              <a:rPr lang="ru-RU" smtClean="0"/>
              <a:t>23.06.18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B7D561-CC4B-4C13-A8B9-922B01F297AF}" type="datetime1">
              <a:rPr lang="ru-RU" smtClean="0"/>
              <a:t>23.06.18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7922" y="2798449"/>
            <a:ext cx="107961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Дипломная работа</a:t>
            </a:r>
          </a:p>
          <a:p>
            <a:pPr algn="ctr"/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 тему: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«Модернизация </a:t>
            </a:r>
            <a:r>
              <a:rPr lang="ru-RU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информационно-образовательного портала 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на примере ФГБОУ ВО «МГУТУ им. К.Г. Разумовского (ПКУ</a:t>
            </a:r>
            <a:r>
              <a:rPr lang="ru-RU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)»)»</a:t>
            </a:r>
            <a:endParaRPr lang="ru-RU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37896"/>
              </p:ext>
            </p:extLst>
          </p:nvPr>
        </p:nvGraphicFramePr>
        <p:xfrm>
          <a:off x="2184429" y="5268686"/>
          <a:ext cx="9768084" cy="1063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8091"/>
                <a:gridCol w="208280"/>
                <a:gridCol w="1741713"/>
              </a:tblGrid>
              <a:tr h="692867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Студент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группы П-404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Басыров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С.А.</a:t>
                      </a:r>
                      <a:endParaRPr lang="ru-RU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Руководитель дипломного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Глускер А.И.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7922" y="209940"/>
            <a:ext cx="1079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«МОСКОВСКИЙ ГОСУДАРСТВЕННЫЙ УНИВЕРСИТЕТ ТЕХНОЛОГИЙ И УПРАВЛЕНИЯ ИМЕНИ К.Г. РАЗУМОВСКОГО (ПЕРВЫЙ КАЗАЧИЙ УНИВЕРСИТЕТ)»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Университетский колледж информационных технологий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>
                <a:latin typeface="Helvetica" pitchFamily="50" charset="0"/>
                <a:ea typeface="Helvetica" pitchFamily="50" charset="0"/>
              </a:rPr>
              <a:t>Основные функциональные возможности</a:t>
            </a:r>
            <a:endParaRPr lang="ru-RU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623899820"/>
              </p:ext>
            </p:extLst>
          </p:nvPr>
        </p:nvGraphicFramePr>
        <p:xfrm>
          <a:off x="348343" y="1578428"/>
          <a:ext cx="11419113" cy="4746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>
                <a:latin typeface="Helvetica" pitchFamily="50" charset="0"/>
                <a:ea typeface="Helvetica" pitchFamily="50" charset="0"/>
              </a:rPr>
              <a:t>Достоинства и недостатки нового портала</a:t>
            </a:r>
            <a:endParaRPr lang="ru-RU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363278653"/>
              </p:ext>
            </p:extLst>
          </p:nvPr>
        </p:nvGraphicFramePr>
        <p:xfrm>
          <a:off x="315686" y="1665515"/>
          <a:ext cx="11527971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2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>
                <a:latin typeface="Helvetica" pitchFamily="50" charset="0"/>
                <a:ea typeface="Helvetica" pitchFamily="50" charset="0"/>
              </a:rPr>
              <a:t>Экономическая </a:t>
            </a:r>
            <a:r>
              <a:rPr lang="ru-RU" dirty="0" smtClean="0">
                <a:latin typeface="Helvetica" pitchFamily="50" charset="0"/>
                <a:ea typeface="Helvetica" pitchFamily="50" charset="0"/>
              </a:rPr>
              <a:t>целесообразность</a:t>
            </a:r>
            <a:endParaRPr lang="ru-RU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20335"/>
              </p:ext>
            </p:extLst>
          </p:nvPr>
        </p:nvGraphicFramePr>
        <p:xfrm>
          <a:off x="1066800" y="2737898"/>
          <a:ext cx="10058400" cy="257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64479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Показатель</a:t>
                      </a:r>
                      <a:endParaRPr lang="ru-RU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Значение</a:t>
                      </a:r>
                      <a:endParaRPr lang="ru-RU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Затраты на </a:t>
                      </a:r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разработку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537 620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рублей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Экономия от внедрения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285 596</a:t>
                      </a:r>
                      <a:r>
                        <a:rPr lang="ru-R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рублей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479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Срок окупаемости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года</a:t>
                      </a:r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3559629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www.edu-kit.ru</a:t>
            </a:r>
            <a:endParaRPr lang="ru-RU" sz="4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>
                <a:latin typeface="Helvetica" pitchFamily="50" charset="0"/>
                <a:ea typeface="Helvetica" pitchFamily="50" charset="0"/>
              </a:rPr>
              <a:t>Спасибо за внимание</a:t>
            </a:r>
            <a:endParaRPr lang="ru-RU" dirty="0">
              <a:latin typeface="Helvetica" pitchFamily="50" charset="0"/>
              <a:ea typeface="Helvetic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Цель проекта</a:t>
            </a:r>
            <a:endParaRPr lang="ru-RU" sz="3200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Создание единой информационной </a:t>
            </a:r>
            <a:r>
              <a:rPr lang="ru-RU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системы </a:t>
            </a:r>
            <a:r>
              <a:rPr lang="ru-RU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для УНИКИТ</a:t>
            </a:r>
            <a:endParaRPr lang="ru-RU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984590193"/>
              </p:ext>
            </p:extLst>
          </p:nvPr>
        </p:nvGraphicFramePr>
        <p:xfrm>
          <a:off x="5134428" y="571500"/>
          <a:ext cx="5827487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8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Актуальность</a:t>
            </a:r>
            <a:endParaRPr lang="ru-RU" sz="3200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Существующий сайт</a:t>
            </a:r>
          </a:p>
          <a:p>
            <a:pPr algn="ctr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 позволяет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7205861"/>
              </p:ext>
            </p:extLst>
          </p:nvPr>
        </p:nvGraphicFramePr>
        <p:xfrm>
          <a:off x="4165600" y="685800"/>
          <a:ext cx="7710714" cy="555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>
                <a:latin typeface="Helvetica" pitchFamily="50" charset="0"/>
                <a:ea typeface="Helvetica" pitchFamily="50" charset="0"/>
              </a:rPr>
              <a:t>Задачи проекта</a:t>
            </a:r>
            <a:endParaRPr lang="ru-RU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087E35-5216-4F41-90F2-2BFC9943FF68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03699156"/>
              </p:ext>
            </p:extLst>
          </p:nvPr>
        </p:nvGraphicFramePr>
        <p:xfrm>
          <a:off x="402771" y="1643743"/>
          <a:ext cx="11255829" cy="4669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4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Сравнение с «</a:t>
            </a:r>
            <a:r>
              <a:rPr lang="en-US" sz="3200" dirty="0" smtClean="0">
                <a:latin typeface="Helvetica" pitchFamily="50" charset="0"/>
                <a:ea typeface="Helvetica" pitchFamily="50" charset="0"/>
              </a:rPr>
              <a:t>1C</a:t>
            </a:r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:Электронное обучение</a:t>
            </a:r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»</a:t>
            </a:r>
            <a:endParaRPr lang="ru-RU" sz="3200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087E35-5216-4F41-90F2-2BFC9943FF68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8066986"/>
              </p:ext>
            </p:extLst>
          </p:nvPr>
        </p:nvGraphicFramePr>
        <p:xfrm>
          <a:off x="424542" y="1752601"/>
          <a:ext cx="11386458" cy="447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087"/>
                <a:gridCol w="2819400"/>
                <a:gridCol w="4288971"/>
              </a:tblGrid>
              <a:tr h="633834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EDUKIT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«1С:Электронное</a:t>
                      </a:r>
                      <a:r>
                        <a:rPr lang="ru-RU" sz="20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обучение»</a:t>
                      </a:r>
                      <a:endParaRPr lang="ru-RU" sz="20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Регистрация/авторизация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Публикация новостей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Публикация расписания 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Формирование тестовых заданий 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Размещение учебных материалов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E-Mail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Родительский</a:t>
                      </a:r>
                      <a:r>
                        <a:rPr lang="ru-RU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контроль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 rot="21308286">
            <a:off x="1066799" y="1349546"/>
            <a:ext cx="2982688" cy="11103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 подходит из-за высокой стоимости</a:t>
            </a:r>
            <a:endParaRPr lang="ru-RU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Сравнение с </a:t>
            </a:r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МРКО</a:t>
            </a:r>
            <a:endParaRPr lang="ru-RU" sz="3200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087E35-5216-4F41-90F2-2BFC9943FF68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7783430"/>
              </p:ext>
            </p:extLst>
          </p:nvPr>
        </p:nvGraphicFramePr>
        <p:xfrm>
          <a:off x="424542" y="1752601"/>
          <a:ext cx="11386458" cy="447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087"/>
                <a:gridCol w="2819400"/>
                <a:gridCol w="4288971"/>
              </a:tblGrid>
              <a:tr h="633834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EDUKIT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МРКО</a:t>
                      </a:r>
                    </a:p>
                  </a:txBody>
                  <a:tcPr anchor="ctr"/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Регистрация/авторизация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Публикация новостей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Публикация расписания 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Формирование тестовых заданий 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Размещение учебных материалов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E-Mail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Родительский</a:t>
                      </a:r>
                      <a:r>
                        <a:rPr lang="ru-RU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контроль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 rot="21308286">
            <a:off x="1065861" y="1327458"/>
            <a:ext cx="3503917" cy="11103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Только для колледжей в подчинении департамента образования г. Москвы</a:t>
            </a:r>
            <a:endParaRPr lang="ru-RU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Сравнение с </a:t>
            </a:r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сайтом колледжа</a:t>
            </a:r>
            <a:endParaRPr lang="ru-RU" sz="3200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087E35-5216-4F41-90F2-2BFC9943FF68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6401646"/>
              </p:ext>
            </p:extLst>
          </p:nvPr>
        </p:nvGraphicFramePr>
        <p:xfrm>
          <a:off x="424542" y="1752601"/>
          <a:ext cx="11386458" cy="4474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8087"/>
                <a:gridCol w="2819400"/>
                <a:gridCol w="4288971"/>
              </a:tblGrid>
              <a:tr h="633834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EDUKIT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Сайт</a:t>
                      </a:r>
                      <a:r>
                        <a:rPr lang="ru-RU" sz="24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колледжа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Регистрация/авторизация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Публикация новостей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Публикация расписания 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Формирование тестовых заданий 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2320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Размещение учебных материалов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Оповещения по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E-Mail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2646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Родительский</a:t>
                      </a:r>
                      <a:r>
                        <a:rPr lang="ru-RU" sz="1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контроль</a:t>
                      </a:r>
                      <a:endParaRPr lang="ru-RU" sz="1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+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–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 rot="21308286">
            <a:off x="1066799" y="1349546"/>
            <a:ext cx="2982688" cy="11103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 подходит по функциональным требованиями</a:t>
            </a:r>
            <a:endParaRPr lang="ru-RU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Клиентская часть	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Серверная часть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087E35-5216-4F41-90F2-2BFC9943FF68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>
                <a:latin typeface="Helvetica" pitchFamily="50" charset="0"/>
                <a:ea typeface="Helvetica" pitchFamily="50" charset="0"/>
              </a:rPr>
              <a:t>Инструментальные средства</a:t>
            </a:r>
            <a:endParaRPr lang="ru-RU" dirty="0">
              <a:latin typeface="Helvetica" pitchFamily="50" charset="0"/>
              <a:ea typeface="Helvetica" pitchFamily="50" charset="0"/>
            </a:endParaRPr>
          </a:p>
        </p:txBody>
      </p:sp>
      <p:pic>
        <p:nvPicPr>
          <p:cNvPr id="2050" name="Picture 2" descr="D:\OpenServer\domains\EDUKIT\docs\Материалы к презентации\lara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36" y="4791542"/>
            <a:ext cx="3102429" cy="116341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OpenServer\domains\EDUKIT\docs\Материалы к презентации\ph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7" y="2580440"/>
            <a:ext cx="5446484" cy="219919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OpenServer\domains\EDUKIT\docs\Материалы к презентации\my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3" y="4791542"/>
            <a:ext cx="2344053" cy="146140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OpenServer\domains\EDUKIT\docs\Материалы к презентации\jque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37" y="4118233"/>
            <a:ext cx="1807028" cy="16366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OpenServer\domains\EDUKIT\docs\Материалы к презентации\semanti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7" y="4127985"/>
            <a:ext cx="2670242" cy="211305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OpenServer\domains\EDUKIT\docs\Материалы к презентации\c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58" y="2582821"/>
            <a:ext cx="1328771" cy="15354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OpenServer\domains\EDUKIT\docs\Материалы к презентации\htm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6" y="2582821"/>
            <a:ext cx="1328772" cy="15354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OpenServer\domains\EDUKIT\docs\Материалы к презентации\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7" y="2580440"/>
            <a:ext cx="1807028" cy="1535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3200" dirty="0" smtClean="0">
                <a:latin typeface="Helvetica" pitchFamily="50" charset="0"/>
                <a:ea typeface="Helvetica" pitchFamily="50" charset="0"/>
              </a:rPr>
              <a:t>Процесс модернизации</a:t>
            </a:r>
            <a:endParaRPr lang="ru-RU" sz="3200" dirty="0">
              <a:latin typeface="Helvetica" pitchFamily="50" charset="0"/>
              <a:ea typeface="Helvetica" pitchFamily="50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Состоит из трёх процессов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A087E35-5216-4F41-90F2-2BFC9943FF68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75599432"/>
              </p:ext>
            </p:extLst>
          </p:nvPr>
        </p:nvGraphicFramePr>
        <p:xfrm>
          <a:off x="3940629" y="653144"/>
          <a:ext cx="7826827" cy="5671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2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553</TotalTime>
  <Words>341</Words>
  <Application>Microsoft Office PowerPoint</Application>
  <PresentationFormat>Произвольный</PresentationFormat>
  <Paragraphs>166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Официальная</vt:lpstr>
      <vt:lpstr>Презентация PowerPoint</vt:lpstr>
      <vt:lpstr>Цель проекта</vt:lpstr>
      <vt:lpstr>Актуальность</vt:lpstr>
      <vt:lpstr>Задачи проекта</vt:lpstr>
      <vt:lpstr>Сравнение с «1C:Электронное обучение»</vt:lpstr>
      <vt:lpstr>Сравнение с МРКО</vt:lpstr>
      <vt:lpstr>Сравнение с сайтом колледжа</vt:lpstr>
      <vt:lpstr>Инструментальные средства</vt:lpstr>
      <vt:lpstr>Процесс модернизации</vt:lpstr>
      <vt:lpstr>Основные функциональные возможности</vt:lpstr>
      <vt:lpstr>Достоинства и недостатки нового портала</vt:lpstr>
      <vt:lpstr>Экономическая целесообразность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Басыров С.А.</cp:lastModifiedBy>
  <cp:revision>400</cp:revision>
  <dcterms:created xsi:type="dcterms:W3CDTF">2017-02-10T15:52:12Z</dcterms:created>
  <dcterms:modified xsi:type="dcterms:W3CDTF">2018-06-23T02:53:32Z</dcterms:modified>
</cp:coreProperties>
</file>