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17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14622-A89E-49B8-86DD-94E66281D5A6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044063F2-FB3D-44BC-8AB7-92E7CAAB165B}">
      <dgm:prSet phldrT="[Текст]"/>
      <dgm:spPr/>
      <dgm:t>
        <a:bodyPr/>
        <a:lstStyle/>
        <a:p>
          <a:r>
            <a:rPr lang="ru-RU" dirty="0" smtClean="0"/>
            <a:t>Обмен данными образовательной деятельности</a:t>
          </a:r>
          <a:endParaRPr lang="ru-RU" dirty="0"/>
        </a:p>
      </dgm:t>
    </dgm:pt>
    <dgm:pt modelId="{0B7E27F5-FF5F-4EA5-8E05-8CEC2F5031B5}" type="parTrans" cxnId="{DA422569-AC3D-4D17-8375-4F644519EB80}">
      <dgm:prSet/>
      <dgm:spPr/>
      <dgm:t>
        <a:bodyPr/>
        <a:lstStyle/>
        <a:p>
          <a:endParaRPr lang="ru-RU"/>
        </a:p>
      </dgm:t>
    </dgm:pt>
    <dgm:pt modelId="{7BF466AD-60F6-48DC-A61A-3828D90BFDCB}" type="sibTrans" cxnId="{DA422569-AC3D-4D17-8375-4F644519EB80}">
      <dgm:prSet/>
      <dgm:spPr/>
      <dgm:t>
        <a:bodyPr/>
        <a:lstStyle/>
        <a:p>
          <a:endParaRPr lang="ru-RU"/>
        </a:p>
      </dgm:t>
    </dgm:pt>
    <dgm:pt modelId="{69B98A82-1796-475B-A277-0C3BE373D4BE}">
      <dgm:prSet phldrT="[Текст]"/>
      <dgm:spPr/>
      <dgm:t>
        <a:bodyPr/>
        <a:lstStyle/>
        <a:p>
          <a:r>
            <a:rPr lang="ru-RU" dirty="0" smtClean="0"/>
            <a:t>Доступность</a:t>
          </a:r>
          <a:endParaRPr lang="ru-RU" dirty="0"/>
        </a:p>
      </dgm:t>
    </dgm:pt>
    <dgm:pt modelId="{DA29DE2E-4C5B-4CFE-B9DB-DC6841A37B61}" type="parTrans" cxnId="{5546F519-42F9-4814-ACCA-ACF560BADB3B}">
      <dgm:prSet/>
      <dgm:spPr/>
      <dgm:t>
        <a:bodyPr/>
        <a:lstStyle/>
        <a:p>
          <a:endParaRPr lang="ru-RU"/>
        </a:p>
      </dgm:t>
    </dgm:pt>
    <dgm:pt modelId="{6A2989A7-E9B9-408F-9D0B-C230AC40D69A}" type="sibTrans" cxnId="{5546F519-42F9-4814-ACCA-ACF560BADB3B}">
      <dgm:prSet/>
      <dgm:spPr/>
      <dgm:t>
        <a:bodyPr/>
        <a:lstStyle/>
        <a:p>
          <a:endParaRPr lang="ru-RU"/>
        </a:p>
      </dgm:t>
    </dgm:pt>
    <dgm:pt modelId="{B60E3F71-E181-49F9-B0C9-920BB9E782C1}">
      <dgm:prSet phldrT="[Текст]"/>
      <dgm:spPr/>
      <dgm:t>
        <a:bodyPr/>
        <a:lstStyle/>
        <a:p>
          <a:r>
            <a:rPr lang="ru-RU" dirty="0" smtClean="0"/>
            <a:t>Добавление, хранение и обработка данных</a:t>
          </a:r>
          <a:endParaRPr lang="ru-RU" dirty="0"/>
        </a:p>
      </dgm:t>
    </dgm:pt>
    <dgm:pt modelId="{78A323D2-2BF1-44E7-9D47-9B90F6FEAB3E}" type="parTrans" cxnId="{04A06918-2D0C-4318-B35E-5FFDC790E2AB}">
      <dgm:prSet/>
      <dgm:spPr/>
      <dgm:t>
        <a:bodyPr/>
        <a:lstStyle/>
        <a:p>
          <a:endParaRPr lang="ru-RU"/>
        </a:p>
      </dgm:t>
    </dgm:pt>
    <dgm:pt modelId="{ABFF09B3-0CF0-45EC-BF83-669A0A60C946}" type="sibTrans" cxnId="{04A06918-2D0C-4318-B35E-5FFDC790E2AB}">
      <dgm:prSet/>
      <dgm:spPr/>
      <dgm:t>
        <a:bodyPr/>
        <a:lstStyle/>
        <a:p>
          <a:endParaRPr lang="ru-RU"/>
        </a:p>
      </dgm:t>
    </dgm:pt>
    <dgm:pt modelId="{79DD8A05-A7BC-4269-B55C-F8498E8CFE51}" type="pres">
      <dgm:prSet presAssocID="{99B14622-A89E-49B8-86DD-94E66281D5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80855A6-5F75-4B70-81A6-FC2158BB1AE5}" type="pres">
      <dgm:prSet presAssocID="{044063F2-FB3D-44BC-8AB7-92E7CAAB165B}" presName="parentLin" presStyleCnt="0"/>
      <dgm:spPr/>
      <dgm:t>
        <a:bodyPr/>
        <a:lstStyle/>
        <a:p>
          <a:endParaRPr lang="ru-RU"/>
        </a:p>
      </dgm:t>
    </dgm:pt>
    <dgm:pt modelId="{E7544EDE-9D2C-4351-A7DF-4ECF797DF0F0}" type="pres">
      <dgm:prSet presAssocID="{044063F2-FB3D-44BC-8AB7-92E7CAAB165B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C3C2B377-BD0D-4AFA-ABAD-89E7AA0084E8}" type="pres">
      <dgm:prSet presAssocID="{044063F2-FB3D-44BC-8AB7-92E7CAAB165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D0EE8C-08C1-49C1-8B91-3A2483992E09}" type="pres">
      <dgm:prSet presAssocID="{044063F2-FB3D-44BC-8AB7-92E7CAAB165B}" presName="negativeSpace" presStyleCnt="0"/>
      <dgm:spPr/>
      <dgm:t>
        <a:bodyPr/>
        <a:lstStyle/>
        <a:p>
          <a:endParaRPr lang="ru-RU"/>
        </a:p>
      </dgm:t>
    </dgm:pt>
    <dgm:pt modelId="{8DB820F6-2A97-4C67-B0BF-0BF7891842A8}" type="pres">
      <dgm:prSet presAssocID="{044063F2-FB3D-44BC-8AB7-92E7CAAB165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D4267D-2524-41E2-BA6D-3F95C79EBE18}" type="pres">
      <dgm:prSet presAssocID="{7BF466AD-60F6-48DC-A61A-3828D90BFDCB}" presName="spaceBetweenRectangles" presStyleCnt="0"/>
      <dgm:spPr/>
      <dgm:t>
        <a:bodyPr/>
        <a:lstStyle/>
        <a:p>
          <a:endParaRPr lang="ru-RU"/>
        </a:p>
      </dgm:t>
    </dgm:pt>
    <dgm:pt modelId="{A618613F-058B-48A4-A424-7852959D0172}" type="pres">
      <dgm:prSet presAssocID="{69B98A82-1796-475B-A277-0C3BE373D4BE}" presName="parentLin" presStyleCnt="0"/>
      <dgm:spPr/>
      <dgm:t>
        <a:bodyPr/>
        <a:lstStyle/>
        <a:p>
          <a:endParaRPr lang="ru-RU"/>
        </a:p>
      </dgm:t>
    </dgm:pt>
    <dgm:pt modelId="{DC1636F9-B6DC-429F-A470-2C731CD09007}" type="pres">
      <dgm:prSet presAssocID="{69B98A82-1796-475B-A277-0C3BE373D4B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42B77275-7A62-476C-8F00-4BFACA19D617}" type="pres">
      <dgm:prSet presAssocID="{69B98A82-1796-475B-A277-0C3BE373D4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39FA06-B6A6-485B-A2D9-E4B49E5F01CA}" type="pres">
      <dgm:prSet presAssocID="{69B98A82-1796-475B-A277-0C3BE373D4BE}" presName="negativeSpace" presStyleCnt="0"/>
      <dgm:spPr/>
      <dgm:t>
        <a:bodyPr/>
        <a:lstStyle/>
        <a:p>
          <a:endParaRPr lang="ru-RU"/>
        </a:p>
      </dgm:t>
    </dgm:pt>
    <dgm:pt modelId="{8C22101D-DDA7-4814-81C5-7F70BAA2017E}" type="pres">
      <dgm:prSet presAssocID="{69B98A82-1796-475B-A277-0C3BE373D4B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4B31F5-6E1E-4942-B437-5072C7395FA9}" type="pres">
      <dgm:prSet presAssocID="{6A2989A7-E9B9-408F-9D0B-C230AC40D69A}" presName="spaceBetweenRectangles" presStyleCnt="0"/>
      <dgm:spPr/>
      <dgm:t>
        <a:bodyPr/>
        <a:lstStyle/>
        <a:p>
          <a:endParaRPr lang="ru-RU"/>
        </a:p>
      </dgm:t>
    </dgm:pt>
    <dgm:pt modelId="{13F8636F-1833-478F-9952-009CE71D2B58}" type="pres">
      <dgm:prSet presAssocID="{B60E3F71-E181-49F9-B0C9-920BB9E782C1}" presName="parentLin" presStyleCnt="0"/>
      <dgm:spPr/>
      <dgm:t>
        <a:bodyPr/>
        <a:lstStyle/>
        <a:p>
          <a:endParaRPr lang="ru-RU"/>
        </a:p>
      </dgm:t>
    </dgm:pt>
    <dgm:pt modelId="{7D2D1F4A-C678-4D86-839B-8A3E9844F28E}" type="pres">
      <dgm:prSet presAssocID="{B60E3F71-E181-49F9-B0C9-920BB9E782C1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B7228483-7D9B-487C-996C-36258883B0A5}" type="pres">
      <dgm:prSet presAssocID="{B60E3F71-E181-49F9-B0C9-920BB9E782C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CC87B2-299C-489E-9011-3ADAAC5B4BDD}" type="pres">
      <dgm:prSet presAssocID="{B60E3F71-E181-49F9-B0C9-920BB9E782C1}" presName="negativeSpace" presStyleCnt="0"/>
      <dgm:spPr/>
      <dgm:t>
        <a:bodyPr/>
        <a:lstStyle/>
        <a:p>
          <a:endParaRPr lang="ru-RU"/>
        </a:p>
      </dgm:t>
    </dgm:pt>
    <dgm:pt modelId="{57C4758F-D4E8-4C63-A909-1BA556FAE173}" type="pres">
      <dgm:prSet presAssocID="{B60E3F71-E181-49F9-B0C9-920BB9E782C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751D52-19B2-403C-A008-EB189A7468E3}" type="presOf" srcId="{044063F2-FB3D-44BC-8AB7-92E7CAAB165B}" destId="{E7544EDE-9D2C-4351-A7DF-4ECF797DF0F0}" srcOrd="0" destOrd="0" presId="urn:microsoft.com/office/officeart/2005/8/layout/list1"/>
    <dgm:cxn modelId="{DA422569-AC3D-4D17-8375-4F644519EB80}" srcId="{99B14622-A89E-49B8-86DD-94E66281D5A6}" destId="{044063F2-FB3D-44BC-8AB7-92E7CAAB165B}" srcOrd="0" destOrd="0" parTransId="{0B7E27F5-FF5F-4EA5-8E05-8CEC2F5031B5}" sibTransId="{7BF466AD-60F6-48DC-A61A-3828D90BFDCB}"/>
    <dgm:cxn modelId="{530B88B3-00F5-4506-B883-F1F699C056FB}" type="presOf" srcId="{99B14622-A89E-49B8-86DD-94E66281D5A6}" destId="{79DD8A05-A7BC-4269-B55C-F8498E8CFE51}" srcOrd="0" destOrd="0" presId="urn:microsoft.com/office/officeart/2005/8/layout/list1"/>
    <dgm:cxn modelId="{0E7C4CDA-494D-49D2-AB51-20BBDF1D23E7}" type="presOf" srcId="{B60E3F71-E181-49F9-B0C9-920BB9E782C1}" destId="{7D2D1F4A-C678-4D86-839B-8A3E9844F28E}" srcOrd="0" destOrd="0" presId="urn:microsoft.com/office/officeart/2005/8/layout/list1"/>
    <dgm:cxn modelId="{7045B28A-4402-4190-A267-83394D2FAB26}" type="presOf" srcId="{69B98A82-1796-475B-A277-0C3BE373D4BE}" destId="{DC1636F9-B6DC-429F-A470-2C731CD09007}" srcOrd="0" destOrd="0" presId="urn:microsoft.com/office/officeart/2005/8/layout/list1"/>
    <dgm:cxn modelId="{7D00EFD6-3DAC-47B2-8916-31D0E77A9ED6}" type="presOf" srcId="{044063F2-FB3D-44BC-8AB7-92E7CAAB165B}" destId="{C3C2B377-BD0D-4AFA-ABAD-89E7AA0084E8}" srcOrd="1" destOrd="0" presId="urn:microsoft.com/office/officeart/2005/8/layout/list1"/>
    <dgm:cxn modelId="{20ECA40C-C552-46D8-BB1D-7B7A0F9ED1BC}" type="presOf" srcId="{B60E3F71-E181-49F9-B0C9-920BB9E782C1}" destId="{B7228483-7D9B-487C-996C-36258883B0A5}" srcOrd="1" destOrd="0" presId="urn:microsoft.com/office/officeart/2005/8/layout/list1"/>
    <dgm:cxn modelId="{04A06918-2D0C-4318-B35E-5FFDC790E2AB}" srcId="{99B14622-A89E-49B8-86DD-94E66281D5A6}" destId="{B60E3F71-E181-49F9-B0C9-920BB9E782C1}" srcOrd="2" destOrd="0" parTransId="{78A323D2-2BF1-44E7-9D47-9B90F6FEAB3E}" sibTransId="{ABFF09B3-0CF0-45EC-BF83-669A0A60C946}"/>
    <dgm:cxn modelId="{5546F519-42F9-4814-ACCA-ACF560BADB3B}" srcId="{99B14622-A89E-49B8-86DD-94E66281D5A6}" destId="{69B98A82-1796-475B-A277-0C3BE373D4BE}" srcOrd="1" destOrd="0" parTransId="{DA29DE2E-4C5B-4CFE-B9DB-DC6841A37B61}" sibTransId="{6A2989A7-E9B9-408F-9D0B-C230AC40D69A}"/>
    <dgm:cxn modelId="{4E14C6FA-9A18-4C79-BC44-C38F41E6D91E}" type="presOf" srcId="{69B98A82-1796-475B-A277-0C3BE373D4BE}" destId="{42B77275-7A62-476C-8F00-4BFACA19D617}" srcOrd="1" destOrd="0" presId="urn:microsoft.com/office/officeart/2005/8/layout/list1"/>
    <dgm:cxn modelId="{3A4B0D4D-B3E9-4503-8CC4-37A23816C5EC}" type="presParOf" srcId="{79DD8A05-A7BC-4269-B55C-F8498E8CFE51}" destId="{080855A6-5F75-4B70-81A6-FC2158BB1AE5}" srcOrd="0" destOrd="0" presId="urn:microsoft.com/office/officeart/2005/8/layout/list1"/>
    <dgm:cxn modelId="{F15D6F42-5415-48DC-BD3E-72B9BE13A88D}" type="presParOf" srcId="{080855A6-5F75-4B70-81A6-FC2158BB1AE5}" destId="{E7544EDE-9D2C-4351-A7DF-4ECF797DF0F0}" srcOrd="0" destOrd="0" presId="urn:microsoft.com/office/officeart/2005/8/layout/list1"/>
    <dgm:cxn modelId="{8C03F18E-371B-4AC8-B540-0FADF947EE25}" type="presParOf" srcId="{080855A6-5F75-4B70-81A6-FC2158BB1AE5}" destId="{C3C2B377-BD0D-4AFA-ABAD-89E7AA0084E8}" srcOrd="1" destOrd="0" presId="urn:microsoft.com/office/officeart/2005/8/layout/list1"/>
    <dgm:cxn modelId="{227A3CEA-C3A5-43FD-8C1E-7F804C481093}" type="presParOf" srcId="{79DD8A05-A7BC-4269-B55C-F8498E8CFE51}" destId="{04D0EE8C-08C1-49C1-8B91-3A2483992E09}" srcOrd="1" destOrd="0" presId="urn:microsoft.com/office/officeart/2005/8/layout/list1"/>
    <dgm:cxn modelId="{7653DB57-7E06-4C0A-805E-FDA344AD142B}" type="presParOf" srcId="{79DD8A05-A7BC-4269-B55C-F8498E8CFE51}" destId="{8DB820F6-2A97-4C67-B0BF-0BF7891842A8}" srcOrd="2" destOrd="0" presId="urn:microsoft.com/office/officeart/2005/8/layout/list1"/>
    <dgm:cxn modelId="{E121211D-8913-46E6-8700-6EF1DBC16699}" type="presParOf" srcId="{79DD8A05-A7BC-4269-B55C-F8498E8CFE51}" destId="{CBD4267D-2524-41E2-BA6D-3F95C79EBE18}" srcOrd="3" destOrd="0" presId="urn:microsoft.com/office/officeart/2005/8/layout/list1"/>
    <dgm:cxn modelId="{B4C10CCE-0B5C-46E6-9C40-A78CA8CD95E1}" type="presParOf" srcId="{79DD8A05-A7BC-4269-B55C-F8498E8CFE51}" destId="{A618613F-058B-48A4-A424-7852959D0172}" srcOrd="4" destOrd="0" presId="urn:microsoft.com/office/officeart/2005/8/layout/list1"/>
    <dgm:cxn modelId="{19819571-1653-407A-BACB-B94F96047FCC}" type="presParOf" srcId="{A618613F-058B-48A4-A424-7852959D0172}" destId="{DC1636F9-B6DC-429F-A470-2C731CD09007}" srcOrd="0" destOrd="0" presId="urn:microsoft.com/office/officeart/2005/8/layout/list1"/>
    <dgm:cxn modelId="{0E573C0A-D969-4579-A5E4-A1F0C979AB66}" type="presParOf" srcId="{A618613F-058B-48A4-A424-7852959D0172}" destId="{42B77275-7A62-476C-8F00-4BFACA19D617}" srcOrd="1" destOrd="0" presId="urn:microsoft.com/office/officeart/2005/8/layout/list1"/>
    <dgm:cxn modelId="{1DE98DEF-CD1E-4CD6-BA08-87B1AFF63BEB}" type="presParOf" srcId="{79DD8A05-A7BC-4269-B55C-F8498E8CFE51}" destId="{BF39FA06-B6A6-485B-A2D9-E4B49E5F01CA}" srcOrd="5" destOrd="0" presId="urn:microsoft.com/office/officeart/2005/8/layout/list1"/>
    <dgm:cxn modelId="{A4526839-943A-4EE0-9884-B105F63D08BF}" type="presParOf" srcId="{79DD8A05-A7BC-4269-B55C-F8498E8CFE51}" destId="{8C22101D-DDA7-4814-81C5-7F70BAA2017E}" srcOrd="6" destOrd="0" presId="urn:microsoft.com/office/officeart/2005/8/layout/list1"/>
    <dgm:cxn modelId="{5F0FD1ED-E10B-42B2-9B61-1381C6C09A3E}" type="presParOf" srcId="{79DD8A05-A7BC-4269-B55C-F8498E8CFE51}" destId="{114B31F5-6E1E-4942-B437-5072C7395FA9}" srcOrd="7" destOrd="0" presId="urn:microsoft.com/office/officeart/2005/8/layout/list1"/>
    <dgm:cxn modelId="{090D23C5-D50B-4090-90ED-F543982AF7A9}" type="presParOf" srcId="{79DD8A05-A7BC-4269-B55C-F8498E8CFE51}" destId="{13F8636F-1833-478F-9952-009CE71D2B58}" srcOrd="8" destOrd="0" presId="urn:microsoft.com/office/officeart/2005/8/layout/list1"/>
    <dgm:cxn modelId="{F7775486-233A-42E7-BF6E-ED6B053303A9}" type="presParOf" srcId="{13F8636F-1833-478F-9952-009CE71D2B58}" destId="{7D2D1F4A-C678-4D86-839B-8A3E9844F28E}" srcOrd="0" destOrd="0" presId="urn:microsoft.com/office/officeart/2005/8/layout/list1"/>
    <dgm:cxn modelId="{D291FCEF-75E1-49BB-87DC-FFC76350BF19}" type="presParOf" srcId="{13F8636F-1833-478F-9952-009CE71D2B58}" destId="{B7228483-7D9B-487C-996C-36258883B0A5}" srcOrd="1" destOrd="0" presId="urn:microsoft.com/office/officeart/2005/8/layout/list1"/>
    <dgm:cxn modelId="{A6E3C4C3-7D14-4BB1-86BE-82BB930F1284}" type="presParOf" srcId="{79DD8A05-A7BC-4269-B55C-F8498E8CFE51}" destId="{21CC87B2-299C-489E-9011-3ADAAC5B4BDD}" srcOrd="9" destOrd="0" presId="urn:microsoft.com/office/officeart/2005/8/layout/list1"/>
    <dgm:cxn modelId="{86E447F7-6972-4E47-A787-7425BFEC8354}" type="presParOf" srcId="{79DD8A05-A7BC-4269-B55C-F8498E8CFE51}" destId="{57C4758F-D4E8-4C63-A909-1BA556FAE1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9905B-F8C3-4918-BABF-9CD505363EFC}" type="doc">
      <dgm:prSet loTypeId="urn:microsoft.com/office/officeart/2005/8/layout/radial6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64297AF2-DB41-4A02-89B0-32A430A5A6F3}">
      <dgm:prSet phldrT="[Текст]"/>
      <dgm:spPr/>
      <dgm:t>
        <a:bodyPr/>
        <a:lstStyle/>
        <a:p>
          <a:r>
            <a:rPr lang="en-US" dirty="0" smtClean="0"/>
            <a:t>EDUKIT</a:t>
          </a:r>
          <a:endParaRPr lang="ru-RU" dirty="0"/>
        </a:p>
      </dgm:t>
    </dgm:pt>
    <dgm:pt modelId="{F5C6B7EB-6941-49BE-A976-DA26DB213D04}" type="parTrans" cxnId="{BCF667B1-FCF5-4985-9B7C-E3FFEF9BD10E}">
      <dgm:prSet/>
      <dgm:spPr/>
      <dgm:t>
        <a:bodyPr/>
        <a:lstStyle/>
        <a:p>
          <a:endParaRPr lang="ru-RU"/>
        </a:p>
      </dgm:t>
    </dgm:pt>
    <dgm:pt modelId="{6B1E66E0-7E2D-4694-8BC6-90F7C0E8A986}" type="sibTrans" cxnId="{BCF667B1-FCF5-4985-9B7C-E3FFEF9BD10E}">
      <dgm:prSet/>
      <dgm:spPr/>
      <dgm:t>
        <a:bodyPr/>
        <a:lstStyle/>
        <a:p>
          <a:endParaRPr lang="ru-RU"/>
        </a:p>
      </dgm:t>
    </dgm:pt>
    <dgm:pt modelId="{23F10A99-7BB7-46C7-8F7B-545462F7ECDE}">
      <dgm:prSet phldrT="[Текст]" custT="1"/>
      <dgm:spPr/>
      <dgm:t>
        <a:bodyPr/>
        <a:lstStyle/>
        <a:p>
          <a:r>
            <a:rPr lang="ru-RU" sz="1600" dirty="0" smtClean="0"/>
            <a:t>Учитель</a:t>
          </a:r>
          <a:endParaRPr lang="ru-RU" sz="1400" dirty="0"/>
        </a:p>
      </dgm:t>
    </dgm:pt>
    <dgm:pt modelId="{EE3C83AA-647B-4657-A55E-F352CA97E7DC}" type="parTrans" cxnId="{1E540EA9-0AEC-49E2-8DBD-E0A72EF3490B}">
      <dgm:prSet/>
      <dgm:spPr/>
      <dgm:t>
        <a:bodyPr/>
        <a:lstStyle/>
        <a:p>
          <a:endParaRPr lang="ru-RU"/>
        </a:p>
      </dgm:t>
    </dgm:pt>
    <dgm:pt modelId="{BB00402F-EB30-4A68-9928-BC1A681F7AEF}" type="sibTrans" cxnId="{1E540EA9-0AEC-49E2-8DBD-E0A72EF3490B}">
      <dgm:prSet/>
      <dgm:spPr/>
      <dgm:t>
        <a:bodyPr/>
        <a:lstStyle/>
        <a:p>
          <a:endParaRPr lang="ru-RU"/>
        </a:p>
      </dgm:t>
    </dgm:pt>
    <dgm:pt modelId="{E4C22CC5-160F-4354-9CC4-526DD954A1A1}">
      <dgm:prSet phldrT="[Текст]" custT="1"/>
      <dgm:spPr/>
      <dgm:t>
        <a:bodyPr/>
        <a:lstStyle/>
        <a:p>
          <a:r>
            <a:rPr lang="ru-RU" sz="1600" dirty="0" smtClean="0"/>
            <a:t>Студент</a:t>
          </a:r>
          <a:endParaRPr lang="ru-RU" sz="1400" dirty="0"/>
        </a:p>
      </dgm:t>
    </dgm:pt>
    <dgm:pt modelId="{CA4E2E1C-8C52-41B1-A4F4-CFDFEEAF9852}" type="parTrans" cxnId="{7F535DBF-6840-4178-A35F-B12FF714F6EF}">
      <dgm:prSet/>
      <dgm:spPr/>
      <dgm:t>
        <a:bodyPr/>
        <a:lstStyle/>
        <a:p>
          <a:endParaRPr lang="ru-RU"/>
        </a:p>
      </dgm:t>
    </dgm:pt>
    <dgm:pt modelId="{DD2DCE7C-2966-45B6-9E69-AFCD6877F71B}" type="sibTrans" cxnId="{7F535DBF-6840-4178-A35F-B12FF714F6EF}">
      <dgm:prSet/>
      <dgm:spPr/>
      <dgm:t>
        <a:bodyPr/>
        <a:lstStyle/>
        <a:p>
          <a:endParaRPr lang="ru-RU"/>
        </a:p>
      </dgm:t>
    </dgm:pt>
    <dgm:pt modelId="{C8E025B5-F0F4-4F8A-BE09-C8CB7D067A41}">
      <dgm:prSet phldrT="[Текст]" custT="1"/>
      <dgm:spPr/>
      <dgm:t>
        <a:bodyPr/>
        <a:lstStyle/>
        <a:p>
          <a:r>
            <a:rPr lang="ru-RU" sz="1400" dirty="0" smtClean="0"/>
            <a:t>Родитель</a:t>
          </a:r>
          <a:endParaRPr lang="ru-RU" sz="1400" dirty="0"/>
        </a:p>
      </dgm:t>
    </dgm:pt>
    <dgm:pt modelId="{CD5A03F8-C67D-45E3-8996-57F676583D84}" type="parTrans" cxnId="{1D0713D4-5BBB-487C-B36C-E7830D895E50}">
      <dgm:prSet/>
      <dgm:spPr/>
      <dgm:t>
        <a:bodyPr/>
        <a:lstStyle/>
        <a:p>
          <a:endParaRPr lang="ru-RU"/>
        </a:p>
      </dgm:t>
    </dgm:pt>
    <dgm:pt modelId="{EBC88A1D-FC41-408D-9857-3623467DAB35}" type="sibTrans" cxnId="{1D0713D4-5BBB-487C-B36C-E7830D895E50}">
      <dgm:prSet/>
      <dgm:spPr/>
      <dgm:t>
        <a:bodyPr/>
        <a:lstStyle/>
        <a:p>
          <a:endParaRPr lang="ru-RU"/>
        </a:p>
      </dgm:t>
    </dgm:pt>
    <dgm:pt modelId="{B29A18AC-CAC2-401F-BB79-6CD94B242DD6}">
      <dgm:prSet phldrT="[Текст]" custT="1"/>
      <dgm:spPr/>
      <dgm:t>
        <a:bodyPr/>
        <a:lstStyle/>
        <a:p>
          <a:r>
            <a:rPr lang="ru-RU" sz="1400" dirty="0" smtClean="0"/>
            <a:t>Староста</a:t>
          </a:r>
          <a:endParaRPr lang="ru-RU" sz="1400" dirty="0"/>
        </a:p>
      </dgm:t>
    </dgm:pt>
    <dgm:pt modelId="{7F2E6061-4CDF-49B0-BF24-3FA27E00D313}" type="parTrans" cxnId="{AC11EAB7-54A3-4B81-AE77-24A6639CF3CC}">
      <dgm:prSet/>
      <dgm:spPr/>
      <dgm:t>
        <a:bodyPr/>
        <a:lstStyle/>
        <a:p>
          <a:endParaRPr lang="ru-RU"/>
        </a:p>
      </dgm:t>
    </dgm:pt>
    <dgm:pt modelId="{749F1199-F704-420A-8397-E1D85989B673}" type="sibTrans" cxnId="{AC11EAB7-54A3-4B81-AE77-24A6639CF3CC}">
      <dgm:prSet/>
      <dgm:spPr/>
      <dgm:t>
        <a:bodyPr/>
        <a:lstStyle/>
        <a:p>
          <a:endParaRPr lang="ru-RU"/>
        </a:p>
      </dgm:t>
    </dgm:pt>
    <dgm:pt modelId="{618C74A5-A1B7-46C7-ADFE-4D62EAE75684}" type="pres">
      <dgm:prSet presAssocID="{3EF9905B-F8C3-4918-BABF-9CD505363EF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921AD5-72BC-46B7-A831-D13C5FF74155}" type="pres">
      <dgm:prSet presAssocID="{64297AF2-DB41-4A02-89B0-32A430A5A6F3}" presName="centerShape" presStyleLbl="node0" presStyleIdx="0" presStyleCnt="1"/>
      <dgm:spPr/>
      <dgm:t>
        <a:bodyPr/>
        <a:lstStyle/>
        <a:p>
          <a:endParaRPr lang="ru-RU"/>
        </a:p>
      </dgm:t>
    </dgm:pt>
    <dgm:pt modelId="{D3554C28-59A9-4594-BF9C-EFEAC992720E}" type="pres">
      <dgm:prSet presAssocID="{23F10A99-7BB7-46C7-8F7B-545462F7ECD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40C44B-ADF6-4205-9EEB-F9C1CC85E795}" type="pres">
      <dgm:prSet presAssocID="{23F10A99-7BB7-46C7-8F7B-545462F7ECDE}" presName="dummy" presStyleCnt="0"/>
      <dgm:spPr/>
      <dgm:t>
        <a:bodyPr/>
        <a:lstStyle/>
        <a:p>
          <a:endParaRPr lang="ru-RU"/>
        </a:p>
      </dgm:t>
    </dgm:pt>
    <dgm:pt modelId="{62BCEDF2-50AB-4C68-922C-1361608C57CE}" type="pres">
      <dgm:prSet presAssocID="{BB00402F-EB30-4A68-9928-BC1A681F7AEF}" presName="sibTrans" presStyleLbl="sibTrans2D1" presStyleIdx="0" presStyleCnt="4"/>
      <dgm:spPr/>
      <dgm:t>
        <a:bodyPr/>
        <a:lstStyle/>
        <a:p>
          <a:endParaRPr lang="ru-RU"/>
        </a:p>
      </dgm:t>
    </dgm:pt>
    <dgm:pt modelId="{818FFE94-F43A-469A-87B7-64790EA00DFB}" type="pres">
      <dgm:prSet presAssocID="{E4C22CC5-160F-4354-9CC4-526DD954A1A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6B078C-0480-4FE5-8FFB-8D28706C3402}" type="pres">
      <dgm:prSet presAssocID="{E4C22CC5-160F-4354-9CC4-526DD954A1A1}" presName="dummy" presStyleCnt="0"/>
      <dgm:spPr/>
      <dgm:t>
        <a:bodyPr/>
        <a:lstStyle/>
        <a:p>
          <a:endParaRPr lang="ru-RU"/>
        </a:p>
      </dgm:t>
    </dgm:pt>
    <dgm:pt modelId="{614652DC-C4BE-4093-8995-044374EE6A34}" type="pres">
      <dgm:prSet presAssocID="{DD2DCE7C-2966-45B6-9E69-AFCD6877F71B}" presName="sibTrans" presStyleLbl="sibTrans2D1" presStyleIdx="1" presStyleCnt="4"/>
      <dgm:spPr/>
      <dgm:t>
        <a:bodyPr/>
        <a:lstStyle/>
        <a:p>
          <a:endParaRPr lang="ru-RU"/>
        </a:p>
      </dgm:t>
    </dgm:pt>
    <dgm:pt modelId="{93E663E5-2EA9-46F1-9F2A-BAFACE0E3D70}" type="pres">
      <dgm:prSet presAssocID="{C8E025B5-F0F4-4F8A-BE09-C8CB7D067A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E78F01-C767-4C8D-B3AF-3A76452DD161}" type="pres">
      <dgm:prSet presAssocID="{C8E025B5-F0F4-4F8A-BE09-C8CB7D067A41}" presName="dummy" presStyleCnt="0"/>
      <dgm:spPr/>
      <dgm:t>
        <a:bodyPr/>
        <a:lstStyle/>
        <a:p>
          <a:endParaRPr lang="ru-RU"/>
        </a:p>
      </dgm:t>
    </dgm:pt>
    <dgm:pt modelId="{E1E8DAAF-309D-42A0-BC40-5EB27B05B197}" type="pres">
      <dgm:prSet presAssocID="{EBC88A1D-FC41-408D-9857-3623467DAB35}" presName="sibTrans" presStyleLbl="sibTrans2D1" presStyleIdx="2" presStyleCnt="4"/>
      <dgm:spPr/>
      <dgm:t>
        <a:bodyPr/>
        <a:lstStyle/>
        <a:p>
          <a:endParaRPr lang="ru-RU"/>
        </a:p>
      </dgm:t>
    </dgm:pt>
    <dgm:pt modelId="{DCEED6DC-9A2C-412B-9002-D94948E0346F}" type="pres">
      <dgm:prSet presAssocID="{B29A18AC-CAC2-401F-BB79-6CD94B242D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FC54FB-DAEA-47A4-B822-DD6D45078DBA}" type="pres">
      <dgm:prSet presAssocID="{B29A18AC-CAC2-401F-BB79-6CD94B242DD6}" presName="dummy" presStyleCnt="0"/>
      <dgm:spPr/>
    </dgm:pt>
    <dgm:pt modelId="{F5D46F5D-BCFC-4BF9-82DE-6DC8A4F929F0}" type="pres">
      <dgm:prSet presAssocID="{749F1199-F704-420A-8397-E1D85989B673}" presName="sibTrans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19D667E6-D45B-4B7E-91E8-4374403C4CC7}" type="presOf" srcId="{749F1199-F704-420A-8397-E1D85989B673}" destId="{F5D46F5D-BCFC-4BF9-82DE-6DC8A4F929F0}" srcOrd="0" destOrd="0" presId="urn:microsoft.com/office/officeart/2005/8/layout/radial6"/>
    <dgm:cxn modelId="{AEF79B0A-BB7E-4D1D-BC4A-28AA092BADD4}" type="presOf" srcId="{C8E025B5-F0F4-4F8A-BE09-C8CB7D067A41}" destId="{93E663E5-2EA9-46F1-9F2A-BAFACE0E3D70}" srcOrd="0" destOrd="0" presId="urn:microsoft.com/office/officeart/2005/8/layout/radial6"/>
    <dgm:cxn modelId="{4346EBBC-7620-4738-BEC9-C96DEBC5AD77}" type="presOf" srcId="{64297AF2-DB41-4A02-89B0-32A430A5A6F3}" destId="{28921AD5-72BC-46B7-A831-D13C5FF74155}" srcOrd="0" destOrd="0" presId="urn:microsoft.com/office/officeart/2005/8/layout/radial6"/>
    <dgm:cxn modelId="{AFC8F2C5-655A-41D3-AD70-7194FFB92949}" type="presOf" srcId="{B29A18AC-CAC2-401F-BB79-6CD94B242DD6}" destId="{DCEED6DC-9A2C-412B-9002-D94948E0346F}" srcOrd="0" destOrd="0" presId="urn:microsoft.com/office/officeart/2005/8/layout/radial6"/>
    <dgm:cxn modelId="{0F256611-D3DE-4C36-973F-E8FA1AADACFA}" type="presOf" srcId="{BB00402F-EB30-4A68-9928-BC1A681F7AEF}" destId="{62BCEDF2-50AB-4C68-922C-1361608C57CE}" srcOrd="0" destOrd="0" presId="urn:microsoft.com/office/officeart/2005/8/layout/radial6"/>
    <dgm:cxn modelId="{1E540EA9-0AEC-49E2-8DBD-E0A72EF3490B}" srcId="{64297AF2-DB41-4A02-89B0-32A430A5A6F3}" destId="{23F10A99-7BB7-46C7-8F7B-545462F7ECDE}" srcOrd="0" destOrd="0" parTransId="{EE3C83AA-647B-4657-A55E-F352CA97E7DC}" sibTransId="{BB00402F-EB30-4A68-9928-BC1A681F7AEF}"/>
    <dgm:cxn modelId="{7BEABE01-2BE9-4BEC-B806-13DADA142108}" type="presOf" srcId="{23F10A99-7BB7-46C7-8F7B-545462F7ECDE}" destId="{D3554C28-59A9-4594-BF9C-EFEAC992720E}" srcOrd="0" destOrd="0" presId="urn:microsoft.com/office/officeart/2005/8/layout/radial6"/>
    <dgm:cxn modelId="{4A908A5E-8219-4B06-809F-AFDE1AF0A9AF}" type="presOf" srcId="{E4C22CC5-160F-4354-9CC4-526DD954A1A1}" destId="{818FFE94-F43A-469A-87B7-64790EA00DFB}" srcOrd="0" destOrd="0" presId="urn:microsoft.com/office/officeart/2005/8/layout/radial6"/>
    <dgm:cxn modelId="{1D0713D4-5BBB-487C-B36C-E7830D895E50}" srcId="{64297AF2-DB41-4A02-89B0-32A430A5A6F3}" destId="{C8E025B5-F0F4-4F8A-BE09-C8CB7D067A41}" srcOrd="2" destOrd="0" parTransId="{CD5A03F8-C67D-45E3-8996-57F676583D84}" sibTransId="{EBC88A1D-FC41-408D-9857-3623467DAB35}"/>
    <dgm:cxn modelId="{A31B8CA8-9E4F-41ED-866D-F0240A258284}" type="presOf" srcId="{3EF9905B-F8C3-4918-BABF-9CD505363EFC}" destId="{618C74A5-A1B7-46C7-ADFE-4D62EAE75684}" srcOrd="0" destOrd="0" presId="urn:microsoft.com/office/officeart/2005/8/layout/radial6"/>
    <dgm:cxn modelId="{3E5B3194-2638-4AA7-B9CF-AC51566F4234}" type="presOf" srcId="{EBC88A1D-FC41-408D-9857-3623467DAB35}" destId="{E1E8DAAF-309D-42A0-BC40-5EB27B05B197}" srcOrd="0" destOrd="0" presId="urn:microsoft.com/office/officeart/2005/8/layout/radial6"/>
    <dgm:cxn modelId="{7F535DBF-6840-4178-A35F-B12FF714F6EF}" srcId="{64297AF2-DB41-4A02-89B0-32A430A5A6F3}" destId="{E4C22CC5-160F-4354-9CC4-526DD954A1A1}" srcOrd="1" destOrd="0" parTransId="{CA4E2E1C-8C52-41B1-A4F4-CFDFEEAF9852}" sibTransId="{DD2DCE7C-2966-45B6-9E69-AFCD6877F71B}"/>
    <dgm:cxn modelId="{AC11EAB7-54A3-4B81-AE77-24A6639CF3CC}" srcId="{64297AF2-DB41-4A02-89B0-32A430A5A6F3}" destId="{B29A18AC-CAC2-401F-BB79-6CD94B242DD6}" srcOrd="3" destOrd="0" parTransId="{7F2E6061-4CDF-49B0-BF24-3FA27E00D313}" sibTransId="{749F1199-F704-420A-8397-E1D85989B673}"/>
    <dgm:cxn modelId="{BCF667B1-FCF5-4985-9B7C-E3FFEF9BD10E}" srcId="{3EF9905B-F8C3-4918-BABF-9CD505363EFC}" destId="{64297AF2-DB41-4A02-89B0-32A430A5A6F3}" srcOrd="0" destOrd="0" parTransId="{F5C6B7EB-6941-49BE-A976-DA26DB213D04}" sibTransId="{6B1E66E0-7E2D-4694-8BC6-90F7C0E8A986}"/>
    <dgm:cxn modelId="{740BF18A-2FC2-4814-950C-403CFFFCC4FA}" type="presOf" srcId="{DD2DCE7C-2966-45B6-9E69-AFCD6877F71B}" destId="{614652DC-C4BE-4093-8995-044374EE6A34}" srcOrd="0" destOrd="0" presId="urn:microsoft.com/office/officeart/2005/8/layout/radial6"/>
    <dgm:cxn modelId="{DCC0DA25-9D79-4423-B4D0-5C04E93B6E86}" type="presParOf" srcId="{618C74A5-A1B7-46C7-ADFE-4D62EAE75684}" destId="{28921AD5-72BC-46B7-A831-D13C5FF74155}" srcOrd="0" destOrd="0" presId="urn:microsoft.com/office/officeart/2005/8/layout/radial6"/>
    <dgm:cxn modelId="{A6FB2371-C355-4609-BFA2-64D028F29A07}" type="presParOf" srcId="{618C74A5-A1B7-46C7-ADFE-4D62EAE75684}" destId="{D3554C28-59A9-4594-BF9C-EFEAC992720E}" srcOrd="1" destOrd="0" presId="urn:microsoft.com/office/officeart/2005/8/layout/radial6"/>
    <dgm:cxn modelId="{B8B3F5C5-8221-4929-845A-BECD5EB83D9E}" type="presParOf" srcId="{618C74A5-A1B7-46C7-ADFE-4D62EAE75684}" destId="{6640C44B-ADF6-4205-9EEB-F9C1CC85E795}" srcOrd="2" destOrd="0" presId="urn:microsoft.com/office/officeart/2005/8/layout/radial6"/>
    <dgm:cxn modelId="{1FF39D4F-9709-400E-86C5-0CA6ECEBB214}" type="presParOf" srcId="{618C74A5-A1B7-46C7-ADFE-4D62EAE75684}" destId="{62BCEDF2-50AB-4C68-922C-1361608C57CE}" srcOrd="3" destOrd="0" presId="urn:microsoft.com/office/officeart/2005/8/layout/radial6"/>
    <dgm:cxn modelId="{43A4E562-C8FA-4859-B72C-22D99D59C4C7}" type="presParOf" srcId="{618C74A5-A1B7-46C7-ADFE-4D62EAE75684}" destId="{818FFE94-F43A-469A-87B7-64790EA00DFB}" srcOrd="4" destOrd="0" presId="urn:microsoft.com/office/officeart/2005/8/layout/radial6"/>
    <dgm:cxn modelId="{33C5B35D-807C-4C2E-A9A5-3F81501DC5AC}" type="presParOf" srcId="{618C74A5-A1B7-46C7-ADFE-4D62EAE75684}" destId="{686B078C-0480-4FE5-8FFB-8D28706C3402}" srcOrd="5" destOrd="0" presId="urn:microsoft.com/office/officeart/2005/8/layout/radial6"/>
    <dgm:cxn modelId="{610C4D4D-689B-48A5-A984-BBEC5DBFF672}" type="presParOf" srcId="{618C74A5-A1B7-46C7-ADFE-4D62EAE75684}" destId="{614652DC-C4BE-4093-8995-044374EE6A34}" srcOrd="6" destOrd="0" presId="urn:microsoft.com/office/officeart/2005/8/layout/radial6"/>
    <dgm:cxn modelId="{09788E8F-D973-49A4-BCE6-251FFD921BB7}" type="presParOf" srcId="{618C74A5-A1B7-46C7-ADFE-4D62EAE75684}" destId="{93E663E5-2EA9-46F1-9F2A-BAFACE0E3D70}" srcOrd="7" destOrd="0" presId="urn:microsoft.com/office/officeart/2005/8/layout/radial6"/>
    <dgm:cxn modelId="{A5421638-B46B-4B70-BDD3-CA2901C0C510}" type="presParOf" srcId="{618C74A5-A1B7-46C7-ADFE-4D62EAE75684}" destId="{F1E78F01-C767-4C8D-B3AF-3A76452DD161}" srcOrd="8" destOrd="0" presId="urn:microsoft.com/office/officeart/2005/8/layout/radial6"/>
    <dgm:cxn modelId="{AED9F982-30A2-49BC-9611-9C72AA309F8C}" type="presParOf" srcId="{618C74A5-A1B7-46C7-ADFE-4D62EAE75684}" destId="{E1E8DAAF-309D-42A0-BC40-5EB27B05B197}" srcOrd="9" destOrd="0" presId="urn:microsoft.com/office/officeart/2005/8/layout/radial6"/>
    <dgm:cxn modelId="{0514B75E-04CD-4416-98EE-2ABF861D293B}" type="presParOf" srcId="{618C74A5-A1B7-46C7-ADFE-4D62EAE75684}" destId="{DCEED6DC-9A2C-412B-9002-D94948E0346F}" srcOrd="10" destOrd="0" presId="urn:microsoft.com/office/officeart/2005/8/layout/radial6"/>
    <dgm:cxn modelId="{75380248-5247-4203-927A-26BC4AF55671}" type="presParOf" srcId="{618C74A5-A1B7-46C7-ADFE-4D62EAE75684}" destId="{7BFC54FB-DAEA-47A4-B822-DD6D45078DBA}" srcOrd="11" destOrd="0" presId="urn:microsoft.com/office/officeart/2005/8/layout/radial6"/>
    <dgm:cxn modelId="{8A155AC0-B265-4049-BA95-280EEA8D3413}" type="presParOf" srcId="{618C74A5-A1B7-46C7-ADFE-4D62EAE75684}" destId="{F5D46F5D-BCFC-4BF9-82DE-6DC8A4F929F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8FFA3-6D94-45FE-9EAC-A1E1B2E4917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9BCF530-1F1D-4F35-9C93-6FBCB51AA98A}">
      <dgm:prSet phldrT="[Текст]"/>
      <dgm:spPr/>
      <dgm:t>
        <a:bodyPr/>
        <a:lstStyle/>
        <a:p>
          <a:r>
            <a:rPr lang="ru-RU" dirty="0" smtClean="0"/>
            <a:t>Учитель</a:t>
          </a:r>
          <a:endParaRPr lang="ru-RU" dirty="0"/>
        </a:p>
      </dgm:t>
    </dgm:pt>
    <dgm:pt modelId="{8D3A01AA-7F9B-4D37-B82A-1AE891BE8B9B}" type="parTrans" cxnId="{FE74B04D-E07A-4F4F-9A28-D9AE9D3E2649}">
      <dgm:prSet/>
      <dgm:spPr/>
      <dgm:t>
        <a:bodyPr/>
        <a:lstStyle/>
        <a:p>
          <a:endParaRPr lang="ru-RU"/>
        </a:p>
      </dgm:t>
    </dgm:pt>
    <dgm:pt modelId="{0E978C35-43F6-4155-97EE-17240361C741}" type="sibTrans" cxnId="{FE74B04D-E07A-4F4F-9A28-D9AE9D3E2649}">
      <dgm:prSet/>
      <dgm:spPr/>
      <dgm:t>
        <a:bodyPr/>
        <a:lstStyle/>
        <a:p>
          <a:endParaRPr lang="ru-RU"/>
        </a:p>
      </dgm:t>
    </dgm:pt>
    <dgm:pt modelId="{A19216B7-D9A4-444D-B82B-63F273099A46}">
      <dgm:prSet phldrT="[Текст]"/>
      <dgm:spPr/>
      <dgm:t>
        <a:bodyPr anchor="ctr"/>
        <a:lstStyle/>
        <a:p>
          <a:pPr algn="ctr"/>
          <a:r>
            <a:rPr lang="ru-RU" dirty="0" smtClean="0"/>
            <a:t>Работа с тестами</a:t>
          </a:r>
        </a:p>
      </dgm:t>
    </dgm:pt>
    <dgm:pt modelId="{28002B4C-28CC-48C2-A8B8-4A54B7CDF96D}" type="parTrans" cxnId="{18B4D1C9-86AB-4045-A197-35C087254467}">
      <dgm:prSet/>
      <dgm:spPr/>
      <dgm:t>
        <a:bodyPr/>
        <a:lstStyle/>
        <a:p>
          <a:endParaRPr lang="ru-RU"/>
        </a:p>
      </dgm:t>
    </dgm:pt>
    <dgm:pt modelId="{048DE6E3-7FEF-4AD7-B8CF-0D65D7EF6B36}" type="sibTrans" cxnId="{18B4D1C9-86AB-4045-A197-35C087254467}">
      <dgm:prSet/>
      <dgm:spPr/>
      <dgm:t>
        <a:bodyPr/>
        <a:lstStyle/>
        <a:p>
          <a:endParaRPr lang="ru-RU"/>
        </a:p>
      </dgm:t>
    </dgm:pt>
    <dgm:pt modelId="{C2FC4F04-259D-444D-B695-F44F9E0F896D}">
      <dgm:prSet phldrT="[Текст]"/>
      <dgm:spPr/>
      <dgm:t>
        <a:bodyPr/>
        <a:lstStyle/>
        <a:p>
          <a:r>
            <a:rPr lang="ru-RU" dirty="0" smtClean="0"/>
            <a:t>Студент</a:t>
          </a:r>
          <a:endParaRPr lang="ru-RU" dirty="0"/>
        </a:p>
      </dgm:t>
    </dgm:pt>
    <dgm:pt modelId="{59ABBE0C-ABB9-4450-9A9F-9C97F0888BF7}" type="parTrans" cxnId="{432A51C8-907E-4A73-A8C5-9679B0C39E27}">
      <dgm:prSet/>
      <dgm:spPr/>
      <dgm:t>
        <a:bodyPr/>
        <a:lstStyle/>
        <a:p>
          <a:endParaRPr lang="ru-RU"/>
        </a:p>
      </dgm:t>
    </dgm:pt>
    <dgm:pt modelId="{1D5D1A68-63E9-4906-A68F-9FB0EC8E442F}" type="sibTrans" cxnId="{432A51C8-907E-4A73-A8C5-9679B0C39E27}">
      <dgm:prSet/>
      <dgm:spPr/>
      <dgm:t>
        <a:bodyPr/>
        <a:lstStyle/>
        <a:p>
          <a:endParaRPr lang="ru-RU"/>
        </a:p>
      </dgm:t>
    </dgm:pt>
    <dgm:pt modelId="{12182D51-8B63-44E5-9E94-6B00F12E3E2B}">
      <dgm:prSet phldrT="[Текст]"/>
      <dgm:spPr/>
      <dgm:t>
        <a:bodyPr anchor="ctr"/>
        <a:lstStyle/>
        <a:p>
          <a:pPr algn="ctr"/>
          <a:r>
            <a:rPr lang="ru-RU" dirty="0" smtClean="0"/>
            <a:t>Проходит</a:t>
          </a:r>
          <a:r>
            <a:rPr lang="ru-RU" baseline="0" dirty="0" smtClean="0"/>
            <a:t> тестирование</a:t>
          </a:r>
          <a:endParaRPr lang="ru-RU" dirty="0"/>
        </a:p>
      </dgm:t>
    </dgm:pt>
    <dgm:pt modelId="{4ED8FDAC-07DE-4B6B-BBF2-E0C957A6E316}" type="parTrans" cxnId="{B0954221-A8B3-437E-92F7-3D0D56A3FB38}">
      <dgm:prSet/>
      <dgm:spPr/>
      <dgm:t>
        <a:bodyPr/>
        <a:lstStyle/>
        <a:p>
          <a:endParaRPr lang="ru-RU"/>
        </a:p>
      </dgm:t>
    </dgm:pt>
    <dgm:pt modelId="{F23FFA9C-44C5-4888-B764-8F961373FE10}" type="sibTrans" cxnId="{B0954221-A8B3-437E-92F7-3D0D56A3FB38}">
      <dgm:prSet/>
      <dgm:spPr/>
      <dgm:t>
        <a:bodyPr/>
        <a:lstStyle/>
        <a:p>
          <a:endParaRPr lang="ru-RU"/>
        </a:p>
      </dgm:t>
    </dgm:pt>
    <dgm:pt modelId="{134DA034-8437-4FFF-9A8D-9EAA91E0A4C3}">
      <dgm:prSet phldrT="[Текст]"/>
      <dgm:spPr/>
      <dgm:t>
        <a:bodyPr/>
        <a:lstStyle/>
        <a:p>
          <a:r>
            <a:rPr lang="ru-RU" dirty="0" smtClean="0"/>
            <a:t>Родитель</a:t>
          </a:r>
          <a:endParaRPr lang="ru-RU" dirty="0"/>
        </a:p>
      </dgm:t>
    </dgm:pt>
    <dgm:pt modelId="{EE7610DD-9A79-4951-9B82-6FB76172EA26}" type="parTrans" cxnId="{B5C0A292-A0BB-4D6D-8AC5-82D865BC03CE}">
      <dgm:prSet/>
      <dgm:spPr/>
      <dgm:t>
        <a:bodyPr/>
        <a:lstStyle/>
        <a:p>
          <a:endParaRPr lang="ru-RU"/>
        </a:p>
      </dgm:t>
    </dgm:pt>
    <dgm:pt modelId="{F6106EF9-4654-4DF4-B833-B0C0426D80BB}" type="sibTrans" cxnId="{B5C0A292-A0BB-4D6D-8AC5-82D865BC03CE}">
      <dgm:prSet/>
      <dgm:spPr/>
      <dgm:t>
        <a:bodyPr/>
        <a:lstStyle/>
        <a:p>
          <a:endParaRPr lang="ru-RU"/>
        </a:p>
      </dgm:t>
    </dgm:pt>
    <dgm:pt modelId="{4CD5B14E-438E-4AE2-AB78-E4EE71A26A83}">
      <dgm:prSet phldrT="[Текст]"/>
      <dgm:spPr/>
      <dgm:t>
        <a:bodyPr anchor="ctr"/>
        <a:lstStyle/>
        <a:p>
          <a:pPr algn="ctr"/>
          <a:r>
            <a:rPr lang="ru-RU" dirty="0" smtClean="0"/>
            <a:t>Мониторинг посещаемости и успеваемости</a:t>
          </a:r>
          <a:endParaRPr lang="ru-RU" dirty="0"/>
        </a:p>
      </dgm:t>
    </dgm:pt>
    <dgm:pt modelId="{E92546F4-2A26-4F6F-850F-BB7CD2CFAA17}" type="parTrans" cxnId="{55705BF2-4D8E-4B28-8EF2-4A64632E9F72}">
      <dgm:prSet/>
      <dgm:spPr/>
      <dgm:t>
        <a:bodyPr/>
        <a:lstStyle/>
        <a:p>
          <a:endParaRPr lang="ru-RU"/>
        </a:p>
      </dgm:t>
    </dgm:pt>
    <dgm:pt modelId="{00841FB0-587E-4CFE-9718-DB8D2DEC4BB7}" type="sibTrans" cxnId="{55705BF2-4D8E-4B28-8EF2-4A64632E9F72}">
      <dgm:prSet/>
      <dgm:spPr/>
      <dgm:t>
        <a:bodyPr/>
        <a:lstStyle/>
        <a:p>
          <a:endParaRPr lang="ru-RU"/>
        </a:p>
      </dgm:t>
    </dgm:pt>
    <dgm:pt modelId="{3AE6120E-1B69-468B-9EE2-5EF38B301F5A}">
      <dgm:prSet phldrT="[Текст]"/>
      <dgm:spPr/>
      <dgm:t>
        <a:bodyPr anchor="ctr"/>
        <a:lstStyle/>
        <a:p>
          <a:pPr algn="ctr"/>
          <a:r>
            <a:rPr lang="ru-RU" dirty="0" smtClean="0"/>
            <a:t>Староста</a:t>
          </a:r>
          <a:endParaRPr lang="ru-RU" dirty="0"/>
        </a:p>
      </dgm:t>
    </dgm:pt>
    <dgm:pt modelId="{0A3DA87F-39C5-4C44-B31E-6B0DB583A66D}" type="parTrans" cxnId="{B2E41158-3C53-43C0-A018-1403089C2B80}">
      <dgm:prSet/>
      <dgm:spPr/>
      <dgm:t>
        <a:bodyPr/>
        <a:lstStyle/>
        <a:p>
          <a:endParaRPr lang="ru-RU"/>
        </a:p>
      </dgm:t>
    </dgm:pt>
    <dgm:pt modelId="{7A3F2916-6250-4910-B488-4BBDB62538C6}" type="sibTrans" cxnId="{B2E41158-3C53-43C0-A018-1403089C2B80}">
      <dgm:prSet/>
      <dgm:spPr/>
      <dgm:t>
        <a:bodyPr/>
        <a:lstStyle/>
        <a:p>
          <a:endParaRPr lang="ru-RU"/>
        </a:p>
      </dgm:t>
    </dgm:pt>
    <dgm:pt modelId="{8F3963D5-87E7-4524-8A19-268BB9C63D1C}">
      <dgm:prSet phldrT="[Текст]"/>
      <dgm:spPr/>
      <dgm:t>
        <a:bodyPr anchor="ctr"/>
        <a:lstStyle/>
        <a:p>
          <a:pPr algn="ctr"/>
          <a:r>
            <a:rPr lang="ru-RU" dirty="0" smtClean="0"/>
            <a:t>Контролирует посещаемость</a:t>
          </a:r>
          <a:endParaRPr lang="ru-RU" dirty="0"/>
        </a:p>
      </dgm:t>
    </dgm:pt>
    <dgm:pt modelId="{280336DE-2BFE-45A5-A5D9-6A1F84C547DB}" type="parTrans" cxnId="{08ECCE39-8F31-40EC-BA23-D90DD572111D}">
      <dgm:prSet/>
      <dgm:spPr/>
      <dgm:t>
        <a:bodyPr/>
        <a:lstStyle/>
        <a:p>
          <a:endParaRPr lang="ru-RU"/>
        </a:p>
      </dgm:t>
    </dgm:pt>
    <dgm:pt modelId="{7B1542FC-90B5-4B79-8338-ED60FF500F33}" type="sibTrans" cxnId="{08ECCE39-8F31-40EC-BA23-D90DD572111D}">
      <dgm:prSet/>
      <dgm:spPr/>
      <dgm:t>
        <a:bodyPr/>
        <a:lstStyle/>
        <a:p>
          <a:endParaRPr lang="ru-RU"/>
        </a:p>
      </dgm:t>
    </dgm:pt>
    <dgm:pt modelId="{146BAD6E-2A17-496A-B75A-A192F37FA469}" type="pres">
      <dgm:prSet presAssocID="{47E8FFA3-6D94-45FE-9EAC-A1E1B2E4917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C5CA890-76A3-4ED1-A8ED-9F94AF81F086}" type="pres">
      <dgm:prSet presAssocID="{59BCF530-1F1D-4F35-9C93-6FBCB51AA98A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F9234B-2ECE-4390-AC21-50F8C88947B8}" type="pres">
      <dgm:prSet presAssocID="{59BCF530-1F1D-4F35-9C93-6FBCB51AA98A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1D849F-836D-4693-8D52-E123F4BE7A71}" type="pres">
      <dgm:prSet presAssocID="{C2FC4F04-259D-444D-B695-F44F9E0F896D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F74328-1F4E-4A5E-9DF9-76840598A5E1}" type="pres">
      <dgm:prSet presAssocID="{C2FC4F04-259D-444D-B695-F44F9E0F896D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BB8FE6-9A7E-4A33-9B1B-4A1C1CE09E80}" type="pres">
      <dgm:prSet presAssocID="{3AE6120E-1B69-468B-9EE2-5EF38B301F5A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1A7E3A-AE04-46AE-95FC-A1849A4B370A}" type="pres">
      <dgm:prSet presAssocID="{3AE6120E-1B69-468B-9EE2-5EF38B301F5A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C67D76-0B96-4F76-865C-805EB10A0CC3}" type="pres">
      <dgm:prSet presAssocID="{134DA034-8437-4FFF-9A8D-9EAA91E0A4C3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65F3A9-35DB-4A03-8C95-8056CE3537DF}" type="pres">
      <dgm:prSet presAssocID="{134DA034-8437-4FFF-9A8D-9EAA91E0A4C3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705BF2-4D8E-4B28-8EF2-4A64632E9F72}" srcId="{134DA034-8437-4FFF-9A8D-9EAA91E0A4C3}" destId="{4CD5B14E-438E-4AE2-AB78-E4EE71A26A83}" srcOrd="0" destOrd="0" parTransId="{E92546F4-2A26-4F6F-850F-BB7CD2CFAA17}" sibTransId="{00841FB0-587E-4CFE-9718-DB8D2DEC4BB7}"/>
    <dgm:cxn modelId="{AED8B927-F674-4703-A845-7B54C62C3E11}" type="presOf" srcId="{134DA034-8437-4FFF-9A8D-9EAA91E0A4C3}" destId="{FAC67D76-0B96-4F76-865C-805EB10A0CC3}" srcOrd="0" destOrd="0" presId="urn:microsoft.com/office/officeart/2009/3/layout/IncreasingArrowsProcess"/>
    <dgm:cxn modelId="{B5C0A292-A0BB-4D6D-8AC5-82D865BC03CE}" srcId="{47E8FFA3-6D94-45FE-9EAC-A1E1B2E4917C}" destId="{134DA034-8437-4FFF-9A8D-9EAA91E0A4C3}" srcOrd="3" destOrd="0" parTransId="{EE7610DD-9A79-4951-9B82-6FB76172EA26}" sibTransId="{F6106EF9-4654-4DF4-B833-B0C0426D80BB}"/>
    <dgm:cxn modelId="{E21A9471-4D4E-4EEC-BB04-74F652ED19F6}" type="presOf" srcId="{A19216B7-D9A4-444D-B82B-63F273099A46}" destId="{9BF9234B-2ECE-4390-AC21-50F8C88947B8}" srcOrd="0" destOrd="0" presId="urn:microsoft.com/office/officeart/2009/3/layout/IncreasingArrowsProcess"/>
    <dgm:cxn modelId="{FE74B04D-E07A-4F4F-9A28-D9AE9D3E2649}" srcId="{47E8FFA3-6D94-45FE-9EAC-A1E1B2E4917C}" destId="{59BCF530-1F1D-4F35-9C93-6FBCB51AA98A}" srcOrd="0" destOrd="0" parTransId="{8D3A01AA-7F9B-4D37-B82A-1AE891BE8B9B}" sibTransId="{0E978C35-43F6-4155-97EE-17240361C741}"/>
    <dgm:cxn modelId="{F632F9FD-AA10-4476-883C-B2F0EAB38994}" type="presOf" srcId="{12182D51-8B63-44E5-9E94-6B00F12E3E2B}" destId="{23F74328-1F4E-4A5E-9DF9-76840598A5E1}" srcOrd="0" destOrd="0" presId="urn:microsoft.com/office/officeart/2009/3/layout/IncreasingArrowsProcess"/>
    <dgm:cxn modelId="{08ECCE39-8F31-40EC-BA23-D90DD572111D}" srcId="{3AE6120E-1B69-468B-9EE2-5EF38B301F5A}" destId="{8F3963D5-87E7-4524-8A19-268BB9C63D1C}" srcOrd="0" destOrd="0" parTransId="{280336DE-2BFE-45A5-A5D9-6A1F84C547DB}" sibTransId="{7B1542FC-90B5-4B79-8338-ED60FF500F33}"/>
    <dgm:cxn modelId="{18B4D1C9-86AB-4045-A197-35C087254467}" srcId="{59BCF530-1F1D-4F35-9C93-6FBCB51AA98A}" destId="{A19216B7-D9A4-444D-B82B-63F273099A46}" srcOrd="0" destOrd="0" parTransId="{28002B4C-28CC-48C2-A8B8-4A54B7CDF96D}" sibTransId="{048DE6E3-7FEF-4AD7-B8CF-0D65D7EF6B36}"/>
    <dgm:cxn modelId="{432A51C8-907E-4A73-A8C5-9679B0C39E27}" srcId="{47E8FFA3-6D94-45FE-9EAC-A1E1B2E4917C}" destId="{C2FC4F04-259D-444D-B695-F44F9E0F896D}" srcOrd="1" destOrd="0" parTransId="{59ABBE0C-ABB9-4450-9A9F-9C97F0888BF7}" sibTransId="{1D5D1A68-63E9-4906-A68F-9FB0EC8E442F}"/>
    <dgm:cxn modelId="{B2E41158-3C53-43C0-A018-1403089C2B80}" srcId="{47E8FFA3-6D94-45FE-9EAC-A1E1B2E4917C}" destId="{3AE6120E-1B69-468B-9EE2-5EF38B301F5A}" srcOrd="2" destOrd="0" parTransId="{0A3DA87F-39C5-4C44-B31E-6B0DB583A66D}" sibTransId="{7A3F2916-6250-4910-B488-4BBDB62538C6}"/>
    <dgm:cxn modelId="{1B21F5A7-E8C1-470A-A80A-6309DAAF0F03}" type="presOf" srcId="{8F3963D5-87E7-4524-8A19-268BB9C63D1C}" destId="{C31A7E3A-AE04-46AE-95FC-A1849A4B370A}" srcOrd="0" destOrd="0" presId="urn:microsoft.com/office/officeart/2009/3/layout/IncreasingArrowsProcess"/>
    <dgm:cxn modelId="{201F0E8E-7107-42AA-A6A4-351514AA4693}" type="presOf" srcId="{59BCF530-1F1D-4F35-9C93-6FBCB51AA98A}" destId="{7C5CA890-76A3-4ED1-A8ED-9F94AF81F086}" srcOrd="0" destOrd="0" presId="urn:microsoft.com/office/officeart/2009/3/layout/IncreasingArrowsProcess"/>
    <dgm:cxn modelId="{5610A7D1-8A37-4712-8E34-D43A4E6EF89A}" type="presOf" srcId="{47E8FFA3-6D94-45FE-9EAC-A1E1B2E4917C}" destId="{146BAD6E-2A17-496A-B75A-A192F37FA469}" srcOrd="0" destOrd="0" presId="urn:microsoft.com/office/officeart/2009/3/layout/IncreasingArrowsProcess"/>
    <dgm:cxn modelId="{6AA49D15-AE1E-4DB9-9BB2-0B64CCA166AE}" type="presOf" srcId="{3AE6120E-1B69-468B-9EE2-5EF38B301F5A}" destId="{0CBB8FE6-9A7E-4A33-9B1B-4A1C1CE09E80}" srcOrd="0" destOrd="0" presId="urn:microsoft.com/office/officeart/2009/3/layout/IncreasingArrowsProcess"/>
    <dgm:cxn modelId="{B0954221-A8B3-437E-92F7-3D0D56A3FB38}" srcId="{C2FC4F04-259D-444D-B695-F44F9E0F896D}" destId="{12182D51-8B63-44E5-9E94-6B00F12E3E2B}" srcOrd="0" destOrd="0" parTransId="{4ED8FDAC-07DE-4B6B-BBF2-E0C957A6E316}" sibTransId="{F23FFA9C-44C5-4888-B764-8F961373FE10}"/>
    <dgm:cxn modelId="{F19C36F3-9E6F-4ECA-96D2-2C70AF684FFD}" type="presOf" srcId="{4CD5B14E-438E-4AE2-AB78-E4EE71A26A83}" destId="{5C65F3A9-35DB-4A03-8C95-8056CE3537DF}" srcOrd="0" destOrd="0" presId="urn:microsoft.com/office/officeart/2009/3/layout/IncreasingArrowsProcess"/>
    <dgm:cxn modelId="{DF5C1D85-425C-4994-AA17-DF8BB5437D4E}" type="presOf" srcId="{C2FC4F04-259D-444D-B695-F44F9E0F896D}" destId="{2A1D849F-836D-4693-8D52-E123F4BE7A71}" srcOrd="0" destOrd="0" presId="urn:microsoft.com/office/officeart/2009/3/layout/IncreasingArrowsProcess"/>
    <dgm:cxn modelId="{AAF91A0A-2C0A-4124-ADF3-7521D58AE8B5}" type="presParOf" srcId="{146BAD6E-2A17-496A-B75A-A192F37FA469}" destId="{7C5CA890-76A3-4ED1-A8ED-9F94AF81F086}" srcOrd="0" destOrd="0" presId="urn:microsoft.com/office/officeart/2009/3/layout/IncreasingArrowsProcess"/>
    <dgm:cxn modelId="{DEA7004C-8C24-4C59-A19C-66EF5C70E34D}" type="presParOf" srcId="{146BAD6E-2A17-496A-B75A-A192F37FA469}" destId="{9BF9234B-2ECE-4390-AC21-50F8C88947B8}" srcOrd="1" destOrd="0" presId="urn:microsoft.com/office/officeart/2009/3/layout/IncreasingArrowsProcess"/>
    <dgm:cxn modelId="{50049786-745A-4C79-909E-E2A7D42CB059}" type="presParOf" srcId="{146BAD6E-2A17-496A-B75A-A192F37FA469}" destId="{2A1D849F-836D-4693-8D52-E123F4BE7A71}" srcOrd="2" destOrd="0" presId="urn:microsoft.com/office/officeart/2009/3/layout/IncreasingArrowsProcess"/>
    <dgm:cxn modelId="{FFB1704E-228A-41DD-B7F1-C7D09E361DF6}" type="presParOf" srcId="{146BAD6E-2A17-496A-B75A-A192F37FA469}" destId="{23F74328-1F4E-4A5E-9DF9-76840598A5E1}" srcOrd="3" destOrd="0" presId="urn:microsoft.com/office/officeart/2009/3/layout/IncreasingArrowsProcess"/>
    <dgm:cxn modelId="{4BEC7456-BC83-46A4-A293-7A62F5AFA2D2}" type="presParOf" srcId="{146BAD6E-2A17-496A-B75A-A192F37FA469}" destId="{0CBB8FE6-9A7E-4A33-9B1B-4A1C1CE09E80}" srcOrd="4" destOrd="0" presId="urn:microsoft.com/office/officeart/2009/3/layout/IncreasingArrowsProcess"/>
    <dgm:cxn modelId="{0AA6C71C-52B9-4BD3-8AB9-38C7DC8EF780}" type="presParOf" srcId="{146BAD6E-2A17-496A-B75A-A192F37FA469}" destId="{C31A7E3A-AE04-46AE-95FC-A1849A4B370A}" srcOrd="5" destOrd="0" presId="urn:microsoft.com/office/officeart/2009/3/layout/IncreasingArrowsProcess"/>
    <dgm:cxn modelId="{0CB08CAE-408B-4EF5-8C57-CBACF0A60138}" type="presParOf" srcId="{146BAD6E-2A17-496A-B75A-A192F37FA469}" destId="{FAC67D76-0B96-4F76-865C-805EB10A0CC3}" srcOrd="6" destOrd="0" presId="urn:microsoft.com/office/officeart/2009/3/layout/IncreasingArrowsProcess"/>
    <dgm:cxn modelId="{92EC2661-4901-4299-94C8-83F2D243C73B}" type="presParOf" srcId="{146BAD6E-2A17-496A-B75A-A192F37FA469}" destId="{5C65F3A9-35DB-4A03-8C95-8056CE3537DF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471CD1-9495-403D-A791-C967DE805EB5}" type="doc">
      <dgm:prSet loTypeId="urn:microsoft.com/office/officeart/2005/8/layout/vList3" loCatId="list" qsTypeId="urn:microsoft.com/office/officeart/2005/8/quickstyle/simple3" qsCatId="simple" csTypeId="urn:microsoft.com/office/officeart/2005/8/colors/colorful2" csCatId="colorful" phldr="1"/>
      <dgm:spPr/>
    </dgm:pt>
    <dgm:pt modelId="{CFAF2A53-07CF-4B36-BBD8-3768FE0452E1}">
      <dgm:prSet/>
      <dgm:spPr/>
      <dgm:t>
        <a:bodyPr/>
        <a:lstStyle/>
        <a:p>
          <a:r>
            <a:rPr lang="ru-RU" dirty="0" smtClean="0"/>
            <a:t> Аккаунты</a:t>
          </a:r>
          <a:endParaRPr lang="ru-RU" dirty="0"/>
        </a:p>
      </dgm:t>
    </dgm:pt>
    <dgm:pt modelId="{45DE3D07-5197-47CD-904F-7B4603B43CE9}" type="parTrans" cxnId="{82E84876-A31F-4D31-A4C1-1A4057086531}">
      <dgm:prSet/>
      <dgm:spPr/>
      <dgm:t>
        <a:bodyPr/>
        <a:lstStyle/>
        <a:p>
          <a:endParaRPr lang="ru-RU"/>
        </a:p>
      </dgm:t>
    </dgm:pt>
    <dgm:pt modelId="{B0C906C2-EEE7-4D12-BA14-D3A44A513847}" type="sibTrans" cxnId="{82E84876-A31F-4D31-A4C1-1A4057086531}">
      <dgm:prSet/>
      <dgm:spPr/>
      <dgm:t>
        <a:bodyPr/>
        <a:lstStyle/>
        <a:p>
          <a:endParaRPr lang="ru-RU"/>
        </a:p>
      </dgm:t>
    </dgm:pt>
    <dgm:pt modelId="{C41AA0BF-5DE1-4660-9310-8B56472F882C}">
      <dgm:prSet/>
      <dgm:spPr/>
      <dgm:t>
        <a:bodyPr/>
        <a:lstStyle/>
        <a:p>
          <a:r>
            <a:rPr lang="ru-RU" dirty="0" smtClean="0"/>
            <a:t>Новости</a:t>
          </a:r>
          <a:endParaRPr lang="ru-RU" dirty="0"/>
        </a:p>
      </dgm:t>
    </dgm:pt>
    <dgm:pt modelId="{9185E17A-00B4-4098-A43D-8400AAB19E5B}" type="parTrans" cxnId="{7AD9446D-C723-470C-B184-61CE8A8A2811}">
      <dgm:prSet/>
      <dgm:spPr/>
      <dgm:t>
        <a:bodyPr/>
        <a:lstStyle/>
        <a:p>
          <a:endParaRPr lang="ru-RU"/>
        </a:p>
      </dgm:t>
    </dgm:pt>
    <dgm:pt modelId="{C9467932-E117-4637-8CF2-235E95A40233}" type="sibTrans" cxnId="{7AD9446D-C723-470C-B184-61CE8A8A2811}">
      <dgm:prSet/>
      <dgm:spPr/>
      <dgm:t>
        <a:bodyPr/>
        <a:lstStyle/>
        <a:p>
          <a:endParaRPr lang="ru-RU"/>
        </a:p>
      </dgm:t>
    </dgm:pt>
    <dgm:pt modelId="{6C88E3FA-781D-4E77-9D8A-1104781FB0C6}">
      <dgm:prSet/>
      <dgm:spPr/>
      <dgm:t>
        <a:bodyPr/>
        <a:lstStyle/>
        <a:p>
          <a:r>
            <a:rPr lang="ru-RU" dirty="0" smtClean="0"/>
            <a:t>Расписание</a:t>
          </a:r>
          <a:endParaRPr lang="ru-RU" dirty="0"/>
        </a:p>
      </dgm:t>
    </dgm:pt>
    <dgm:pt modelId="{8A98B89F-8727-4E93-97BD-5FAEF748258D}" type="parTrans" cxnId="{9DCA87CC-D780-40A2-868B-0B88077948FD}">
      <dgm:prSet/>
      <dgm:spPr/>
      <dgm:t>
        <a:bodyPr/>
        <a:lstStyle/>
        <a:p>
          <a:endParaRPr lang="ru-RU"/>
        </a:p>
      </dgm:t>
    </dgm:pt>
    <dgm:pt modelId="{9EFD658F-6C2D-422D-9803-4BA855791497}" type="sibTrans" cxnId="{9DCA87CC-D780-40A2-868B-0B88077948FD}">
      <dgm:prSet/>
      <dgm:spPr/>
      <dgm:t>
        <a:bodyPr/>
        <a:lstStyle/>
        <a:p>
          <a:endParaRPr lang="ru-RU"/>
        </a:p>
      </dgm:t>
    </dgm:pt>
    <dgm:pt modelId="{22044D28-824D-4860-A9B4-A287ADBD7357}">
      <dgm:prSet/>
      <dgm:spPr/>
      <dgm:t>
        <a:bodyPr/>
        <a:lstStyle/>
        <a:p>
          <a:r>
            <a:rPr lang="ru-RU" dirty="0" smtClean="0"/>
            <a:t>Оповещения</a:t>
          </a:r>
          <a:endParaRPr lang="ru-RU" dirty="0"/>
        </a:p>
      </dgm:t>
    </dgm:pt>
    <dgm:pt modelId="{04D3D596-3A98-42A7-92F1-3C8F9D434B89}" type="parTrans" cxnId="{1C36CF30-FA79-4A25-AB46-30720723E9DD}">
      <dgm:prSet/>
      <dgm:spPr/>
      <dgm:t>
        <a:bodyPr/>
        <a:lstStyle/>
        <a:p>
          <a:endParaRPr lang="ru-RU"/>
        </a:p>
      </dgm:t>
    </dgm:pt>
    <dgm:pt modelId="{1FD345B0-839E-437D-B034-213825FAE21A}" type="sibTrans" cxnId="{1C36CF30-FA79-4A25-AB46-30720723E9DD}">
      <dgm:prSet/>
      <dgm:spPr/>
      <dgm:t>
        <a:bodyPr/>
        <a:lstStyle/>
        <a:p>
          <a:endParaRPr lang="ru-RU"/>
        </a:p>
      </dgm:t>
    </dgm:pt>
    <dgm:pt modelId="{2EA8B069-0E6C-4462-BFC5-BD2A919922A4}" type="pres">
      <dgm:prSet presAssocID="{73471CD1-9495-403D-A791-C967DE805EB5}" presName="linearFlow" presStyleCnt="0">
        <dgm:presLayoutVars>
          <dgm:dir/>
          <dgm:resizeHandles val="exact"/>
        </dgm:presLayoutVars>
      </dgm:prSet>
      <dgm:spPr/>
    </dgm:pt>
    <dgm:pt modelId="{92F2D073-5AC6-456C-A35B-280D73822EA0}" type="pres">
      <dgm:prSet presAssocID="{CFAF2A53-07CF-4B36-BBD8-3768FE0452E1}" presName="composite" presStyleCnt="0"/>
      <dgm:spPr/>
    </dgm:pt>
    <dgm:pt modelId="{7583C3A1-AA5A-4B11-8A30-6C6A24B04560}" type="pres">
      <dgm:prSet presAssocID="{CFAF2A53-07CF-4B36-BBD8-3768FE0452E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7178E32-17E3-4465-9287-FC4FEA942D84}" type="pres">
      <dgm:prSet presAssocID="{CFAF2A53-07CF-4B36-BBD8-3768FE0452E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2A412-CD43-4DF2-9279-57B2DF193289}" type="pres">
      <dgm:prSet presAssocID="{B0C906C2-EEE7-4D12-BA14-D3A44A513847}" presName="spacing" presStyleCnt="0"/>
      <dgm:spPr/>
    </dgm:pt>
    <dgm:pt modelId="{32CD3CE9-46DD-4E1C-A4BB-657BFED58057}" type="pres">
      <dgm:prSet presAssocID="{C41AA0BF-5DE1-4660-9310-8B56472F882C}" presName="composite" presStyleCnt="0"/>
      <dgm:spPr/>
    </dgm:pt>
    <dgm:pt modelId="{34B8D817-E51C-4D0B-AFDE-B67BCC130CF8}" type="pres">
      <dgm:prSet presAssocID="{C41AA0BF-5DE1-4660-9310-8B56472F882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A9E6F29A-1DD6-4FE2-96FF-BFFDEA33FF6B}" type="pres">
      <dgm:prSet presAssocID="{C41AA0BF-5DE1-4660-9310-8B56472F882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44DDB0-2679-4938-A5AA-C5B5460BF7F6}" type="pres">
      <dgm:prSet presAssocID="{C9467932-E117-4637-8CF2-235E95A40233}" presName="spacing" presStyleCnt="0"/>
      <dgm:spPr/>
    </dgm:pt>
    <dgm:pt modelId="{89B70881-C9F1-426F-845B-CE7D2426804F}" type="pres">
      <dgm:prSet presAssocID="{6C88E3FA-781D-4E77-9D8A-1104781FB0C6}" presName="composite" presStyleCnt="0"/>
      <dgm:spPr/>
    </dgm:pt>
    <dgm:pt modelId="{CC67ED99-3139-454F-99AC-B86131C04FCC}" type="pres">
      <dgm:prSet presAssocID="{6C88E3FA-781D-4E77-9D8A-1104781FB0C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67CE578-540B-48C0-9035-9AC5C083E1A0}" type="pres">
      <dgm:prSet presAssocID="{6C88E3FA-781D-4E77-9D8A-1104781FB0C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25985C-3CF7-4633-8E2A-CD1324ADF4DC}" type="pres">
      <dgm:prSet presAssocID="{9EFD658F-6C2D-422D-9803-4BA855791497}" presName="spacing" presStyleCnt="0"/>
      <dgm:spPr/>
    </dgm:pt>
    <dgm:pt modelId="{38AB8E53-CCDD-4624-9EAD-9976D3BD741D}" type="pres">
      <dgm:prSet presAssocID="{22044D28-824D-4860-A9B4-A287ADBD7357}" presName="composite" presStyleCnt="0"/>
      <dgm:spPr/>
    </dgm:pt>
    <dgm:pt modelId="{67D86240-2590-40BD-A6A7-F851D417A339}" type="pres">
      <dgm:prSet presAssocID="{22044D28-824D-4860-A9B4-A287ADBD7357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5EDB7A-BB17-4F06-94B3-2E113B428A56}" type="pres">
      <dgm:prSet presAssocID="{22044D28-824D-4860-A9B4-A287ADBD735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CF2A26-95F6-4A50-818C-06D5770E51A9}" type="presOf" srcId="{73471CD1-9495-403D-A791-C967DE805EB5}" destId="{2EA8B069-0E6C-4462-BFC5-BD2A919922A4}" srcOrd="0" destOrd="0" presId="urn:microsoft.com/office/officeart/2005/8/layout/vList3"/>
    <dgm:cxn modelId="{9DCA87CC-D780-40A2-868B-0B88077948FD}" srcId="{73471CD1-9495-403D-A791-C967DE805EB5}" destId="{6C88E3FA-781D-4E77-9D8A-1104781FB0C6}" srcOrd="2" destOrd="0" parTransId="{8A98B89F-8727-4E93-97BD-5FAEF748258D}" sibTransId="{9EFD658F-6C2D-422D-9803-4BA855791497}"/>
    <dgm:cxn modelId="{5A8C9014-81A3-4C04-9E79-332BFD7F1D4C}" type="presOf" srcId="{22044D28-824D-4860-A9B4-A287ADBD7357}" destId="{B05EDB7A-BB17-4F06-94B3-2E113B428A56}" srcOrd="0" destOrd="0" presId="urn:microsoft.com/office/officeart/2005/8/layout/vList3"/>
    <dgm:cxn modelId="{870971F4-601D-4023-A119-9063D74ABD70}" type="presOf" srcId="{C41AA0BF-5DE1-4660-9310-8B56472F882C}" destId="{A9E6F29A-1DD6-4FE2-96FF-BFFDEA33FF6B}" srcOrd="0" destOrd="0" presId="urn:microsoft.com/office/officeart/2005/8/layout/vList3"/>
    <dgm:cxn modelId="{F6606622-6566-4AC0-9C49-BACD98B78415}" type="presOf" srcId="{6C88E3FA-781D-4E77-9D8A-1104781FB0C6}" destId="{267CE578-540B-48C0-9035-9AC5C083E1A0}" srcOrd="0" destOrd="0" presId="urn:microsoft.com/office/officeart/2005/8/layout/vList3"/>
    <dgm:cxn modelId="{EE777424-E69D-4037-AD6D-2EFE7F71C8E6}" type="presOf" srcId="{CFAF2A53-07CF-4B36-BBD8-3768FE0452E1}" destId="{37178E32-17E3-4465-9287-FC4FEA942D84}" srcOrd="0" destOrd="0" presId="urn:microsoft.com/office/officeart/2005/8/layout/vList3"/>
    <dgm:cxn modelId="{1C36CF30-FA79-4A25-AB46-30720723E9DD}" srcId="{73471CD1-9495-403D-A791-C967DE805EB5}" destId="{22044D28-824D-4860-A9B4-A287ADBD7357}" srcOrd="3" destOrd="0" parTransId="{04D3D596-3A98-42A7-92F1-3C8F9D434B89}" sibTransId="{1FD345B0-839E-437D-B034-213825FAE21A}"/>
    <dgm:cxn modelId="{82E84876-A31F-4D31-A4C1-1A4057086531}" srcId="{73471CD1-9495-403D-A791-C967DE805EB5}" destId="{CFAF2A53-07CF-4B36-BBD8-3768FE0452E1}" srcOrd="0" destOrd="0" parTransId="{45DE3D07-5197-47CD-904F-7B4603B43CE9}" sibTransId="{B0C906C2-EEE7-4D12-BA14-D3A44A513847}"/>
    <dgm:cxn modelId="{7AD9446D-C723-470C-B184-61CE8A8A2811}" srcId="{73471CD1-9495-403D-A791-C967DE805EB5}" destId="{C41AA0BF-5DE1-4660-9310-8B56472F882C}" srcOrd="1" destOrd="0" parTransId="{9185E17A-00B4-4098-A43D-8400AAB19E5B}" sibTransId="{C9467932-E117-4637-8CF2-235E95A40233}"/>
    <dgm:cxn modelId="{A9BC8B28-9223-46AD-A296-F4957FEEE1D5}" type="presParOf" srcId="{2EA8B069-0E6C-4462-BFC5-BD2A919922A4}" destId="{92F2D073-5AC6-456C-A35B-280D73822EA0}" srcOrd="0" destOrd="0" presId="urn:microsoft.com/office/officeart/2005/8/layout/vList3"/>
    <dgm:cxn modelId="{30A40E51-59AA-4C49-A487-A0848883D397}" type="presParOf" srcId="{92F2D073-5AC6-456C-A35B-280D73822EA0}" destId="{7583C3A1-AA5A-4B11-8A30-6C6A24B04560}" srcOrd="0" destOrd="0" presId="urn:microsoft.com/office/officeart/2005/8/layout/vList3"/>
    <dgm:cxn modelId="{7FB3F3D8-3DAB-495C-ABDC-2BC5483E7A6B}" type="presParOf" srcId="{92F2D073-5AC6-456C-A35B-280D73822EA0}" destId="{37178E32-17E3-4465-9287-FC4FEA942D84}" srcOrd="1" destOrd="0" presId="urn:microsoft.com/office/officeart/2005/8/layout/vList3"/>
    <dgm:cxn modelId="{AD1F5911-89B4-4CEA-A70C-41575F4DF286}" type="presParOf" srcId="{2EA8B069-0E6C-4462-BFC5-BD2A919922A4}" destId="{6D42A412-CD43-4DF2-9279-57B2DF193289}" srcOrd="1" destOrd="0" presId="urn:microsoft.com/office/officeart/2005/8/layout/vList3"/>
    <dgm:cxn modelId="{FCCCDB84-0915-4161-B97E-A86C28345DFE}" type="presParOf" srcId="{2EA8B069-0E6C-4462-BFC5-BD2A919922A4}" destId="{32CD3CE9-46DD-4E1C-A4BB-657BFED58057}" srcOrd="2" destOrd="0" presId="urn:microsoft.com/office/officeart/2005/8/layout/vList3"/>
    <dgm:cxn modelId="{2D960198-67E6-479E-A22D-A477340FE2C6}" type="presParOf" srcId="{32CD3CE9-46DD-4E1C-A4BB-657BFED58057}" destId="{34B8D817-E51C-4D0B-AFDE-B67BCC130CF8}" srcOrd="0" destOrd="0" presId="urn:microsoft.com/office/officeart/2005/8/layout/vList3"/>
    <dgm:cxn modelId="{074DB318-FA18-4B82-996B-140E6845F467}" type="presParOf" srcId="{32CD3CE9-46DD-4E1C-A4BB-657BFED58057}" destId="{A9E6F29A-1DD6-4FE2-96FF-BFFDEA33FF6B}" srcOrd="1" destOrd="0" presId="urn:microsoft.com/office/officeart/2005/8/layout/vList3"/>
    <dgm:cxn modelId="{09D29F36-49B1-4CBE-96A3-9ECB0EDAEA17}" type="presParOf" srcId="{2EA8B069-0E6C-4462-BFC5-BD2A919922A4}" destId="{FF44DDB0-2679-4938-A5AA-C5B5460BF7F6}" srcOrd="3" destOrd="0" presId="urn:microsoft.com/office/officeart/2005/8/layout/vList3"/>
    <dgm:cxn modelId="{E72D0E78-BEB7-4022-8A3D-FD6318FEB41E}" type="presParOf" srcId="{2EA8B069-0E6C-4462-BFC5-BD2A919922A4}" destId="{89B70881-C9F1-426F-845B-CE7D2426804F}" srcOrd="4" destOrd="0" presId="urn:microsoft.com/office/officeart/2005/8/layout/vList3"/>
    <dgm:cxn modelId="{C49E4285-79F0-4781-AB2C-65723991EA0B}" type="presParOf" srcId="{89B70881-C9F1-426F-845B-CE7D2426804F}" destId="{CC67ED99-3139-454F-99AC-B86131C04FCC}" srcOrd="0" destOrd="0" presId="urn:microsoft.com/office/officeart/2005/8/layout/vList3"/>
    <dgm:cxn modelId="{8CB63852-4724-478B-AD49-E5429BD7E27E}" type="presParOf" srcId="{89B70881-C9F1-426F-845B-CE7D2426804F}" destId="{267CE578-540B-48C0-9035-9AC5C083E1A0}" srcOrd="1" destOrd="0" presId="urn:microsoft.com/office/officeart/2005/8/layout/vList3"/>
    <dgm:cxn modelId="{BED2AB1F-23B4-4C9E-A857-28CEAD741826}" type="presParOf" srcId="{2EA8B069-0E6C-4462-BFC5-BD2A919922A4}" destId="{4125985C-3CF7-4633-8E2A-CD1324ADF4DC}" srcOrd="5" destOrd="0" presId="urn:microsoft.com/office/officeart/2005/8/layout/vList3"/>
    <dgm:cxn modelId="{745DBA5E-D429-4422-A893-1B1D7BD21C9F}" type="presParOf" srcId="{2EA8B069-0E6C-4462-BFC5-BD2A919922A4}" destId="{38AB8E53-CCDD-4624-9EAD-9976D3BD741D}" srcOrd="6" destOrd="0" presId="urn:microsoft.com/office/officeart/2005/8/layout/vList3"/>
    <dgm:cxn modelId="{A7E11AA1-CFAD-405E-8587-87C0FFBE125C}" type="presParOf" srcId="{38AB8E53-CCDD-4624-9EAD-9976D3BD741D}" destId="{67D86240-2590-40BD-A6A7-F851D417A339}" srcOrd="0" destOrd="0" presId="urn:microsoft.com/office/officeart/2005/8/layout/vList3"/>
    <dgm:cxn modelId="{ABFA3705-1EC4-41A9-B9CD-448E2100A214}" type="presParOf" srcId="{38AB8E53-CCDD-4624-9EAD-9976D3BD741D}" destId="{B05EDB7A-BB17-4F06-94B3-2E113B428A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B54692-3A7B-41D4-857D-EE165A2157DA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4178B36-F500-4CFF-9522-CBBE6EDCC928}">
      <dgm:prSet phldrT="[Текст]"/>
      <dgm:spPr/>
      <dgm:t>
        <a:bodyPr/>
        <a:lstStyle/>
        <a:p>
          <a:r>
            <a:rPr lang="ru-RU" dirty="0" smtClean="0"/>
            <a:t>Система тестирования</a:t>
          </a:r>
          <a:endParaRPr lang="ru-RU" dirty="0"/>
        </a:p>
      </dgm:t>
    </dgm:pt>
    <dgm:pt modelId="{B5D174B2-9EB9-4FC2-9A63-C0B786C37C4E}" type="parTrans" cxnId="{C84914E1-2B9B-4C34-B1CE-BA8679F03717}">
      <dgm:prSet/>
      <dgm:spPr/>
      <dgm:t>
        <a:bodyPr/>
        <a:lstStyle/>
        <a:p>
          <a:endParaRPr lang="ru-RU"/>
        </a:p>
      </dgm:t>
    </dgm:pt>
    <dgm:pt modelId="{58CD1265-A630-4FB5-8B27-D160CD9C3436}" type="sibTrans" cxnId="{C84914E1-2B9B-4C34-B1CE-BA8679F03717}">
      <dgm:prSet/>
      <dgm:spPr/>
      <dgm:t>
        <a:bodyPr/>
        <a:lstStyle/>
        <a:p>
          <a:endParaRPr lang="ru-RU"/>
        </a:p>
      </dgm:t>
    </dgm:pt>
    <dgm:pt modelId="{D6CC5C7D-955B-47AC-B98A-CBE24F3017C7}">
      <dgm:prSet phldrT="[Текст]"/>
      <dgm:spPr/>
      <dgm:t>
        <a:bodyPr/>
        <a:lstStyle/>
        <a:p>
          <a:r>
            <a:rPr lang="ru-RU" dirty="0" smtClean="0"/>
            <a:t>Управление посещаемостью</a:t>
          </a:r>
          <a:endParaRPr lang="ru-RU" dirty="0"/>
        </a:p>
      </dgm:t>
    </dgm:pt>
    <dgm:pt modelId="{06C7BA3E-FD9A-4FBB-A548-15503633D837}" type="parTrans" cxnId="{8244AD86-D83E-44CF-B8A9-E79972EB1EA3}">
      <dgm:prSet/>
      <dgm:spPr/>
      <dgm:t>
        <a:bodyPr/>
        <a:lstStyle/>
        <a:p>
          <a:endParaRPr lang="ru-RU"/>
        </a:p>
      </dgm:t>
    </dgm:pt>
    <dgm:pt modelId="{E48E4AEA-6C9D-4DD1-A55D-F4B11117271F}" type="sibTrans" cxnId="{8244AD86-D83E-44CF-B8A9-E79972EB1EA3}">
      <dgm:prSet/>
      <dgm:spPr/>
      <dgm:t>
        <a:bodyPr/>
        <a:lstStyle/>
        <a:p>
          <a:endParaRPr lang="ru-RU"/>
        </a:p>
      </dgm:t>
    </dgm:pt>
    <dgm:pt modelId="{1D98403A-EDE2-4AE7-91E6-5A3BEE59B50B}">
      <dgm:prSet phldrT="[Текст]"/>
      <dgm:spPr/>
      <dgm:t>
        <a:bodyPr/>
        <a:lstStyle/>
        <a:p>
          <a:r>
            <a:rPr lang="ru-RU" dirty="0" smtClean="0"/>
            <a:t>Мониторинг успеваемости</a:t>
          </a:r>
          <a:endParaRPr lang="ru-RU" dirty="0"/>
        </a:p>
      </dgm:t>
    </dgm:pt>
    <dgm:pt modelId="{0F1F9A06-F42F-4E99-B144-64738C05D514}" type="parTrans" cxnId="{38CAB200-13F6-45E3-A762-7FB59FDAD581}">
      <dgm:prSet/>
      <dgm:spPr/>
      <dgm:t>
        <a:bodyPr/>
        <a:lstStyle/>
        <a:p>
          <a:endParaRPr lang="ru-RU"/>
        </a:p>
      </dgm:t>
    </dgm:pt>
    <dgm:pt modelId="{8C155D61-6C42-45D7-90E0-9F38D9E84648}" type="sibTrans" cxnId="{38CAB200-13F6-45E3-A762-7FB59FDAD581}">
      <dgm:prSet/>
      <dgm:spPr/>
      <dgm:t>
        <a:bodyPr/>
        <a:lstStyle/>
        <a:p>
          <a:endParaRPr lang="ru-RU"/>
        </a:p>
      </dgm:t>
    </dgm:pt>
    <dgm:pt modelId="{53F84F82-5CB6-4F0F-A40A-D676CE58818E}" type="pres">
      <dgm:prSet presAssocID="{6AB54692-3A7B-41D4-857D-EE165A2157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28BACF40-0CB9-40F0-9AFC-AD0F1C4E772D}" type="pres">
      <dgm:prSet presAssocID="{6AB54692-3A7B-41D4-857D-EE165A2157DA}" presName="Name1" presStyleCnt="0"/>
      <dgm:spPr/>
    </dgm:pt>
    <dgm:pt modelId="{DED8C5E9-822B-4B24-B1F7-47D580637B8A}" type="pres">
      <dgm:prSet presAssocID="{6AB54692-3A7B-41D4-857D-EE165A2157DA}" presName="cycle" presStyleCnt="0"/>
      <dgm:spPr/>
    </dgm:pt>
    <dgm:pt modelId="{FA541886-9963-4368-975F-6ABCB989DB4C}" type="pres">
      <dgm:prSet presAssocID="{6AB54692-3A7B-41D4-857D-EE165A2157DA}" presName="srcNode" presStyleLbl="node1" presStyleIdx="0" presStyleCnt="3"/>
      <dgm:spPr/>
    </dgm:pt>
    <dgm:pt modelId="{26FB646A-5FC2-4547-B078-761358083E97}" type="pres">
      <dgm:prSet presAssocID="{6AB54692-3A7B-41D4-857D-EE165A2157DA}" presName="conn" presStyleLbl="parChTrans1D2" presStyleIdx="0" presStyleCnt="1"/>
      <dgm:spPr/>
      <dgm:t>
        <a:bodyPr/>
        <a:lstStyle/>
        <a:p>
          <a:endParaRPr lang="ru-RU"/>
        </a:p>
      </dgm:t>
    </dgm:pt>
    <dgm:pt modelId="{586E1ADA-140E-4423-BD24-4B1192E97E4E}" type="pres">
      <dgm:prSet presAssocID="{6AB54692-3A7B-41D4-857D-EE165A2157DA}" presName="extraNode" presStyleLbl="node1" presStyleIdx="0" presStyleCnt="3"/>
      <dgm:spPr/>
    </dgm:pt>
    <dgm:pt modelId="{FFA892F1-D580-4FE1-A209-964B8FBB42FA}" type="pres">
      <dgm:prSet presAssocID="{6AB54692-3A7B-41D4-857D-EE165A2157DA}" presName="dstNode" presStyleLbl="node1" presStyleIdx="0" presStyleCnt="3"/>
      <dgm:spPr/>
    </dgm:pt>
    <dgm:pt modelId="{7ED47701-0B66-4EED-9999-09E48F81153D}" type="pres">
      <dgm:prSet presAssocID="{E4178B36-F500-4CFF-9522-CBBE6EDCC9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A1CE60-5409-4BE7-8097-B5B16242B69A}" type="pres">
      <dgm:prSet presAssocID="{E4178B36-F500-4CFF-9522-CBBE6EDCC928}" presName="accent_1" presStyleCnt="0"/>
      <dgm:spPr/>
    </dgm:pt>
    <dgm:pt modelId="{A8BAE6E3-6BB2-46D0-A0AB-4ADE89DAA932}" type="pres">
      <dgm:prSet presAssocID="{E4178B36-F500-4CFF-9522-CBBE6EDCC928}" presName="accentRepeatNode" presStyleLbl="solidFgAcc1" presStyleIdx="0" presStyleCnt="3"/>
      <dgm:spPr/>
    </dgm:pt>
    <dgm:pt modelId="{D47E70FB-12CA-40D9-8C2E-E8318855CFA2}" type="pres">
      <dgm:prSet presAssocID="{D6CC5C7D-955B-47AC-B98A-CBE24F3017C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601009-72B2-40E2-9146-489CF0BF1520}" type="pres">
      <dgm:prSet presAssocID="{D6CC5C7D-955B-47AC-B98A-CBE24F3017C7}" presName="accent_2" presStyleCnt="0"/>
      <dgm:spPr/>
    </dgm:pt>
    <dgm:pt modelId="{DD253E91-12F2-4FD4-9626-A4A734BC9624}" type="pres">
      <dgm:prSet presAssocID="{D6CC5C7D-955B-47AC-B98A-CBE24F3017C7}" presName="accentRepeatNode" presStyleLbl="solidFgAcc1" presStyleIdx="1" presStyleCnt="3"/>
      <dgm:spPr/>
    </dgm:pt>
    <dgm:pt modelId="{B2676E4D-EEC3-40EC-952F-59C64B9B4910}" type="pres">
      <dgm:prSet presAssocID="{1D98403A-EDE2-4AE7-91E6-5A3BEE59B50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FD8237-F8BB-4BBA-9206-A54273DBC7AE}" type="pres">
      <dgm:prSet presAssocID="{1D98403A-EDE2-4AE7-91E6-5A3BEE59B50B}" presName="accent_3" presStyleCnt="0"/>
      <dgm:spPr/>
    </dgm:pt>
    <dgm:pt modelId="{85307E10-2842-4244-A0B6-93DFEAB18728}" type="pres">
      <dgm:prSet presAssocID="{1D98403A-EDE2-4AE7-91E6-5A3BEE59B50B}" presName="accentRepeatNode" presStyleLbl="solidFgAcc1" presStyleIdx="2" presStyleCnt="3"/>
      <dgm:spPr/>
    </dgm:pt>
  </dgm:ptLst>
  <dgm:cxnLst>
    <dgm:cxn modelId="{38CAB200-13F6-45E3-A762-7FB59FDAD581}" srcId="{6AB54692-3A7B-41D4-857D-EE165A2157DA}" destId="{1D98403A-EDE2-4AE7-91E6-5A3BEE59B50B}" srcOrd="2" destOrd="0" parTransId="{0F1F9A06-F42F-4E99-B144-64738C05D514}" sibTransId="{8C155D61-6C42-45D7-90E0-9F38D9E84648}"/>
    <dgm:cxn modelId="{8244AD86-D83E-44CF-B8A9-E79972EB1EA3}" srcId="{6AB54692-3A7B-41D4-857D-EE165A2157DA}" destId="{D6CC5C7D-955B-47AC-B98A-CBE24F3017C7}" srcOrd="1" destOrd="0" parTransId="{06C7BA3E-FD9A-4FBB-A548-15503633D837}" sibTransId="{E48E4AEA-6C9D-4DD1-A55D-F4B11117271F}"/>
    <dgm:cxn modelId="{BEFDD076-4169-4853-A9B6-0F85BF5EB3C8}" type="presOf" srcId="{D6CC5C7D-955B-47AC-B98A-CBE24F3017C7}" destId="{D47E70FB-12CA-40D9-8C2E-E8318855CFA2}" srcOrd="0" destOrd="0" presId="urn:microsoft.com/office/officeart/2008/layout/VerticalCurvedList"/>
    <dgm:cxn modelId="{FF7D079A-2B9A-431E-BB8F-E5538B1D8FAD}" type="presOf" srcId="{6AB54692-3A7B-41D4-857D-EE165A2157DA}" destId="{53F84F82-5CB6-4F0F-A40A-D676CE58818E}" srcOrd="0" destOrd="0" presId="urn:microsoft.com/office/officeart/2008/layout/VerticalCurvedList"/>
    <dgm:cxn modelId="{0402FEA8-5FB1-4E6F-8472-521409F2D51C}" type="presOf" srcId="{58CD1265-A630-4FB5-8B27-D160CD9C3436}" destId="{26FB646A-5FC2-4547-B078-761358083E97}" srcOrd="0" destOrd="0" presId="urn:microsoft.com/office/officeart/2008/layout/VerticalCurvedList"/>
    <dgm:cxn modelId="{C628BC3C-1F7B-4370-BA69-13B25AA7B0DB}" type="presOf" srcId="{E4178B36-F500-4CFF-9522-CBBE6EDCC928}" destId="{7ED47701-0B66-4EED-9999-09E48F81153D}" srcOrd="0" destOrd="0" presId="urn:microsoft.com/office/officeart/2008/layout/VerticalCurvedList"/>
    <dgm:cxn modelId="{F6D7F9AF-396E-4E7D-A9DF-0EB861077AF2}" type="presOf" srcId="{1D98403A-EDE2-4AE7-91E6-5A3BEE59B50B}" destId="{B2676E4D-EEC3-40EC-952F-59C64B9B4910}" srcOrd="0" destOrd="0" presId="urn:microsoft.com/office/officeart/2008/layout/VerticalCurvedList"/>
    <dgm:cxn modelId="{C84914E1-2B9B-4C34-B1CE-BA8679F03717}" srcId="{6AB54692-3A7B-41D4-857D-EE165A2157DA}" destId="{E4178B36-F500-4CFF-9522-CBBE6EDCC928}" srcOrd="0" destOrd="0" parTransId="{B5D174B2-9EB9-4FC2-9A63-C0B786C37C4E}" sibTransId="{58CD1265-A630-4FB5-8B27-D160CD9C3436}"/>
    <dgm:cxn modelId="{40FF3F98-FB94-4E70-A857-4AC0EB59996D}" type="presParOf" srcId="{53F84F82-5CB6-4F0F-A40A-D676CE58818E}" destId="{28BACF40-0CB9-40F0-9AFC-AD0F1C4E772D}" srcOrd="0" destOrd="0" presId="urn:microsoft.com/office/officeart/2008/layout/VerticalCurvedList"/>
    <dgm:cxn modelId="{D1CA982C-6E1C-45D9-A1FE-804CB5AD4E7C}" type="presParOf" srcId="{28BACF40-0CB9-40F0-9AFC-AD0F1C4E772D}" destId="{DED8C5E9-822B-4B24-B1F7-47D580637B8A}" srcOrd="0" destOrd="0" presId="urn:microsoft.com/office/officeart/2008/layout/VerticalCurvedList"/>
    <dgm:cxn modelId="{54BE07D7-5EE0-40C8-B1FB-CE909098B6E5}" type="presParOf" srcId="{DED8C5E9-822B-4B24-B1F7-47D580637B8A}" destId="{FA541886-9963-4368-975F-6ABCB989DB4C}" srcOrd="0" destOrd="0" presId="urn:microsoft.com/office/officeart/2008/layout/VerticalCurvedList"/>
    <dgm:cxn modelId="{31309264-81E8-476D-9EB7-DC212DF1B840}" type="presParOf" srcId="{DED8C5E9-822B-4B24-B1F7-47D580637B8A}" destId="{26FB646A-5FC2-4547-B078-761358083E97}" srcOrd="1" destOrd="0" presId="urn:microsoft.com/office/officeart/2008/layout/VerticalCurvedList"/>
    <dgm:cxn modelId="{51C2F735-D46D-4F86-996F-2AA4A7D80ADD}" type="presParOf" srcId="{DED8C5E9-822B-4B24-B1F7-47D580637B8A}" destId="{586E1ADA-140E-4423-BD24-4B1192E97E4E}" srcOrd="2" destOrd="0" presId="urn:microsoft.com/office/officeart/2008/layout/VerticalCurvedList"/>
    <dgm:cxn modelId="{4AADB3A6-472F-4E29-94D5-4309DDC7D8AE}" type="presParOf" srcId="{DED8C5E9-822B-4B24-B1F7-47D580637B8A}" destId="{FFA892F1-D580-4FE1-A209-964B8FBB42FA}" srcOrd="3" destOrd="0" presId="urn:microsoft.com/office/officeart/2008/layout/VerticalCurvedList"/>
    <dgm:cxn modelId="{DD9AB253-6F4C-4402-96FB-EC59892D6AE3}" type="presParOf" srcId="{28BACF40-0CB9-40F0-9AFC-AD0F1C4E772D}" destId="{7ED47701-0B66-4EED-9999-09E48F81153D}" srcOrd="1" destOrd="0" presId="urn:microsoft.com/office/officeart/2008/layout/VerticalCurvedList"/>
    <dgm:cxn modelId="{C4207A55-28AF-41D2-A2C9-739793E0F6AD}" type="presParOf" srcId="{28BACF40-0CB9-40F0-9AFC-AD0F1C4E772D}" destId="{76A1CE60-5409-4BE7-8097-B5B16242B69A}" srcOrd="2" destOrd="0" presId="urn:microsoft.com/office/officeart/2008/layout/VerticalCurvedList"/>
    <dgm:cxn modelId="{9A7203B7-AA9C-433F-B394-7656E7012795}" type="presParOf" srcId="{76A1CE60-5409-4BE7-8097-B5B16242B69A}" destId="{A8BAE6E3-6BB2-46D0-A0AB-4ADE89DAA932}" srcOrd="0" destOrd="0" presId="urn:microsoft.com/office/officeart/2008/layout/VerticalCurvedList"/>
    <dgm:cxn modelId="{5DA04830-CD63-4AEF-A393-BAE3C22FD73D}" type="presParOf" srcId="{28BACF40-0CB9-40F0-9AFC-AD0F1C4E772D}" destId="{D47E70FB-12CA-40D9-8C2E-E8318855CFA2}" srcOrd="3" destOrd="0" presId="urn:microsoft.com/office/officeart/2008/layout/VerticalCurvedList"/>
    <dgm:cxn modelId="{D7CD9566-C215-4407-85A7-3E7CF712F056}" type="presParOf" srcId="{28BACF40-0CB9-40F0-9AFC-AD0F1C4E772D}" destId="{16601009-72B2-40E2-9146-489CF0BF1520}" srcOrd="4" destOrd="0" presId="urn:microsoft.com/office/officeart/2008/layout/VerticalCurvedList"/>
    <dgm:cxn modelId="{B67E9F90-8C29-478E-9D94-9CE127AF1B0D}" type="presParOf" srcId="{16601009-72B2-40E2-9146-489CF0BF1520}" destId="{DD253E91-12F2-4FD4-9626-A4A734BC9624}" srcOrd="0" destOrd="0" presId="urn:microsoft.com/office/officeart/2008/layout/VerticalCurvedList"/>
    <dgm:cxn modelId="{E66FF0D3-17CC-4F23-943C-CEFFC8B76187}" type="presParOf" srcId="{28BACF40-0CB9-40F0-9AFC-AD0F1C4E772D}" destId="{B2676E4D-EEC3-40EC-952F-59C64B9B4910}" srcOrd="5" destOrd="0" presId="urn:microsoft.com/office/officeart/2008/layout/VerticalCurvedList"/>
    <dgm:cxn modelId="{BAECA5BC-8956-4629-805A-E026C625444E}" type="presParOf" srcId="{28BACF40-0CB9-40F0-9AFC-AD0F1C4E772D}" destId="{CBFD8237-F8BB-4BBA-9206-A54273DBC7AE}" srcOrd="6" destOrd="0" presId="urn:microsoft.com/office/officeart/2008/layout/VerticalCurvedList"/>
    <dgm:cxn modelId="{B2342165-3083-4BCE-A578-A68D92BCCBCE}" type="presParOf" srcId="{CBFD8237-F8BB-4BBA-9206-A54273DBC7AE}" destId="{85307E10-2842-4244-A0B6-93DFEAB187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DCC40E-9551-4B46-B9BA-119B5517BAD4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 phldr="1"/>
      <dgm:spPr/>
    </dgm:pt>
    <dgm:pt modelId="{396531E6-A998-44FD-B6AF-13491A304FC3}">
      <dgm:prSet phldrT="[Текст]"/>
      <dgm:spPr/>
      <dgm:t>
        <a:bodyPr/>
        <a:lstStyle/>
        <a:p>
          <a:r>
            <a:rPr lang="en-US" dirty="0" smtClean="0"/>
            <a:t>HTML, CSS, JavaScript</a:t>
          </a:r>
          <a:endParaRPr lang="ru-RU" dirty="0"/>
        </a:p>
      </dgm:t>
    </dgm:pt>
    <dgm:pt modelId="{2933F0B7-924D-4D4C-9531-543180527C42}" type="parTrans" cxnId="{69D74F5E-1531-48BE-9463-3DDE29854AF2}">
      <dgm:prSet/>
      <dgm:spPr/>
      <dgm:t>
        <a:bodyPr/>
        <a:lstStyle/>
        <a:p>
          <a:endParaRPr lang="ru-RU"/>
        </a:p>
      </dgm:t>
    </dgm:pt>
    <dgm:pt modelId="{31D7F445-CE6A-4751-950A-8E0A5D9637F6}" type="sibTrans" cxnId="{69D74F5E-1531-48BE-9463-3DDE29854AF2}">
      <dgm:prSet/>
      <dgm:spPr/>
      <dgm:t>
        <a:bodyPr/>
        <a:lstStyle/>
        <a:p>
          <a:endParaRPr lang="ru-RU"/>
        </a:p>
      </dgm:t>
    </dgm:pt>
    <dgm:pt modelId="{85C42BC0-EC96-41A2-A1AB-4B97D43EEEC6}">
      <dgm:prSet phldrT="[Текст]"/>
      <dgm:spPr/>
      <dgm:t>
        <a:bodyPr/>
        <a:lstStyle/>
        <a:p>
          <a:r>
            <a:rPr lang="en-US" dirty="0" smtClean="0"/>
            <a:t>MySQL</a:t>
          </a:r>
          <a:endParaRPr lang="ru-RU" dirty="0"/>
        </a:p>
      </dgm:t>
    </dgm:pt>
    <dgm:pt modelId="{41E1A96F-C21B-4EE3-BB64-22CF52B15BE2}" type="parTrans" cxnId="{F98E0C25-B37A-4313-916B-8933FCCD123D}">
      <dgm:prSet/>
      <dgm:spPr/>
      <dgm:t>
        <a:bodyPr/>
        <a:lstStyle/>
        <a:p>
          <a:endParaRPr lang="ru-RU"/>
        </a:p>
      </dgm:t>
    </dgm:pt>
    <dgm:pt modelId="{E6305E2B-5454-435F-912E-905CE3C7F66C}" type="sibTrans" cxnId="{F98E0C25-B37A-4313-916B-8933FCCD123D}">
      <dgm:prSet/>
      <dgm:spPr/>
      <dgm:t>
        <a:bodyPr/>
        <a:lstStyle/>
        <a:p>
          <a:endParaRPr lang="ru-RU"/>
        </a:p>
      </dgm:t>
    </dgm:pt>
    <dgm:pt modelId="{BC9B6B5B-FDE7-47DB-AE88-CBC64A28C613}">
      <dgm:prSet phldrT="[Текст]"/>
      <dgm:spPr/>
      <dgm:t>
        <a:bodyPr/>
        <a:lstStyle/>
        <a:p>
          <a:r>
            <a:rPr lang="en-US" smtClean="0"/>
            <a:t>PHP</a:t>
          </a:r>
          <a:endParaRPr lang="ru-RU" dirty="0"/>
        </a:p>
      </dgm:t>
    </dgm:pt>
    <dgm:pt modelId="{49C5293B-DB9D-4046-AF8E-AB231AD99319}" type="parTrans" cxnId="{CFB2845F-28D5-4481-92D2-97F44801CD10}">
      <dgm:prSet/>
      <dgm:spPr/>
      <dgm:t>
        <a:bodyPr/>
        <a:lstStyle/>
        <a:p>
          <a:endParaRPr lang="ru-RU"/>
        </a:p>
      </dgm:t>
    </dgm:pt>
    <dgm:pt modelId="{8F7AD884-45CA-4313-8F16-2AE791021E2D}" type="sibTrans" cxnId="{CFB2845F-28D5-4481-92D2-97F44801CD10}">
      <dgm:prSet/>
      <dgm:spPr/>
      <dgm:t>
        <a:bodyPr/>
        <a:lstStyle/>
        <a:p>
          <a:endParaRPr lang="ru-RU"/>
        </a:p>
      </dgm:t>
    </dgm:pt>
    <dgm:pt modelId="{2546181A-190F-4BB4-A6AD-9E94F6A3C8C1}" type="pres">
      <dgm:prSet presAssocID="{6CDCC40E-9551-4B46-B9BA-119B5517BAD4}" presName="outerComposite" presStyleCnt="0">
        <dgm:presLayoutVars>
          <dgm:chMax val="5"/>
          <dgm:dir/>
          <dgm:resizeHandles val="exact"/>
        </dgm:presLayoutVars>
      </dgm:prSet>
      <dgm:spPr/>
    </dgm:pt>
    <dgm:pt modelId="{2FD6B63D-5954-4F14-B308-A30E5CD583CD}" type="pres">
      <dgm:prSet presAssocID="{6CDCC40E-9551-4B46-B9BA-119B5517BAD4}" presName="dummyMaxCanvas" presStyleCnt="0">
        <dgm:presLayoutVars/>
      </dgm:prSet>
      <dgm:spPr/>
    </dgm:pt>
    <dgm:pt modelId="{930D3156-AD58-4447-B9F5-379A08A6B276}" type="pres">
      <dgm:prSet presAssocID="{6CDCC40E-9551-4B46-B9BA-119B5517BAD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30A6B6-7207-4EE2-B0F3-2D801CDDFE70}" type="pres">
      <dgm:prSet presAssocID="{6CDCC40E-9551-4B46-B9BA-119B5517BAD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352570-EDD2-4753-921B-57B437177CEF}" type="pres">
      <dgm:prSet presAssocID="{6CDCC40E-9551-4B46-B9BA-119B5517BAD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01E0E2-A946-41A0-87D3-36FCD70F3549}" type="pres">
      <dgm:prSet presAssocID="{6CDCC40E-9551-4B46-B9BA-119B5517BAD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770AAB-C4BC-4389-A236-297F7BC1DC28}" type="pres">
      <dgm:prSet presAssocID="{6CDCC40E-9551-4B46-B9BA-119B5517BAD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BB7F1E-6638-4C55-92BC-C12ADCC749CD}" type="pres">
      <dgm:prSet presAssocID="{6CDCC40E-9551-4B46-B9BA-119B5517BAD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B2BD85-EA7F-4E13-955A-4BACFC267E80}" type="pres">
      <dgm:prSet presAssocID="{6CDCC40E-9551-4B46-B9BA-119B5517BAD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C0F13D-7931-40C8-94CA-ABDB8F2B3321}" type="pres">
      <dgm:prSet presAssocID="{6CDCC40E-9551-4B46-B9BA-119B5517BAD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BDFD637-7878-4351-A653-9299B4FCCCB7}" type="presOf" srcId="{6CDCC40E-9551-4B46-B9BA-119B5517BAD4}" destId="{2546181A-190F-4BB4-A6AD-9E94F6A3C8C1}" srcOrd="0" destOrd="0" presId="urn:microsoft.com/office/officeart/2005/8/layout/vProcess5"/>
    <dgm:cxn modelId="{0E43FDE1-B062-4ABF-A466-F8EAD11E35FD}" type="presOf" srcId="{BC9B6B5B-FDE7-47DB-AE88-CBC64A28C613}" destId="{04B2BD85-EA7F-4E13-955A-4BACFC267E80}" srcOrd="1" destOrd="0" presId="urn:microsoft.com/office/officeart/2005/8/layout/vProcess5"/>
    <dgm:cxn modelId="{CFB2845F-28D5-4481-92D2-97F44801CD10}" srcId="{6CDCC40E-9551-4B46-B9BA-119B5517BAD4}" destId="{BC9B6B5B-FDE7-47DB-AE88-CBC64A28C613}" srcOrd="1" destOrd="0" parTransId="{49C5293B-DB9D-4046-AF8E-AB231AD99319}" sibTransId="{8F7AD884-45CA-4313-8F16-2AE791021E2D}"/>
    <dgm:cxn modelId="{F98E0C25-B37A-4313-916B-8933FCCD123D}" srcId="{6CDCC40E-9551-4B46-B9BA-119B5517BAD4}" destId="{85C42BC0-EC96-41A2-A1AB-4B97D43EEEC6}" srcOrd="2" destOrd="0" parTransId="{41E1A96F-C21B-4EE3-BB64-22CF52B15BE2}" sibTransId="{E6305E2B-5454-435F-912E-905CE3C7F66C}"/>
    <dgm:cxn modelId="{7423B600-0750-4B99-8D31-6636BF7330EE}" type="presOf" srcId="{396531E6-A998-44FD-B6AF-13491A304FC3}" destId="{6CBB7F1E-6638-4C55-92BC-C12ADCC749CD}" srcOrd="1" destOrd="0" presId="urn:microsoft.com/office/officeart/2005/8/layout/vProcess5"/>
    <dgm:cxn modelId="{B95F4B39-3132-49D8-8427-AD0CD1DA742E}" type="presOf" srcId="{396531E6-A998-44FD-B6AF-13491A304FC3}" destId="{930D3156-AD58-4447-B9F5-379A08A6B276}" srcOrd="0" destOrd="0" presId="urn:microsoft.com/office/officeart/2005/8/layout/vProcess5"/>
    <dgm:cxn modelId="{82A91DDB-CE35-492D-A38A-DEC7CE228030}" type="presOf" srcId="{31D7F445-CE6A-4751-950A-8E0A5D9637F6}" destId="{E601E0E2-A946-41A0-87D3-36FCD70F3549}" srcOrd="0" destOrd="0" presId="urn:microsoft.com/office/officeart/2005/8/layout/vProcess5"/>
    <dgm:cxn modelId="{774C6EC4-C852-466D-8E61-B174AD10DB03}" type="presOf" srcId="{85C42BC0-EC96-41A2-A1AB-4B97D43EEEC6}" destId="{5DC0F13D-7931-40C8-94CA-ABDB8F2B3321}" srcOrd="1" destOrd="0" presId="urn:microsoft.com/office/officeart/2005/8/layout/vProcess5"/>
    <dgm:cxn modelId="{676B8855-4435-4F43-AD9B-1ADA442947B9}" type="presOf" srcId="{BC9B6B5B-FDE7-47DB-AE88-CBC64A28C613}" destId="{9530A6B6-7207-4EE2-B0F3-2D801CDDFE70}" srcOrd="0" destOrd="0" presId="urn:microsoft.com/office/officeart/2005/8/layout/vProcess5"/>
    <dgm:cxn modelId="{012A61C4-C87F-4E16-95E9-805C48FBB327}" type="presOf" srcId="{8F7AD884-45CA-4313-8F16-2AE791021E2D}" destId="{0F770AAB-C4BC-4389-A236-297F7BC1DC28}" srcOrd="0" destOrd="0" presId="urn:microsoft.com/office/officeart/2005/8/layout/vProcess5"/>
    <dgm:cxn modelId="{69D74F5E-1531-48BE-9463-3DDE29854AF2}" srcId="{6CDCC40E-9551-4B46-B9BA-119B5517BAD4}" destId="{396531E6-A998-44FD-B6AF-13491A304FC3}" srcOrd="0" destOrd="0" parTransId="{2933F0B7-924D-4D4C-9531-543180527C42}" sibTransId="{31D7F445-CE6A-4751-950A-8E0A5D9637F6}"/>
    <dgm:cxn modelId="{35239037-B212-4AC8-A5D5-C0A836B20973}" type="presOf" srcId="{85C42BC0-EC96-41A2-A1AB-4B97D43EEEC6}" destId="{AB352570-EDD2-4753-921B-57B437177CEF}" srcOrd="0" destOrd="0" presId="urn:microsoft.com/office/officeart/2005/8/layout/vProcess5"/>
    <dgm:cxn modelId="{9A1D9FC2-AAEA-4D36-A6E1-8ABD40006B46}" type="presParOf" srcId="{2546181A-190F-4BB4-A6AD-9E94F6A3C8C1}" destId="{2FD6B63D-5954-4F14-B308-A30E5CD583CD}" srcOrd="0" destOrd="0" presId="urn:microsoft.com/office/officeart/2005/8/layout/vProcess5"/>
    <dgm:cxn modelId="{B16B448F-8827-4C5D-A9F0-3EB7429E0F62}" type="presParOf" srcId="{2546181A-190F-4BB4-A6AD-9E94F6A3C8C1}" destId="{930D3156-AD58-4447-B9F5-379A08A6B276}" srcOrd="1" destOrd="0" presId="urn:microsoft.com/office/officeart/2005/8/layout/vProcess5"/>
    <dgm:cxn modelId="{D350CA44-1493-4AB4-B787-2A80DB3E25C9}" type="presParOf" srcId="{2546181A-190F-4BB4-A6AD-9E94F6A3C8C1}" destId="{9530A6B6-7207-4EE2-B0F3-2D801CDDFE70}" srcOrd="2" destOrd="0" presId="urn:microsoft.com/office/officeart/2005/8/layout/vProcess5"/>
    <dgm:cxn modelId="{496151AB-372D-4478-BAAA-1258553DB3A2}" type="presParOf" srcId="{2546181A-190F-4BB4-A6AD-9E94F6A3C8C1}" destId="{AB352570-EDD2-4753-921B-57B437177CEF}" srcOrd="3" destOrd="0" presId="urn:microsoft.com/office/officeart/2005/8/layout/vProcess5"/>
    <dgm:cxn modelId="{0360C583-2E83-4AFC-9F59-A290A3133034}" type="presParOf" srcId="{2546181A-190F-4BB4-A6AD-9E94F6A3C8C1}" destId="{E601E0E2-A946-41A0-87D3-36FCD70F3549}" srcOrd="4" destOrd="0" presId="urn:microsoft.com/office/officeart/2005/8/layout/vProcess5"/>
    <dgm:cxn modelId="{8CE5B10F-F8BF-4BB0-AD9D-111A55F8BACD}" type="presParOf" srcId="{2546181A-190F-4BB4-A6AD-9E94F6A3C8C1}" destId="{0F770AAB-C4BC-4389-A236-297F7BC1DC28}" srcOrd="5" destOrd="0" presId="urn:microsoft.com/office/officeart/2005/8/layout/vProcess5"/>
    <dgm:cxn modelId="{62D36DF2-D6EA-480C-B862-10B75E6521BD}" type="presParOf" srcId="{2546181A-190F-4BB4-A6AD-9E94F6A3C8C1}" destId="{6CBB7F1E-6638-4C55-92BC-C12ADCC749CD}" srcOrd="6" destOrd="0" presId="urn:microsoft.com/office/officeart/2005/8/layout/vProcess5"/>
    <dgm:cxn modelId="{6A6CED9F-CFFC-4202-814D-9DFAADAB6066}" type="presParOf" srcId="{2546181A-190F-4BB4-A6AD-9E94F6A3C8C1}" destId="{04B2BD85-EA7F-4E13-955A-4BACFC267E80}" srcOrd="7" destOrd="0" presId="urn:microsoft.com/office/officeart/2005/8/layout/vProcess5"/>
    <dgm:cxn modelId="{C734C58B-1E2B-448D-89A3-58D95E10A3FB}" type="presParOf" srcId="{2546181A-190F-4BB4-A6AD-9E94F6A3C8C1}" destId="{5DC0F13D-7931-40C8-94CA-ABDB8F2B33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DCC40E-9551-4B46-B9BA-119B5517BAD4}" type="doc">
      <dgm:prSet loTypeId="urn:microsoft.com/office/officeart/2005/8/layout/gear1" loCatId="process" qsTypeId="urn:microsoft.com/office/officeart/2005/8/quickstyle/simple3" qsCatId="simple" csTypeId="urn:microsoft.com/office/officeart/2005/8/colors/colorful2" csCatId="colorful" phldr="1"/>
      <dgm:spPr/>
    </dgm:pt>
    <dgm:pt modelId="{396531E6-A998-44FD-B6AF-13491A304FC3}">
      <dgm:prSet phldrT="[Текст]"/>
      <dgm:spPr/>
      <dgm:t>
        <a:bodyPr/>
        <a:lstStyle/>
        <a:p>
          <a:r>
            <a:rPr lang="en-US" dirty="0" smtClean="0"/>
            <a:t>Bootstrap 3</a:t>
          </a:r>
          <a:endParaRPr lang="ru-RU" dirty="0"/>
        </a:p>
      </dgm:t>
    </dgm:pt>
    <dgm:pt modelId="{2933F0B7-924D-4D4C-9531-543180527C42}" type="parTrans" cxnId="{69D74F5E-1531-48BE-9463-3DDE29854AF2}">
      <dgm:prSet/>
      <dgm:spPr/>
      <dgm:t>
        <a:bodyPr/>
        <a:lstStyle/>
        <a:p>
          <a:endParaRPr lang="ru-RU"/>
        </a:p>
      </dgm:t>
    </dgm:pt>
    <dgm:pt modelId="{31D7F445-CE6A-4751-950A-8E0A5D9637F6}" type="sibTrans" cxnId="{69D74F5E-1531-48BE-9463-3DDE29854AF2}">
      <dgm:prSet/>
      <dgm:spPr/>
      <dgm:t>
        <a:bodyPr/>
        <a:lstStyle/>
        <a:p>
          <a:endParaRPr lang="ru-RU"/>
        </a:p>
      </dgm:t>
    </dgm:pt>
    <dgm:pt modelId="{85C42BC0-EC96-41A2-A1AB-4B97D43EEEC6}">
      <dgm:prSet phldrT="[Текст]"/>
      <dgm:spPr/>
      <dgm:t>
        <a:bodyPr/>
        <a:lstStyle/>
        <a:p>
          <a:r>
            <a:rPr lang="en-US" dirty="0" smtClean="0"/>
            <a:t>jQuery</a:t>
          </a:r>
          <a:endParaRPr lang="ru-RU" dirty="0"/>
        </a:p>
      </dgm:t>
    </dgm:pt>
    <dgm:pt modelId="{41E1A96F-C21B-4EE3-BB64-22CF52B15BE2}" type="parTrans" cxnId="{F98E0C25-B37A-4313-916B-8933FCCD123D}">
      <dgm:prSet/>
      <dgm:spPr/>
      <dgm:t>
        <a:bodyPr/>
        <a:lstStyle/>
        <a:p>
          <a:endParaRPr lang="ru-RU"/>
        </a:p>
      </dgm:t>
    </dgm:pt>
    <dgm:pt modelId="{E6305E2B-5454-435F-912E-905CE3C7F66C}" type="sibTrans" cxnId="{F98E0C25-B37A-4313-916B-8933FCCD123D}">
      <dgm:prSet/>
      <dgm:spPr/>
      <dgm:t>
        <a:bodyPr/>
        <a:lstStyle/>
        <a:p>
          <a:endParaRPr lang="ru-RU"/>
        </a:p>
      </dgm:t>
    </dgm:pt>
    <dgm:pt modelId="{D80BF27F-2BCF-46FD-AB80-13C7D9CF3B28}">
      <dgm:prSet phldrT="[Текст]"/>
      <dgm:spPr/>
      <dgm:t>
        <a:bodyPr/>
        <a:lstStyle/>
        <a:p>
          <a:r>
            <a:rPr lang="en-US" dirty="0" smtClean="0"/>
            <a:t>Smarty</a:t>
          </a:r>
          <a:endParaRPr lang="ru-RU" dirty="0"/>
        </a:p>
      </dgm:t>
    </dgm:pt>
    <dgm:pt modelId="{95FBD0CF-CF33-4DC3-B280-8A59BCE27602}" type="parTrans" cxnId="{45314398-FF80-4959-A290-BA6BCECEBD0E}">
      <dgm:prSet/>
      <dgm:spPr/>
      <dgm:t>
        <a:bodyPr/>
        <a:lstStyle/>
        <a:p>
          <a:endParaRPr lang="ru-RU"/>
        </a:p>
      </dgm:t>
    </dgm:pt>
    <dgm:pt modelId="{DA1492D0-94C6-40C3-BC0F-A7A19FF489F4}" type="sibTrans" cxnId="{45314398-FF80-4959-A290-BA6BCECEBD0E}">
      <dgm:prSet/>
      <dgm:spPr/>
      <dgm:t>
        <a:bodyPr/>
        <a:lstStyle/>
        <a:p>
          <a:endParaRPr lang="ru-RU"/>
        </a:p>
      </dgm:t>
    </dgm:pt>
    <dgm:pt modelId="{4EE95EE3-0446-49D4-BF69-F43AF5D69510}" type="pres">
      <dgm:prSet presAssocID="{6CDCC40E-9551-4B46-B9BA-119B5517BAD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78172F-556F-452A-B040-0115957BC87E}" type="pres">
      <dgm:prSet presAssocID="{396531E6-A998-44FD-B6AF-13491A304FC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4C5253-E996-4A86-ADE6-0F77A08708AE}" type="pres">
      <dgm:prSet presAssocID="{396531E6-A998-44FD-B6AF-13491A304FC3}" presName="gear1srcNode" presStyleLbl="node1" presStyleIdx="0" presStyleCnt="3"/>
      <dgm:spPr/>
      <dgm:t>
        <a:bodyPr/>
        <a:lstStyle/>
        <a:p>
          <a:endParaRPr lang="ru-RU"/>
        </a:p>
      </dgm:t>
    </dgm:pt>
    <dgm:pt modelId="{75C8614C-0BBB-4543-9EAC-FD8D00B5FC68}" type="pres">
      <dgm:prSet presAssocID="{396531E6-A998-44FD-B6AF-13491A304FC3}" presName="gear1dstNode" presStyleLbl="node1" presStyleIdx="0" presStyleCnt="3"/>
      <dgm:spPr/>
      <dgm:t>
        <a:bodyPr/>
        <a:lstStyle/>
        <a:p>
          <a:endParaRPr lang="ru-RU"/>
        </a:p>
      </dgm:t>
    </dgm:pt>
    <dgm:pt modelId="{CA51D677-1D8A-489B-974D-22DD80359FED}" type="pres">
      <dgm:prSet presAssocID="{85C42BC0-EC96-41A2-A1AB-4B97D43EEEC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B12623-E517-4A86-B397-CBF10CA4122F}" type="pres">
      <dgm:prSet presAssocID="{85C42BC0-EC96-41A2-A1AB-4B97D43EEEC6}" presName="gear2srcNode" presStyleLbl="node1" presStyleIdx="1" presStyleCnt="3"/>
      <dgm:spPr/>
      <dgm:t>
        <a:bodyPr/>
        <a:lstStyle/>
        <a:p>
          <a:endParaRPr lang="ru-RU"/>
        </a:p>
      </dgm:t>
    </dgm:pt>
    <dgm:pt modelId="{EA42DA3A-C6D8-4D23-8CAC-82F56464F7EC}" type="pres">
      <dgm:prSet presAssocID="{85C42BC0-EC96-41A2-A1AB-4B97D43EEEC6}" presName="gear2dstNode" presStyleLbl="node1" presStyleIdx="1" presStyleCnt="3"/>
      <dgm:spPr/>
      <dgm:t>
        <a:bodyPr/>
        <a:lstStyle/>
        <a:p>
          <a:endParaRPr lang="ru-RU"/>
        </a:p>
      </dgm:t>
    </dgm:pt>
    <dgm:pt modelId="{B85CB7B3-132A-4784-9B71-0B7A25079FC8}" type="pres">
      <dgm:prSet presAssocID="{D80BF27F-2BCF-46FD-AB80-13C7D9CF3B28}" presName="gear3" presStyleLbl="node1" presStyleIdx="2" presStyleCnt="3"/>
      <dgm:spPr/>
      <dgm:t>
        <a:bodyPr/>
        <a:lstStyle/>
        <a:p>
          <a:endParaRPr lang="ru-RU"/>
        </a:p>
      </dgm:t>
    </dgm:pt>
    <dgm:pt modelId="{B9FF5A48-A5A6-423B-A354-849721BDC4D1}" type="pres">
      <dgm:prSet presAssocID="{D80BF27F-2BCF-46FD-AB80-13C7D9CF3B2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BD249-1592-4591-A30C-D334F1275C29}" type="pres">
      <dgm:prSet presAssocID="{D80BF27F-2BCF-46FD-AB80-13C7D9CF3B28}" presName="gear3srcNode" presStyleLbl="node1" presStyleIdx="2" presStyleCnt="3"/>
      <dgm:spPr/>
      <dgm:t>
        <a:bodyPr/>
        <a:lstStyle/>
        <a:p>
          <a:endParaRPr lang="ru-RU"/>
        </a:p>
      </dgm:t>
    </dgm:pt>
    <dgm:pt modelId="{0F387AC0-509B-45CA-9950-0E2BFB0BE2EA}" type="pres">
      <dgm:prSet presAssocID="{D80BF27F-2BCF-46FD-AB80-13C7D9CF3B28}" presName="gear3dstNode" presStyleLbl="node1" presStyleIdx="2" presStyleCnt="3"/>
      <dgm:spPr/>
      <dgm:t>
        <a:bodyPr/>
        <a:lstStyle/>
        <a:p>
          <a:endParaRPr lang="ru-RU"/>
        </a:p>
      </dgm:t>
    </dgm:pt>
    <dgm:pt modelId="{F8613EFA-7464-4562-A8DF-35BDD3988A79}" type="pres">
      <dgm:prSet presAssocID="{31D7F445-CE6A-4751-950A-8E0A5D9637F6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00A6A14E-224A-4B2F-A4B6-838742E7E374}" type="pres">
      <dgm:prSet presAssocID="{E6305E2B-5454-435F-912E-905CE3C7F66C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F2A8F3CA-CFA2-4930-BBFA-9CEA05D06906}" type="pres">
      <dgm:prSet presAssocID="{DA1492D0-94C6-40C3-BC0F-A7A19FF489F4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9D586C02-34E2-41B2-B8E3-B5AB7044DA9C}" type="presOf" srcId="{D80BF27F-2BCF-46FD-AB80-13C7D9CF3B28}" destId="{0F387AC0-509B-45CA-9950-0E2BFB0BE2EA}" srcOrd="3" destOrd="0" presId="urn:microsoft.com/office/officeart/2005/8/layout/gear1"/>
    <dgm:cxn modelId="{062CF616-E6C1-4889-92E9-08FE5C793FFC}" type="presOf" srcId="{D80BF27F-2BCF-46FD-AB80-13C7D9CF3B28}" destId="{B85CB7B3-132A-4784-9B71-0B7A25079FC8}" srcOrd="0" destOrd="0" presId="urn:microsoft.com/office/officeart/2005/8/layout/gear1"/>
    <dgm:cxn modelId="{247A7BB5-C7BA-4705-877F-1CF79ABA6427}" type="presOf" srcId="{D80BF27F-2BCF-46FD-AB80-13C7D9CF3B28}" destId="{24EBD249-1592-4591-A30C-D334F1275C29}" srcOrd="2" destOrd="0" presId="urn:microsoft.com/office/officeart/2005/8/layout/gear1"/>
    <dgm:cxn modelId="{45314398-FF80-4959-A290-BA6BCECEBD0E}" srcId="{6CDCC40E-9551-4B46-B9BA-119B5517BAD4}" destId="{D80BF27F-2BCF-46FD-AB80-13C7D9CF3B28}" srcOrd="2" destOrd="0" parTransId="{95FBD0CF-CF33-4DC3-B280-8A59BCE27602}" sibTransId="{DA1492D0-94C6-40C3-BC0F-A7A19FF489F4}"/>
    <dgm:cxn modelId="{E9F4725A-942F-489F-B0C6-CC9E54F62926}" type="presOf" srcId="{6CDCC40E-9551-4B46-B9BA-119B5517BAD4}" destId="{4EE95EE3-0446-49D4-BF69-F43AF5D69510}" srcOrd="0" destOrd="0" presId="urn:microsoft.com/office/officeart/2005/8/layout/gear1"/>
    <dgm:cxn modelId="{AC90ABF6-95C5-42A7-AA72-19B58DE6FDE6}" type="presOf" srcId="{85C42BC0-EC96-41A2-A1AB-4B97D43EEEC6}" destId="{CA51D677-1D8A-489B-974D-22DD80359FED}" srcOrd="0" destOrd="0" presId="urn:microsoft.com/office/officeart/2005/8/layout/gear1"/>
    <dgm:cxn modelId="{F98E0C25-B37A-4313-916B-8933FCCD123D}" srcId="{6CDCC40E-9551-4B46-B9BA-119B5517BAD4}" destId="{85C42BC0-EC96-41A2-A1AB-4B97D43EEEC6}" srcOrd="1" destOrd="0" parTransId="{41E1A96F-C21B-4EE3-BB64-22CF52B15BE2}" sibTransId="{E6305E2B-5454-435F-912E-905CE3C7F66C}"/>
    <dgm:cxn modelId="{C02C681F-FAC4-4B6D-B37E-95E7CB8A0B67}" type="presOf" srcId="{85C42BC0-EC96-41A2-A1AB-4B97D43EEEC6}" destId="{EA42DA3A-C6D8-4D23-8CAC-82F56464F7EC}" srcOrd="2" destOrd="0" presId="urn:microsoft.com/office/officeart/2005/8/layout/gear1"/>
    <dgm:cxn modelId="{E00FEE77-0975-4F6E-986A-C8B832FD5CFE}" type="presOf" srcId="{396531E6-A998-44FD-B6AF-13491A304FC3}" destId="{75C8614C-0BBB-4543-9EAC-FD8D00B5FC68}" srcOrd="2" destOrd="0" presId="urn:microsoft.com/office/officeart/2005/8/layout/gear1"/>
    <dgm:cxn modelId="{F3F12735-33EB-450C-A162-C124F1A95129}" type="presOf" srcId="{31D7F445-CE6A-4751-950A-8E0A5D9637F6}" destId="{F8613EFA-7464-4562-A8DF-35BDD3988A79}" srcOrd="0" destOrd="0" presId="urn:microsoft.com/office/officeart/2005/8/layout/gear1"/>
    <dgm:cxn modelId="{CC69FC73-1917-4656-B980-B7306388A03C}" type="presOf" srcId="{396531E6-A998-44FD-B6AF-13491A304FC3}" destId="{4678172F-556F-452A-B040-0115957BC87E}" srcOrd="0" destOrd="0" presId="urn:microsoft.com/office/officeart/2005/8/layout/gear1"/>
    <dgm:cxn modelId="{351A5D43-C2B7-4D53-AED7-187F468360F1}" type="presOf" srcId="{E6305E2B-5454-435F-912E-905CE3C7F66C}" destId="{00A6A14E-224A-4B2F-A4B6-838742E7E374}" srcOrd="0" destOrd="0" presId="urn:microsoft.com/office/officeart/2005/8/layout/gear1"/>
    <dgm:cxn modelId="{B83C4575-2631-466E-9D6C-97971140AB80}" type="presOf" srcId="{396531E6-A998-44FD-B6AF-13491A304FC3}" destId="{034C5253-E996-4A86-ADE6-0F77A08708AE}" srcOrd="1" destOrd="0" presId="urn:microsoft.com/office/officeart/2005/8/layout/gear1"/>
    <dgm:cxn modelId="{40F611CC-6DBC-43CE-90F9-213A0AE84807}" type="presOf" srcId="{85C42BC0-EC96-41A2-A1AB-4B97D43EEEC6}" destId="{85B12623-E517-4A86-B397-CBF10CA4122F}" srcOrd="1" destOrd="0" presId="urn:microsoft.com/office/officeart/2005/8/layout/gear1"/>
    <dgm:cxn modelId="{977B6813-0C71-4DDB-A828-78EC7565917D}" type="presOf" srcId="{D80BF27F-2BCF-46FD-AB80-13C7D9CF3B28}" destId="{B9FF5A48-A5A6-423B-A354-849721BDC4D1}" srcOrd="1" destOrd="0" presId="urn:microsoft.com/office/officeart/2005/8/layout/gear1"/>
    <dgm:cxn modelId="{CA4C2B6B-808A-4865-BF7E-F9B42AD80562}" type="presOf" srcId="{DA1492D0-94C6-40C3-BC0F-A7A19FF489F4}" destId="{F2A8F3CA-CFA2-4930-BBFA-9CEA05D06906}" srcOrd="0" destOrd="0" presId="urn:microsoft.com/office/officeart/2005/8/layout/gear1"/>
    <dgm:cxn modelId="{69D74F5E-1531-48BE-9463-3DDE29854AF2}" srcId="{6CDCC40E-9551-4B46-B9BA-119B5517BAD4}" destId="{396531E6-A998-44FD-B6AF-13491A304FC3}" srcOrd="0" destOrd="0" parTransId="{2933F0B7-924D-4D4C-9531-543180527C42}" sibTransId="{31D7F445-CE6A-4751-950A-8E0A5D9637F6}"/>
    <dgm:cxn modelId="{5E059A6C-5691-4F6D-96E0-352FB9831E99}" type="presParOf" srcId="{4EE95EE3-0446-49D4-BF69-F43AF5D69510}" destId="{4678172F-556F-452A-B040-0115957BC87E}" srcOrd="0" destOrd="0" presId="urn:microsoft.com/office/officeart/2005/8/layout/gear1"/>
    <dgm:cxn modelId="{A0F8C93B-02C2-426E-9BFA-80B29F4E8700}" type="presParOf" srcId="{4EE95EE3-0446-49D4-BF69-F43AF5D69510}" destId="{034C5253-E996-4A86-ADE6-0F77A08708AE}" srcOrd="1" destOrd="0" presId="urn:microsoft.com/office/officeart/2005/8/layout/gear1"/>
    <dgm:cxn modelId="{8460D17B-9D53-468D-BE4D-35990DC4F760}" type="presParOf" srcId="{4EE95EE3-0446-49D4-BF69-F43AF5D69510}" destId="{75C8614C-0BBB-4543-9EAC-FD8D00B5FC68}" srcOrd="2" destOrd="0" presId="urn:microsoft.com/office/officeart/2005/8/layout/gear1"/>
    <dgm:cxn modelId="{D110371F-3FE0-44CE-B0BF-85CFAD456294}" type="presParOf" srcId="{4EE95EE3-0446-49D4-BF69-F43AF5D69510}" destId="{CA51D677-1D8A-489B-974D-22DD80359FED}" srcOrd="3" destOrd="0" presId="urn:microsoft.com/office/officeart/2005/8/layout/gear1"/>
    <dgm:cxn modelId="{506063DA-E0D7-40FE-A023-F00E90154118}" type="presParOf" srcId="{4EE95EE3-0446-49D4-BF69-F43AF5D69510}" destId="{85B12623-E517-4A86-B397-CBF10CA4122F}" srcOrd="4" destOrd="0" presId="urn:microsoft.com/office/officeart/2005/8/layout/gear1"/>
    <dgm:cxn modelId="{9487A4C6-5B50-44D1-99B0-2D397FD70EBF}" type="presParOf" srcId="{4EE95EE3-0446-49D4-BF69-F43AF5D69510}" destId="{EA42DA3A-C6D8-4D23-8CAC-82F56464F7EC}" srcOrd="5" destOrd="0" presId="urn:microsoft.com/office/officeart/2005/8/layout/gear1"/>
    <dgm:cxn modelId="{05B370A4-2D2E-4991-8590-DE872DEAB750}" type="presParOf" srcId="{4EE95EE3-0446-49D4-BF69-F43AF5D69510}" destId="{B85CB7B3-132A-4784-9B71-0B7A25079FC8}" srcOrd="6" destOrd="0" presId="urn:microsoft.com/office/officeart/2005/8/layout/gear1"/>
    <dgm:cxn modelId="{4C6548D6-8338-4E76-B1BB-CDD721EF54D0}" type="presParOf" srcId="{4EE95EE3-0446-49D4-BF69-F43AF5D69510}" destId="{B9FF5A48-A5A6-423B-A354-849721BDC4D1}" srcOrd="7" destOrd="0" presId="urn:microsoft.com/office/officeart/2005/8/layout/gear1"/>
    <dgm:cxn modelId="{BDBF0909-E585-45FC-AAC5-6F83EF90DB5B}" type="presParOf" srcId="{4EE95EE3-0446-49D4-BF69-F43AF5D69510}" destId="{24EBD249-1592-4591-A30C-D334F1275C29}" srcOrd="8" destOrd="0" presId="urn:microsoft.com/office/officeart/2005/8/layout/gear1"/>
    <dgm:cxn modelId="{8955D6CD-561C-4CD4-8E84-2E6A8B0BC10B}" type="presParOf" srcId="{4EE95EE3-0446-49D4-BF69-F43AF5D69510}" destId="{0F387AC0-509B-45CA-9950-0E2BFB0BE2EA}" srcOrd="9" destOrd="0" presId="urn:microsoft.com/office/officeart/2005/8/layout/gear1"/>
    <dgm:cxn modelId="{B8A94CA9-F376-407F-BEC6-BF0374849589}" type="presParOf" srcId="{4EE95EE3-0446-49D4-BF69-F43AF5D69510}" destId="{F8613EFA-7464-4562-A8DF-35BDD3988A79}" srcOrd="10" destOrd="0" presId="urn:microsoft.com/office/officeart/2005/8/layout/gear1"/>
    <dgm:cxn modelId="{22655733-2228-43BC-98D4-401B9955A90E}" type="presParOf" srcId="{4EE95EE3-0446-49D4-BF69-F43AF5D69510}" destId="{00A6A14E-224A-4B2F-A4B6-838742E7E374}" srcOrd="11" destOrd="0" presId="urn:microsoft.com/office/officeart/2005/8/layout/gear1"/>
    <dgm:cxn modelId="{FDA66D52-30B0-4084-B986-E71430CC8AB5}" type="presParOf" srcId="{4EE95EE3-0446-49D4-BF69-F43AF5D69510}" destId="{F2A8F3CA-CFA2-4930-BBFA-9CEA05D0690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D4FCCA-6EF4-40AC-8D7E-AE30D1100ECC}" type="doc">
      <dgm:prSet loTypeId="urn:microsoft.com/office/officeart/2008/layout/SquareAccent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B1689632-46EB-4E02-AC0B-8CABAE83DAEB}">
      <dgm:prSet phldrT="[Текст]"/>
      <dgm:spPr/>
      <dgm:t>
        <a:bodyPr/>
        <a:lstStyle/>
        <a:p>
          <a:pPr algn="ctr"/>
          <a:r>
            <a:rPr lang="ru-RU" dirty="0" smtClean="0"/>
            <a:t>-</a:t>
          </a:r>
          <a:endParaRPr lang="ru-RU" dirty="0"/>
        </a:p>
      </dgm:t>
    </dgm:pt>
    <dgm:pt modelId="{8BC39453-94BE-4C80-BAE2-426A324E7EE4}" type="parTrans" cxnId="{2B5DAC02-1950-4085-B3DA-90FA5AECAC17}">
      <dgm:prSet/>
      <dgm:spPr/>
      <dgm:t>
        <a:bodyPr/>
        <a:lstStyle/>
        <a:p>
          <a:endParaRPr lang="ru-RU"/>
        </a:p>
      </dgm:t>
    </dgm:pt>
    <dgm:pt modelId="{7E23FC40-65AD-4903-BA97-830B9B16FAF6}" type="sibTrans" cxnId="{2B5DAC02-1950-4085-B3DA-90FA5AECAC17}">
      <dgm:prSet/>
      <dgm:spPr/>
      <dgm:t>
        <a:bodyPr/>
        <a:lstStyle/>
        <a:p>
          <a:endParaRPr lang="ru-RU"/>
        </a:p>
      </dgm:t>
    </dgm:pt>
    <dgm:pt modelId="{CDB80BA5-50A6-493A-87C6-0776A6BBF30D}">
      <dgm:prSet phldrT="[Текст]"/>
      <dgm:spPr/>
      <dgm:t>
        <a:bodyPr/>
        <a:lstStyle/>
        <a:p>
          <a:r>
            <a:rPr lang="ru-RU" dirty="0" smtClean="0"/>
            <a:t>Слабая оптимизация под мобильные системы</a:t>
          </a:r>
          <a:endParaRPr lang="ru-RU" dirty="0"/>
        </a:p>
      </dgm:t>
    </dgm:pt>
    <dgm:pt modelId="{F55F2F6F-1398-4692-A70E-05AA0F1B2E23}" type="parTrans" cxnId="{2B8164F1-94B0-4079-B47A-A1394FD59A6F}">
      <dgm:prSet/>
      <dgm:spPr/>
      <dgm:t>
        <a:bodyPr/>
        <a:lstStyle/>
        <a:p>
          <a:endParaRPr lang="ru-RU"/>
        </a:p>
      </dgm:t>
    </dgm:pt>
    <dgm:pt modelId="{9D0EAC20-D918-469B-9F09-E1AE79E254E3}" type="sibTrans" cxnId="{2B8164F1-94B0-4079-B47A-A1394FD59A6F}">
      <dgm:prSet/>
      <dgm:spPr/>
      <dgm:t>
        <a:bodyPr/>
        <a:lstStyle/>
        <a:p>
          <a:endParaRPr lang="ru-RU"/>
        </a:p>
      </dgm:t>
    </dgm:pt>
    <dgm:pt modelId="{82F10C44-6873-406F-A4E3-2953D084B8D0}">
      <dgm:prSet phldrT="[Текст]"/>
      <dgm:spPr/>
      <dgm:t>
        <a:bodyPr/>
        <a:lstStyle/>
        <a:p>
          <a:pPr algn="ctr"/>
          <a:r>
            <a:rPr lang="ru-RU" dirty="0" smtClean="0"/>
            <a:t>+</a:t>
          </a:r>
          <a:endParaRPr lang="ru-RU" dirty="0"/>
        </a:p>
      </dgm:t>
    </dgm:pt>
    <dgm:pt modelId="{3F3BF53F-DA13-415C-913A-1F1C3D0F7D3C}" type="parTrans" cxnId="{28317A9E-6F91-4222-B5C5-F69B08E061B7}">
      <dgm:prSet/>
      <dgm:spPr/>
      <dgm:t>
        <a:bodyPr/>
        <a:lstStyle/>
        <a:p>
          <a:endParaRPr lang="ru-RU"/>
        </a:p>
      </dgm:t>
    </dgm:pt>
    <dgm:pt modelId="{8FE15857-0D04-4709-88F3-44990D388EEB}" type="sibTrans" cxnId="{28317A9E-6F91-4222-B5C5-F69B08E061B7}">
      <dgm:prSet/>
      <dgm:spPr/>
      <dgm:t>
        <a:bodyPr/>
        <a:lstStyle/>
        <a:p>
          <a:endParaRPr lang="ru-RU"/>
        </a:p>
      </dgm:t>
    </dgm:pt>
    <dgm:pt modelId="{D20875CB-BEC1-4B92-9230-8BC15D5456FB}">
      <dgm:prSet phldrT="[Текст]"/>
      <dgm:spPr/>
      <dgm:t>
        <a:bodyPr/>
        <a:lstStyle/>
        <a:p>
          <a:r>
            <a:rPr lang="ru-RU" dirty="0" smtClean="0"/>
            <a:t>Централизованность  данных</a:t>
          </a:r>
          <a:endParaRPr lang="ru-RU" dirty="0"/>
        </a:p>
      </dgm:t>
    </dgm:pt>
    <dgm:pt modelId="{37095134-37B7-455F-811A-000C6B6410FC}" type="parTrans" cxnId="{7AD98A8E-5B45-41F1-8995-6A84C60E243D}">
      <dgm:prSet/>
      <dgm:spPr/>
      <dgm:t>
        <a:bodyPr/>
        <a:lstStyle/>
        <a:p>
          <a:endParaRPr lang="ru-RU"/>
        </a:p>
      </dgm:t>
    </dgm:pt>
    <dgm:pt modelId="{1ACB3E53-04E6-4FA2-A5BA-42D451A2760E}" type="sibTrans" cxnId="{7AD98A8E-5B45-41F1-8995-6A84C60E243D}">
      <dgm:prSet/>
      <dgm:spPr/>
      <dgm:t>
        <a:bodyPr/>
        <a:lstStyle/>
        <a:p>
          <a:endParaRPr lang="ru-RU"/>
        </a:p>
      </dgm:t>
    </dgm:pt>
    <dgm:pt modelId="{4F2C388A-B682-40D0-B311-87A469CD1185}">
      <dgm:prSet phldrT="[Текст]"/>
      <dgm:spPr/>
      <dgm:t>
        <a:bodyPr/>
        <a:lstStyle/>
        <a:p>
          <a:r>
            <a:rPr lang="ru-RU" dirty="0" smtClean="0"/>
            <a:t>Актуальность информации</a:t>
          </a:r>
          <a:endParaRPr lang="ru-RU" dirty="0"/>
        </a:p>
      </dgm:t>
    </dgm:pt>
    <dgm:pt modelId="{ADA61947-628B-4EB0-84F3-6BE35D518C56}" type="parTrans" cxnId="{0B9EC719-F6CA-4704-B5E3-E27AAD3793DD}">
      <dgm:prSet/>
      <dgm:spPr/>
      <dgm:t>
        <a:bodyPr/>
        <a:lstStyle/>
        <a:p>
          <a:endParaRPr lang="ru-RU"/>
        </a:p>
      </dgm:t>
    </dgm:pt>
    <dgm:pt modelId="{E45C58B4-A364-460A-8AF1-F9342BBFF2B2}" type="sibTrans" cxnId="{0B9EC719-F6CA-4704-B5E3-E27AAD3793DD}">
      <dgm:prSet/>
      <dgm:spPr/>
      <dgm:t>
        <a:bodyPr/>
        <a:lstStyle/>
        <a:p>
          <a:endParaRPr lang="ru-RU"/>
        </a:p>
      </dgm:t>
    </dgm:pt>
    <dgm:pt modelId="{54D760E2-0EB1-4294-9D0D-34E7D4AA0612}">
      <dgm:prSet phldrT="[Текст]"/>
      <dgm:spPr/>
      <dgm:t>
        <a:bodyPr/>
        <a:lstStyle/>
        <a:p>
          <a:r>
            <a:rPr lang="ru-RU" dirty="0" smtClean="0"/>
            <a:t>Простота в использовании</a:t>
          </a:r>
          <a:endParaRPr lang="ru-RU" dirty="0"/>
        </a:p>
      </dgm:t>
    </dgm:pt>
    <dgm:pt modelId="{E7BF69F1-CD23-45CF-96F2-0739E2D3E90D}" type="parTrans" cxnId="{4E311A9E-510F-4D2B-B075-10974950BA00}">
      <dgm:prSet/>
      <dgm:spPr/>
      <dgm:t>
        <a:bodyPr/>
        <a:lstStyle/>
        <a:p>
          <a:endParaRPr lang="ru-RU"/>
        </a:p>
      </dgm:t>
    </dgm:pt>
    <dgm:pt modelId="{E9D665B9-8A54-4E3E-973C-30F8A1108376}" type="sibTrans" cxnId="{4E311A9E-510F-4D2B-B075-10974950BA00}">
      <dgm:prSet/>
      <dgm:spPr/>
      <dgm:t>
        <a:bodyPr/>
        <a:lstStyle/>
        <a:p>
          <a:endParaRPr lang="ru-RU"/>
        </a:p>
      </dgm:t>
    </dgm:pt>
    <dgm:pt modelId="{5316971E-4AAE-43B2-8B38-5C8152BF5349}" type="pres">
      <dgm:prSet presAssocID="{A9D4FCCA-6EF4-40AC-8D7E-AE30D1100EC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3E40468F-CE24-4B33-97B5-C3EFDABC2DE3}" type="pres">
      <dgm:prSet presAssocID="{B1689632-46EB-4E02-AC0B-8CABAE83DAEB}" presName="root" presStyleCnt="0">
        <dgm:presLayoutVars>
          <dgm:chMax/>
          <dgm:chPref/>
        </dgm:presLayoutVars>
      </dgm:prSet>
      <dgm:spPr/>
    </dgm:pt>
    <dgm:pt modelId="{DE96C4F3-3DBF-4BE9-825B-2FA7DFC0AC94}" type="pres">
      <dgm:prSet presAssocID="{B1689632-46EB-4E02-AC0B-8CABAE83DAEB}" presName="rootComposite" presStyleCnt="0">
        <dgm:presLayoutVars/>
      </dgm:prSet>
      <dgm:spPr/>
    </dgm:pt>
    <dgm:pt modelId="{FBAE1061-C615-476A-8BE2-EF51E71139EA}" type="pres">
      <dgm:prSet presAssocID="{B1689632-46EB-4E02-AC0B-8CABAE83DAEB}" presName="ParentAccent" presStyleLbl="alignNode1" presStyleIdx="0" presStyleCnt="2"/>
      <dgm:spPr/>
    </dgm:pt>
    <dgm:pt modelId="{32BA366C-F8A2-402A-8720-DDF83F99A9D2}" type="pres">
      <dgm:prSet presAssocID="{B1689632-46EB-4E02-AC0B-8CABAE83DAEB}" presName="ParentSmallAccent" presStyleLbl="fgAcc1" presStyleIdx="0" presStyleCnt="2"/>
      <dgm:spPr/>
    </dgm:pt>
    <dgm:pt modelId="{249ECA88-BD6B-4386-ABEC-7FEF893E55ED}" type="pres">
      <dgm:prSet presAssocID="{B1689632-46EB-4E02-AC0B-8CABAE83DAEB}" presName="Parent" presStyleLbl="revTx" presStyleIdx="0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FD2025-69D9-47D4-BF79-B95C99516FB5}" type="pres">
      <dgm:prSet presAssocID="{B1689632-46EB-4E02-AC0B-8CABAE83DAEB}" presName="childShape" presStyleCnt="0">
        <dgm:presLayoutVars>
          <dgm:chMax val="0"/>
          <dgm:chPref val="0"/>
        </dgm:presLayoutVars>
      </dgm:prSet>
      <dgm:spPr/>
    </dgm:pt>
    <dgm:pt modelId="{A14ED65B-92AA-41FB-BD24-796C8E1389F3}" type="pres">
      <dgm:prSet presAssocID="{CDB80BA5-50A6-493A-87C6-0776A6BBF30D}" presName="childComposite" presStyleCnt="0">
        <dgm:presLayoutVars>
          <dgm:chMax val="0"/>
          <dgm:chPref val="0"/>
        </dgm:presLayoutVars>
      </dgm:prSet>
      <dgm:spPr/>
    </dgm:pt>
    <dgm:pt modelId="{B94309C9-CDDD-4E6B-849E-5D359F844B89}" type="pres">
      <dgm:prSet presAssocID="{CDB80BA5-50A6-493A-87C6-0776A6BBF30D}" presName="ChildAccent" presStyleLbl="solidFgAcc1" presStyleIdx="0" presStyleCnt="4"/>
      <dgm:spPr/>
    </dgm:pt>
    <dgm:pt modelId="{37155EBC-0ACF-4BDD-AD2E-AE934087EF93}" type="pres">
      <dgm:prSet presAssocID="{CDB80BA5-50A6-493A-87C6-0776A6BBF30D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0705E2-8E90-4B13-9AEE-AC3E69E22115}" type="pres">
      <dgm:prSet presAssocID="{82F10C44-6873-406F-A4E3-2953D084B8D0}" presName="root" presStyleCnt="0">
        <dgm:presLayoutVars>
          <dgm:chMax/>
          <dgm:chPref/>
        </dgm:presLayoutVars>
      </dgm:prSet>
      <dgm:spPr/>
    </dgm:pt>
    <dgm:pt modelId="{D3B733DF-0FA8-4529-BE29-8991D4F1BC15}" type="pres">
      <dgm:prSet presAssocID="{82F10C44-6873-406F-A4E3-2953D084B8D0}" presName="rootComposite" presStyleCnt="0">
        <dgm:presLayoutVars/>
      </dgm:prSet>
      <dgm:spPr/>
    </dgm:pt>
    <dgm:pt modelId="{9C70AA1B-64C4-4C10-9208-C5E088090CA6}" type="pres">
      <dgm:prSet presAssocID="{82F10C44-6873-406F-A4E3-2953D084B8D0}" presName="ParentAccent" presStyleLbl="alignNode1" presStyleIdx="1" presStyleCnt="2"/>
      <dgm:spPr/>
    </dgm:pt>
    <dgm:pt modelId="{8F89B1DA-DC0C-4217-B076-05022A32B97F}" type="pres">
      <dgm:prSet presAssocID="{82F10C44-6873-406F-A4E3-2953D084B8D0}" presName="ParentSmallAccent" presStyleLbl="fgAcc1" presStyleIdx="1" presStyleCnt="2"/>
      <dgm:spPr/>
    </dgm:pt>
    <dgm:pt modelId="{CAB5B97B-61ED-408D-8E0C-FC3F6DBEC5D8}" type="pres">
      <dgm:prSet presAssocID="{82F10C44-6873-406F-A4E3-2953D084B8D0}" presName="Parent" presStyleLbl="revTx" presStyleIdx="2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F68F7E-19D9-4ED0-9522-F696663CD4DC}" type="pres">
      <dgm:prSet presAssocID="{82F10C44-6873-406F-A4E3-2953D084B8D0}" presName="childShape" presStyleCnt="0">
        <dgm:presLayoutVars>
          <dgm:chMax val="0"/>
          <dgm:chPref val="0"/>
        </dgm:presLayoutVars>
      </dgm:prSet>
      <dgm:spPr/>
    </dgm:pt>
    <dgm:pt modelId="{1A929DCA-8105-484F-93DC-9DC24EDCF74A}" type="pres">
      <dgm:prSet presAssocID="{D20875CB-BEC1-4B92-9230-8BC15D5456FB}" presName="childComposite" presStyleCnt="0">
        <dgm:presLayoutVars>
          <dgm:chMax val="0"/>
          <dgm:chPref val="0"/>
        </dgm:presLayoutVars>
      </dgm:prSet>
      <dgm:spPr/>
    </dgm:pt>
    <dgm:pt modelId="{304C8654-6F61-4162-A556-5B72F05EC7F5}" type="pres">
      <dgm:prSet presAssocID="{D20875CB-BEC1-4B92-9230-8BC15D5456FB}" presName="ChildAccent" presStyleLbl="solidFgAcc1" presStyleIdx="1" presStyleCnt="4"/>
      <dgm:spPr/>
    </dgm:pt>
    <dgm:pt modelId="{A6AFC600-7F3C-49DE-8CC2-6F9CA194174C}" type="pres">
      <dgm:prSet presAssocID="{D20875CB-BEC1-4B92-9230-8BC15D5456FB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285085-C078-430A-8BF2-18062013DD4B}" type="pres">
      <dgm:prSet presAssocID="{4F2C388A-B682-40D0-B311-87A469CD1185}" presName="childComposite" presStyleCnt="0">
        <dgm:presLayoutVars>
          <dgm:chMax val="0"/>
          <dgm:chPref val="0"/>
        </dgm:presLayoutVars>
      </dgm:prSet>
      <dgm:spPr/>
    </dgm:pt>
    <dgm:pt modelId="{C8DFBE95-54D3-4669-A8B6-0C1AE92F9AA9}" type="pres">
      <dgm:prSet presAssocID="{4F2C388A-B682-40D0-B311-87A469CD1185}" presName="ChildAccent" presStyleLbl="solidFgAcc1" presStyleIdx="2" presStyleCnt="4"/>
      <dgm:spPr/>
    </dgm:pt>
    <dgm:pt modelId="{67F12D13-1256-41C2-B3F0-2FDDF1407A2E}" type="pres">
      <dgm:prSet presAssocID="{4F2C388A-B682-40D0-B311-87A469CD1185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F42139-25B7-4FF8-B82A-2C80159AC86F}" type="pres">
      <dgm:prSet presAssocID="{54D760E2-0EB1-4294-9D0D-34E7D4AA0612}" presName="childComposite" presStyleCnt="0">
        <dgm:presLayoutVars>
          <dgm:chMax val="0"/>
          <dgm:chPref val="0"/>
        </dgm:presLayoutVars>
      </dgm:prSet>
      <dgm:spPr/>
    </dgm:pt>
    <dgm:pt modelId="{C0961F28-7676-4D29-935C-BE97C354AA6B}" type="pres">
      <dgm:prSet presAssocID="{54D760E2-0EB1-4294-9D0D-34E7D4AA0612}" presName="ChildAccent" presStyleLbl="solidFgAcc1" presStyleIdx="3" presStyleCnt="4"/>
      <dgm:spPr/>
    </dgm:pt>
    <dgm:pt modelId="{BAB54A79-88F1-4A0F-8DEC-EC8003F8BDB3}" type="pres">
      <dgm:prSet presAssocID="{54D760E2-0EB1-4294-9D0D-34E7D4AA0612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563BBD9-4297-4D2B-B8C5-8C525DD12807}" type="presOf" srcId="{A9D4FCCA-6EF4-40AC-8D7E-AE30D1100ECC}" destId="{5316971E-4AAE-43B2-8B38-5C8152BF5349}" srcOrd="0" destOrd="0" presId="urn:microsoft.com/office/officeart/2008/layout/SquareAccentList"/>
    <dgm:cxn modelId="{0986F16F-6853-4963-9E53-1DD1C900211D}" type="presOf" srcId="{4F2C388A-B682-40D0-B311-87A469CD1185}" destId="{67F12D13-1256-41C2-B3F0-2FDDF1407A2E}" srcOrd="0" destOrd="0" presId="urn:microsoft.com/office/officeart/2008/layout/SquareAccentList"/>
    <dgm:cxn modelId="{83EBB946-11BE-49C8-BFEC-2BBA612B9F06}" type="presOf" srcId="{54D760E2-0EB1-4294-9D0D-34E7D4AA0612}" destId="{BAB54A79-88F1-4A0F-8DEC-EC8003F8BDB3}" srcOrd="0" destOrd="0" presId="urn:microsoft.com/office/officeart/2008/layout/SquareAccentList"/>
    <dgm:cxn modelId="{2B8164F1-94B0-4079-B47A-A1394FD59A6F}" srcId="{B1689632-46EB-4E02-AC0B-8CABAE83DAEB}" destId="{CDB80BA5-50A6-493A-87C6-0776A6BBF30D}" srcOrd="0" destOrd="0" parTransId="{F55F2F6F-1398-4692-A70E-05AA0F1B2E23}" sibTransId="{9D0EAC20-D918-469B-9F09-E1AE79E254E3}"/>
    <dgm:cxn modelId="{2B5DAC02-1950-4085-B3DA-90FA5AECAC17}" srcId="{A9D4FCCA-6EF4-40AC-8D7E-AE30D1100ECC}" destId="{B1689632-46EB-4E02-AC0B-8CABAE83DAEB}" srcOrd="0" destOrd="0" parTransId="{8BC39453-94BE-4C80-BAE2-426A324E7EE4}" sibTransId="{7E23FC40-65AD-4903-BA97-830B9B16FAF6}"/>
    <dgm:cxn modelId="{F6B4DCB7-A4B0-46AC-B8A4-177AEAB3E0B3}" type="presOf" srcId="{82F10C44-6873-406F-A4E3-2953D084B8D0}" destId="{CAB5B97B-61ED-408D-8E0C-FC3F6DBEC5D8}" srcOrd="0" destOrd="0" presId="urn:microsoft.com/office/officeart/2008/layout/SquareAccentList"/>
    <dgm:cxn modelId="{816D1FBE-ED63-43E7-8475-EC6CAAADB053}" type="presOf" srcId="{D20875CB-BEC1-4B92-9230-8BC15D5456FB}" destId="{A6AFC600-7F3C-49DE-8CC2-6F9CA194174C}" srcOrd="0" destOrd="0" presId="urn:microsoft.com/office/officeart/2008/layout/SquareAccentList"/>
    <dgm:cxn modelId="{4E311A9E-510F-4D2B-B075-10974950BA00}" srcId="{82F10C44-6873-406F-A4E3-2953D084B8D0}" destId="{54D760E2-0EB1-4294-9D0D-34E7D4AA0612}" srcOrd="2" destOrd="0" parTransId="{E7BF69F1-CD23-45CF-96F2-0739E2D3E90D}" sibTransId="{E9D665B9-8A54-4E3E-973C-30F8A1108376}"/>
    <dgm:cxn modelId="{3A953C03-7006-45E8-BBC0-27F1FDEFC4AC}" type="presOf" srcId="{CDB80BA5-50A6-493A-87C6-0776A6BBF30D}" destId="{37155EBC-0ACF-4BDD-AD2E-AE934087EF93}" srcOrd="0" destOrd="0" presId="urn:microsoft.com/office/officeart/2008/layout/SquareAccentList"/>
    <dgm:cxn modelId="{7AD98A8E-5B45-41F1-8995-6A84C60E243D}" srcId="{82F10C44-6873-406F-A4E3-2953D084B8D0}" destId="{D20875CB-BEC1-4B92-9230-8BC15D5456FB}" srcOrd="0" destOrd="0" parTransId="{37095134-37B7-455F-811A-000C6B6410FC}" sibTransId="{1ACB3E53-04E6-4FA2-A5BA-42D451A2760E}"/>
    <dgm:cxn modelId="{0B9EC719-F6CA-4704-B5E3-E27AAD3793DD}" srcId="{82F10C44-6873-406F-A4E3-2953D084B8D0}" destId="{4F2C388A-B682-40D0-B311-87A469CD1185}" srcOrd="1" destOrd="0" parTransId="{ADA61947-628B-4EB0-84F3-6BE35D518C56}" sibTransId="{E45C58B4-A364-460A-8AF1-F9342BBFF2B2}"/>
    <dgm:cxn modelId="{92D3B9D5-164E-4A71-8A89-49F24C3C5767}" type="presOf" srcId="{B1689632-46EB-4E02-AC0B-8CABAE83DAEB}" destId="{249ECA88-BD6B-4386-ABEC-7FEF893E55ED}" srcOrd="0" destOrd="0" presId="urn:microsoft.com/office/officeart/2008/layout/SquareAccentList"/>
    <dgm:cxn modelId="{28317A9E-6F91-4222-B5C5-F69B08E061B7}" srcId="{A9D4FCCA-6EF4-40AC-8D7E-AE30D1100ECC}" destId="{82F10C44-6873-406F-A4E3-2953D084B8D0}" srcOrd="1" destOrd="0" parTransId="{3F3BF53F-DA13-415C-913A-1F1C3D0F7D3C}" sibTransId="{8FE15857-0D04-4709-88F3-44990D388EEB}"/>
    <dgm:cxn modelId="{6E25A2DE-F1A2-481F-957B-CFC80E6F1E5E}" type="presParOf" srcId="{5316971E-4AAE-43B2-8B38-5C8152BF5349}" destId="{3E40468F-CE24-4B33-97B5-C3EFDABC2DE3}" srcOrd="0" destOrd="0" presId="urn:microsoft.com/office/officeart/2008/layout/SquareAccentList"/>
    <dgm:cxn modelId="{1F144A51-1246-49DD-A830-4FCC21F722DA}" type="presParOf" srcId="{3E40468F-CE24-4B33-97B5-C3EFDABC2DE3}" destId="{DE96C4F3-3DBF-4BE9-825B-2FA7DFC0AC94}" srcOrd="0" destOrd="0" presId="urn:microsoft.com/office/officeart/2008/layout/SquareAccentList"/>
    <dgm:cxn modelId="{AC1F883C-C9BF-49A1-8040-1CD8384DB90C}" type="presParOf" srcId="{DE96C4F3-3DBF-4BE9-825B-2FA7DFC0AC94}" destId="{FBAE1061-C615-476A-8BE2-EF51E71139EA}" srcOrd="0" destOrd="0" presId="urn:microsoft.com/office/officeart/2008/layout/SquareAccentList"/>
    <dgm:cxn modelId="{9E661F23-CE66-46B6-833E-21B98DA81960}" type="presParOf" srcId="{DE96C4F3-3DBF-4BE9-825B-2FA7DFC0AC94}" destId="{32BA366C-F8A2-402A-8720-DDF83F99A9D2}" srcOrd="1" destOrd="0" presId="urn:microsoft.com/office/officeart/2008/layout/SquareAccentList"/>
    <dgm:cxn modelId="{A88D88A4-4535-4EA7-8E5F-215EC1FCC459}" type="presParOf" srcId="{DE96C4F3-3DBF-4BE9-825B-2FA7DFC0AC94}" destId="{249ECA88-BD6B-4386-ABEC-7FEF893E55ED}" srcOrd="2" destOrd="0" presId="urn:microsoft.com/office/officeart/2008/layout/SquareAccentList"/>
    <dgm:cxn modelId="{0CEBF4C9-ACCF-455B-B7AB-4BCEC435331E}" type="presParOf" srcId="{3E40468F-CE24-4B33-97B5-C3EFDABC2DE3}" destId="{41FD2025-69D9-47D4-BF79-B95C99516FB5}" srcOrd="1" destOrd="0" presId="urn:microsoft.com/office/officeart/2008/layout/SquareAccentList"/>
    <dgm:cxn modelId="{014E663C-05E8-4BF7-9B89-A461C7080580}" type="presParOf" srcId="{41FD2025-69D9-47D4-BF79-B95C99516FB5}" destId="{A14ED65B-92AA-41FB-BD24-796C8E1389F3}" srcOrd="0" destOrd="0" presId="urn:microsoft.com/office/officeart/2008/layout/SquareAccentList"/>
    <dgm:cxn modelId="{019B90EA-60D8-4E2E-A131-26A18A2420B0}" type="presParOf" srcId="{A14ED65B-92AA-41FB-BD24-796C8E1389F3}" destId="{B94309C9-CDDD-4E6B-849E-5D359F844B89}" srcOrd="0" destOrd="0" presId="urn:microsoft.com/office/officeart/2008/layout/SquareAccentList"/>
    <dgm:cxn modelId="{E2AFA64C-5080-4E4E-83D5-B79B37F01514}" type="presParOf" srcId="{A14ED65B-92AA-41FB-BD24-796C8E1389F3}" destId="{37155EBC-0ACF-4BDD-AD2E-AE934087EF93}" srcOrd="1" destOrd="0" presId="urn:microsoft.com/office/officeart/2008/layout/SquareAccentList"/>
    <dgm:cxn modelId="{77CA40BC-B9F2-4130-B78F-FEC2F5B6D3F7}" type="presParOf" srcId="{5316971E-4AAE-43B2-8B38-5C8152BF5349}" destId="{F40705E2-8E90-4B13-9AEE-AC3E69E22115}" srcOrd="1" destOrd="0" presId="urn:microsoft.com/office/officeart/2008/layout/SquareAccentList"/>
    <dgm:cxn modelId="{C3229DBD-849E-4557-9F45-C22234AE18AD}" type="presParOf" srcId="{F40705E2-8E90-4B13-9AEE-AC3E69E22115}" destId="{D3B733DF-0FA8-4529-BE29-8991D4F1BC15}" srcOrd="0" destOrd="0" presId="urn:microsoft.com/office/officeart/2008/layout/SquareAccentList"/>
    <dgm:cxn modelId="{419059C9-7AB9-4184-893B-D90E67DA68B2}" type="presParOf" srcId="{D3B733DF-0FA8-4529-BE29-8991D4F1BC15}" destId="{9C70AA1B-64C4-4C10-9208-C5E088090CA6}" srcOrd="0" destOrd="0" presId="urn:microsoft.com/office/officeart/2008/layout/SquareAccentList"/>
    <dgm:cxn modelId="{B79ADBD5-3278-4248-AAC4-2669FB28C1AA}" type="presParOf" srcId="{D3B733DF-0FA8-4529-BE29-8991D4F1BC15}" destId="{8F89B1DA-DC0C-4217-B076-05022A32B97F}" srcOrd="1" destOrd="0" presId="urn:microsoft.com/office/officeart/2008/layout/SquareAccentList"/>
    <dgm:cxn modelId="{C01A33F4-0E61-401A-A990-2D401E5CF441}" type="presParOf" srcId="{D3B733DF-0FA8-4529-BE29-8991D4F1BC15}" destId="{CAB5B97B-61ED-408D-8E0C-FC3F6DBEC5D8}" srcOrd="2" destOrd="0" presId="urn:microsoft.com/office/officeart/2008/layout/SquareAccentList"/>
    <dgm:cxn modelId="{5AC18E39-8A0B-4BD3-9317-B18F7CA2A109}" type="presParOf" srcId="{F40705E2-8E90-4B13-9AEE-AC3E69E22115}" destId="{F7F68F7E-19D9-4ED0-9522-F696663CD4DC}" srcOrd="1" destOrd="0" presId="urn:microsoft.com/office/officeart/2008/layout/SquareAccentList"/>
    <dgm:cxn modelId="{A9A37204-3901-48E9-A715-0FF1B2BD2B0B}" type="presParOf" srcId="{F7F68F7E-19D9-4ED0-9522-F696663CD4DC}" destId="{1A929DCA-8105-484F-93DC-9DC24EDCF74A}" srcOrd="0" destOrd="0" presId="urn:microsoft.com/office/officeart/2008/layout/SquareAccentList"/>
    <dgm:cxn modelId="{0CE86E94-B5EC-4B97-A427-CC343B8FF18D}" type="presParOf" srcId="{1A929DCA-8105-484F-93DC-9DC24EDCF74A}" destId="{304C8654-6F61-4162-A556-5B72F05EC7F5}" srcOrd="0" destOrd="0" presId="urn:microsoft.com/office/officeart/2008/layout/SquareAccentList"/>
    <dgm:cxn modelId="{C8E77C4A-AC20-4C26-A50C-8F5AB6354A32}" type="presParOf" srcId="{1A929DCA-8105-484F-93DC-9DC24EDCF74A}" destId="{A6AFC600-7F3C-49DE-8CC2-6F9CA194174C}" srcOrd="1" destOrd="0" presId="urn:microsoft.com/office/officeart/2008/layout/SquareAccentList"/>
    <dgm:cxn modelId="{2E46E3CF-3E8A-47AE-8B76-1CA63B8E7FC2}" type="presParOf" srcId="{F7F68F7E-19D9-4ED0-9522-F696663CD4DC}" destId="{37285085-C078-430A-8BF2-18062013DD4B}" srcOrd="1" destOrd="0" presId="urn:microsoft.com/office/officeart/2008/layout/SquareAccentList"/>
    <dgm:cxn modelId="{E68DEA8D-B08B-450D-9354-692D1DDFFECE}" type="presParOf" srcId="{37285085-C078-430A-8BF2-18062013DD4B}" destId="{C8DFBE95-54D3-4669-A8B6-0C1AE92F9AA9}" srcOrd="0" destOrd="0" presId="urn:microsoft.com/office/officeart/2008/layout/SquareAccentList"/>
    <dgm:cxn modelId="{6323DA3B-D2FC-498D-A75B-8E91FDD82892}" type="presParOf" srcId="{37285085-C078-430A-8BF2-18062013DD4B}" destId="{67F12D13-1256-41C2-B3F0-2FDDF1407A2E}" srcOrd="1" destOrd="0" presId="urn:microsoft.com/office/officeart/2008/layout/SquareAccentList"/>
    <dgm:cxn modelId="{10F43043-AB84-4B7F-8459-91843DE0EF12}" type="presParOf" srcId="{F7F68F7E-19D9-4ED0-9522-F696663CD4DC}" destId="{C0F42139-25B7-4FF8-B82A-2C80159AC86F}" srcOrd="2" destOrd="0" presId="urn:microsoft.com/office/officeart/2008/layout/SquareAccentList"/>
    <dgm:cxn modelId="{66B2A075-D8A8-4CF5-B8FB-B891A747FA4D}" type="presParOf" srcId="{C0F42139-25B7-4FF8-B82A-2C80159AC86F}" destId="{C0961F28-7676-4D29-935C-BE97C354AA6B}" srcOrd="0" destOrd="0" presId="urn:microsoft.com/office/officeart/2008/layout/SquareAccentList"/>
    <dgm:cxn modelId="{C44F0ABD-5BFC-44B2-B46D-FB3A7F188DEF}" type="presParOf" srcId="{C0F42139-25B7-4FF8-B82A-2C80159AC86F}" destId="{BAB54A79-88F1-4A0F-8DEC-EC8003F8BDB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820F6-2A97-4C67-B0BF-0BF7891842A8}">
      <dsp:nvSpPr>
        <dsp:cNvPr id="0" name=""/>
        <dsp:cNvSpPr/>
      </dsp:nvSpPr>
      <dsp:spPr>
        <a:xfrm>
          <a:off x="0" y="79744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2B377-BD0D-4AFA-ABAD-89E7AA0084E8}">
      <dsp:nvSpPr>
        <dsp:cNvPr id="0" name=""/>
        <dsp:cNvSpPr/>
      </dsp:nvSpPr>
      <dsp:spPr>
        <a:xfrm>
          <a:off x="502920" y="44320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Обмен данными образовательной деятельности</a:t>
          </a:r>
          <a:endParaRPr lang="ru-RU" sz="2400" kern="1200" dirty="0"/>
        </a:p>
      </dsp:txBody>
      <dsp:txXfrm>
        <a:off x="537505" y="477787"/>
        <a:ext cx="6971710" cy="639310"/>
      </dsp:txXfrm>
    </dsp:sp>
    <dsp:sp modelId="{8C22101D-DDA7-4814-81C5-7F70BAA2017E}">
      <dsp:nvSpPr>
        <dsp:cNvPr id="0" name=""/>
        <dsp:cNvSpPr/>
      </dsp:nvSpPr>
      <dsp:spPr>
        <a:xfrm>
          <a:off x="0" y="188608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7275-7A62-476C-8F00-4BFACA19D617}">
      <dsp:nvSpPr>
        <dsp:cNvPr id="0" name=""/>
        <dsp:cNvSpPr/>
      </dsp:nvSpPr>
      <dsp:spPr>
        <a:xfrm>
          <a:off x="502920" y="153184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Доступность</a:t>
          </a:r>
          <a:endParaRPr lang="ru-RU" sz="2400" kern="1200" dirty="0"/>
        </a:p>
      </dsp:txBody>
      <dsp:txXfrm>
        <a:off x="537505" y="1566427"/>
        <a:ext cx="6971710" cy="639310"/>
      </dsp:txXfrm>
    </dsp:sp>
    <dsp:sp modelId="{57C4758F-D4E8-4C63-A909-1BA556FAE173}">
      <dsp:nvSpPr>
        <dsp:cNvPr id="0" name=""/>
        <dsp:cNvSpPr/>
      </dsp:nvSpPr>
      <dsp:spPr>
        <a:xfrm>
          <a:off x="0" y="297472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28483-7D9B-487C-996C-36258883B0A5}">
      <dsp:nvSpPr>
        <dsp:cNvPr id="0" name=""/>
        <dsp:cNvSpPr/>
      </dsp:nvSpPr>
      <dsp:spPr>
        <a:xfrm>
          <a:off x="502920" y="262048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Добавление, хранение и обработка данных</a:t>
          </a:r>
          <a:endParaRPr lang="ru-RU" sz="2400" kern="1200" dirty="0"/>
        </a:p>
      </dsp:txBody>
      <dsp:txXfrm>
        <a:off x="537505" y="2655067"/>
        <a:ext cx="697171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46F5D-BCFC-4BF9-82DE-6DC8A4F929F0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E8DAAF-309D-42A0-BC40-5EB27B05B197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4652DC-C4BE-4093-8995-044374EE6A34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BCEDF2-50AB-4C68-922C-1361608C57CE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21AD5-72BC-46B7-A831-D13C5FF74155}">
      <dsp:nvSpPr>
        <dsp:cNvPr id="0" name=""/>
        <dsp:cNvSpPr/>
      </dsp:nvSpPr>
      <dsp:spPr>
        <a:xfrm>
          <a:off x="1690405" y="1423706"/>
          <a:ext cx="1561302" cy="1561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EDUKIT</a:t>
          </a:r>
          <a:endParaRPr lang="ru-RU" sz="2700" kern="1200" dirty="0"/>
        </a:p>
      </dsp:txBody>
      <dsp:txXfrm>
        <a:off x="1919052" y="1652353"/>
        <a:ext cx="1104008" cy="1104008"/>
      </dsp:txXfrm>
    </dsp:sp>
    <dsp:sp modelId="{D3554C28-59A9-4594-BF9C-EFEAC992720E}">
      <dsp:nvSpPr>
        <dsp:cNvPr id="0" name=""/>
        <dsp:cNvSpPr/>
      </dsp:nvSpPr>
      <dsp:spPr>
        <a:xfrm>
          <a:off x="1924601" y="172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Учитель</a:t>
          </a:r>
          <a:endParaRPr lang="ru-RU" sz="1400" kern="1200" dirty="0"/>
        </a:p>
      </dsp:txBody>
      <dsp:txXfrm>
        <a:off x="2084654" y="161774"/>
        <a:ext cx="772805" cy="772805"/>
      </dsp:txXfrm>
    </dsp:sp>
    <dsp:sp modelId="{818FFE94-F43A-469A-87B7-64790EA00DFB}">
      <dsp:nvSpPr>
        <dsp:cNvPr id="0" name=""/>
        <dsp:cNvSpPr/>
      </dsp:nvSpPr>
      <dsp:spPr>
        <a:xfrm>
          <a:off x="3580781" y="165790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Студент</a:t>
          </a:r>
          <a:endParaRPr lang="ru-RU" sz="1400" kern="1200" dirty="0"/>
        </a:p>
      </dsp:txBody>
      <dsp:txXfrm>
        <a:off x="3740834" y="1817954"/>
        <a:ext cx="772805" cy="772805"/>
      </dsp:txXfrm>
    </dsp:sp>
    <dsp:sp modelId="{93E663E5-2EA9-46F1-9F2A-BAFACE0E3D70}">
      <dsp:nvSpPr>
        <dsp:cNvPr id="0" name=""/>
        <dsp:cNvSpPr/>
      </dsp:nvSpPr>
      <dsp:spPr>
        <a:xfrm>
          <a:off x="1924601" y="331408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Родитель</a:t>
          </a:r>
          <a:endParaRPr lang="ru-RU" sz="1400" kern="1200" dirty="0"/>
        </a:p>
      </dsp:txBody>
      <dsp:txXfrm>
        <a:off x="2084654" y="3474134"/>
        <a:ext cx="772805" cy="772805"/>
      </dsp:txXfrm>
    </dsp:sp>
    <dsp:sp modelId="{DCEED6DC-9A2C-412B-9002-D94948E0346F}">
      <dsp:nvSpPr>
        <dsp:cNvPr id="0" name=""/>
        <dsp:cNvSpPr/>
      </dsp:nvSpPr>
      <dsp:spPr>
        <a:xfrm>
          <a:off x="268420" y="165790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Староста</a:t>
          </a:r>
          <a:endParaRPr lang="ru-RU" sz="1400" kern="1200" dirty="0"/>
        </a:p>
      </dsp:txBody>
      <dsp:txXfrm>
        <a:off x="428473" y="1817954"/>
        <a:ext cx="772805" cy="772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CA890-76A3-4ED1-A8ED-9F94AF81F086}">
      <dsp:nvSpPr>
        <dsp:cNvPr id="0" name=""/>
        <dsp:cNvSpPr/>
      </dsp:nvSpPr>
      <dsp:spPr>
        <a:xfrm>
          <a:off x="0" y="587383"/>
          <a:ext cx="6313714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Учитель</a:t>
          </a:r>
          <a:endParaRPr lang="ru-RU" sz="1700" kern="1200" dirty="0"/>
        </a:p>
      </dsp:txBody>
      <dsp:txXfrm>
        <a:off x="0" y="817178"/>
        <a:ext cx="6083919" cy="459591"/>
      </dsp:txXfrm>
    </dsp:sp>
    <dsp:sp modelId="{9BF9234B-2ECE-4390-AC21-50F8C88947B8}">
      <dsp:nvSpPr>
        <dsp:cNvPr id="0" name=""/>
        <dsp:cNvSpPr/>
      </dsp:nvSpPr>
      <dsp:spPr>
        <a:xfrm>
          <a:off x="0" y="1297704"/>
          <a:ext cx="1455311" cy="17002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Работа с тестами</a:t>
          </a:r>
        </a:p>
      </dsp:txBody>
      <dsp:txXfrm>
        <a:off x="0" y="1297704"/>
        <a:ext cx="1455311" cy="1700209"/>
      </dsp:txXfrm>
    </dsp:sp>
    <dsp:sp modelId="{2A1D849F-836D-4693-8D52-E123F4BE7A71}">
      <dsp:nvSpPr>
        <dsp:cNvPr id="0" name=""/>
        <dsp:cNvSpPr/>
      </dsp:nvSpPr>
      <dsp:spPr>
        <a:xfrm>
          <a:off x="1455311" y="893668"/>
          <a:ext cx="4858402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Студент</a:t>
          </a:r>
          <a:endParaRPr lang="ru-RU" sz="1700" kern="1200" dirty="0"/>
        </a:p>
      </dsp:txBody>
      <dsp:txXfrm>
        <a:off x="1455311" y="1123463"/>
        <a:ext cx="4628607" cy="459591"/>
      </dsp:txXfrm>
    </dsp:sp>
    <dsp:sp modelId="{23F74328-1F4E-4A5E-9DF9-76840598A5E1}">
      <dsp:nvSpPr>
        <dsp:cNvPr id="0" name=""/>
        <dsp:cNvSpPr/>
      </dsp:nvSpPr>
      <dsp:spPr>
        <a:xfrm>
          <a:off x="1455311" y="1603990"/>
          <a:ext cx="1455311" cy="1656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30711"/>
              <a:satOff val="-14737"/>
              <a:lumOff val="65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Проходит</a:t>
          </a:r>
          <a:r>
            <a:rPr lang="ru-RU" sz="1600" kern="1200" baseline="0" dirty="0" smtClean="0"/>
            <a:t> тестирование</a:t>
          </a:r>
          <a:endParaRPr lang="ru-RU" sz="1600" kern="1200" dirty="0"/>
        </a:p>
      </dsp:txBody>
      <dsp:txXfrm>
        <a:off x="1455311" y="1603990"/>
        <a:ext cx="1455311" cy="1656873"/>
      </dsp:txXfrm>
    </dsp:sp>
    <dsp:sp modelId="{0CBB8FE6-9A7E-4A33-9B1B-4A1C1CE09E80}">
      <dsp:nvSpPr>
        <dsp:cNvPr id="0" name=""/>
        <dsp:cNvSpPr/>
      </dsp:nvSpPr>
      <dsp:spPr>
        <a:xfrm>
          <a:off x="2910622" y="1199954"/>
          <a:ext cx="3403091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Староста</a:t>
          </a:r>
          <a:endParaRPr lang="ru-RU" sz="1700" kern="1200" dirty="0"/>
        </a:p>
      </dsp:txBody>
      <dsp:txXfrm>
        <a:off x="2910622" y="1429749"/>
        <a:ext cx="3173296" cy="459591"/>
      </dsp:txXfrm>
    </dsp:sp>
    <dsp:sp modelId="{C31A7E3A-AE04-46AE-95FC-A1849A4B370A}">
      <dsp:nvSpPr>
        <dsp:cNvPr id="0" name=""/>
        <dsp:cNvSpPr/>
      </dsp:nvSpPr>
      <dsp:spPr>
        <a:xfrm>
          <a:off x="2910622" y="1910275"/>
          <a:ext cx="1455311" cy="1667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61423"/>
              <a:satOff val="-29473"/>
              <a:lumOff val="130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Контролирует посещаемость</a:t>
          </a:r>
          <a:endParaRPr lang="ru-RU" sz="1600" kern="1200" dirty="0"/>
        </a:p>
      </dsp:txBody>
      <dsp:txXfrm>
        <a:off x="2910622" y="1910275"/>
        <a:ext cx="1455311" cy="1667951"/>
      </dsp:txXfrm>
    </dsp:sp>
    <dsp:sp modelId="{FAC67D76-0B96-4F76-865C-805EB10A0CC3}">
      <dsp:nvSpPr>
        <dsp:cNvPr id="0" name=""/>
        <dsp:cNvSpPr/>
      </dsp:nvSpPr>
      <dsp:spPr>
        <a:xfrm>
          <a:off x="4365933" y="1506239"/>
          <a:ext cx="1947780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Родитель</a:t>
          </a:r>
          <a:endParaRPr lang="ru-RU" sz="1700" kern="1200" dirty="0"/>
        </a:p>
      </dsp:txBody>
      <dsp:txXfrm>
        <a:off x="4365933" y="1736034"/>
        <a:ext cx="1717985" cy="459591"/>
      </dsp:txXfrm>
    </dsp:sp>
    <dsp:sp modelId="{5C65F3A9-35DB-4A03-8C95-8056CE3537DF}">
      <dsp:nvSpPr>
        <dsp:cNvPr id="0" name=""/>
        <dsp:cNvSpPr/>
      </dsp:nvSpPr>
      <dsp:spPr>
        <a:xfrm>
          <a:off x="4365933" y="2216560"/>
          <a:ext cx="1468569" cy="168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Мониторинг посещаемости и успеваемости</a:t>
          </a:r>
          <a:endParaRPr lang="ru-RU" sz="1600" kern="1200" dirty="0"/>
        </a:p>
      </dsp:txBody>
      <dsp:txXfrm>
        <a:off x="4365933" y="2216560"/>
        <a:ext cx="1468569" cy="1687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78E32-17E3-4465-9287-FC4FEA942D84}">
      <dsp:nvSpPr>
        <dsp:cNvPr id="0" name=""/>
        <dsp:cNvSpPr/>
      </dsp:nvSpPr>
      <dsp:spPr>
        <a:xfrm rot="10800000">
          <a:off x="992561" y="197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 Аккаунты</a:t>
          </a:r>
          <a:endParaRPr lang="ru-RU" sz="2500" kern="1200" dirty="0"/>
        </a:p>
      </dsp:txBody>
      <dsp:txXfrm rot="10800000">
        <a:off x="1216881" y="1978"/>
        <a:ext cx="2825711" cy="897281"/>
      </dsp:txXfrm>
    </dsp:sp>
    <dsp:sp modelId="{7583C3A1-AA5A-4B11-8A30-6C6A24B04560}">
      <dsp:nvSpPr>
        <dsp:cNvPr id="0" name=""/>
        <dsp:cNvSpPr/>
      </dsp:nvSpPr>
      <dsp:spPr>
        <a:xfrm>
          <a:off x="543920" y="1978"/>
          <a:ext cx="897281" cy="897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E6F29A-1DD6-4FE2-96FF-BFFDEA33FF6B}">
      <dsp:nvSpPr>
        <dsp:cNvPr id="0" name=""/>
        <dsp:cNvSpPr/>
      </dsp:nvSpPr>
      <dsp:spPr>
        <a:xfrm rot="10800000">
          <a:off x="992561" y="1167105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Новости</a:t>
          </a:r>
          <a:endParaRPr lang="ru-RU" sz="2500" kern="1200" dirty="0"/>
        </a:p>
      </dsp:txBody>
      <dsp:txXfrm rot="10800000">
        <a:off x="1216881" y="1167105"/>
        <a:ext cx="2825711" cy="897281"/>
      </dsp:txXfrm>
    </dsp:sp>
    <dsp:sp modelId="{34B8D817-E51C-4D0B-AFDE-B67BCC130CF8}">
      <dsp:nvSpPr>
        <dsp:cNvPr id="0" name=""/>
        <dsp:cNvSpPr/>
      </dsp:nvSpPr>
      <dsp:spPr>
        <a:xfrm>
          <a:off x="543920" y="1167105"/>
          <a:ext cx="897281" cy="8972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7CE578-540B-48C0-9035-9AC5C083E1A0}">
      <dsp:nvSpPr>
        <dsp:cNvPr id="0" name=""/>
        <dsp:cNvSpPr/>
      </dsp:nvSpPr>
      <dsp:spPr>
        <a:xfrm rot="10800000">
          <a:off x="992561" y="2332232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Расписание</a:t>
          </a:r>
          <a:endParaRPr lang="ru-RU" sz="2500" kern="1200" dirty="0"/>
        </a:p>
      </dsp:txBody>
      <dsp:txXfrm rot="10800000">
        <a:off x="1216881" y="2332232"/>
        <a:ext cx="2825711" cy="897281"/>
      </dsp:txXfrm>
    </dsp:sp>
    <dsp:sp modelId="{CC67ED99-3139-454F-99AC-B86131C04FCC}">
      <dsp:nvSpPr>
        <dsp:cNvPr id="0" name=""/>
        <dsp:cNvSpPr/>
      </dsp:nvSpPr>
      <dsp:spPr>
        <a:xfrm>
          <a:off x="543920" y="2332232"/>
          <a:ext cx="897281" cy="8972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5EDB7A-BB17-4F06-94B3-2E113B428A56}">
      <dsp:nvSpPr>
        <dsp:cNvPr id="0" name=""/>
        <dsp:cNvSpPr/>
      </dsp:nvSpPr>
      <dsp:spPr>
        <a:xfrm rot="10800000">
          <a:off x="992561" y="349735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Оповещения</a:t>
          </a:r>
          <a:endParaRPr lang="ru-RU" sz="2500" kern="1200" dirty="0"/>
        </a:p>
      </dsp:txBody>
      <dsp:txXfrm rot="10800000">
        <a:off x="1216881" y="3497358"/>
        <a:ext cx="2825711" cy="897281"/>
      </dsp:txXfrm>
    </dsp:sp>
    <dsp:sp modelId="{67D86240-2590-40BD-A6A7-F851D417A339}">
      <dsp:nvSpPr>
        <dsp:cNvPr id="0" name=""/>
        <dsp:cNvSpPr/>
      </dsp:nvSpPr>
      <dsp:spPr>
        <a:xfrm>
          <a:off x="543920" y="3497358"/>
          <a:ext cx="897281" cy="89728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646A-5FC2-4547-B078-761358083E97}">
      <dsp:nvSpPr>
        <dsp:cNvPr id="0" name=""/>
        <dsp:cNvSpPr/>
      </dsp:nvSpPr>
      <dsp:spPr>
        <a:xfrm>
          <a:off x="-5050844" y="-773809"/>
          <a:ext cx="6015115" cy="6015115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47701-0B66-4EED-9999-09E48F81153D}">
      <dsp:nvSpPr>
        <dsp:cNvPr id="0" name=""/>
        <dsp:cNvSpPr/>
      </dsp:nvSpPr>
      <dsp:spPr>
        <a:xfrm>
          <a:off x="620180" y="446749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Система тестирования</a:t>
          </a:r>
          <a:endParaRPr lang="ru-RU" sz="3200" kern="1200" dirty="0"/>
        </a:p>
      </dsp:txBody>
      <dsp:txXfrm>
        <a:off x="620180" y="446749"/>
        <a:ext cx="6103687" cy="893499"/>
      </dsp:txXfrm>
    </dsp:sp>
    <dsp:sp modelId="{A8BAE6E3-6BB2-46D0-A0AB-4ADE89DAA932}">
      <dsp:nvSpPr>
        <dsp:cNvPr id="0" name=""/>
        <dsp:cNvSpPr/>
      </dsp:nvSpPr>
      <dsp:spPr>
        <a:xfrm>
          <a:off x="61743" y="335062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47E70FB-12CA-40D9-8C2E-E8318855CFA2}">
      <dsp:nvSpPr>
        <dsp:cNvPr id="0" name=""/>
        <dsp:cNvSpPr/>
      </dsp:nvSpPr>
      <dsp:spPr>
        <a:xfrm>
          <a:off x="944967" y="1786998"/>
          <a:ext cx="5778900" cy="893499"/>
        </a:xfrm>
        <a:prstGeom prst="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Управление посещаемостью</a:t>
          </a:r>
          <a:endParaRPr lang="ru-RU" sz="3200" kern="1200" dirty="0"/>
        </a:p>
      </dsp:txBody>
      <dsp:txXfrm>
        <a:off x="944967" y="1786998"/>
        <a:ext cx="5778900" cy="893499"/>
      </dsp:txXfrm>
    </dsp:sp>
    <dsp:sp modelId="{DD253E91-12F2-4FD4-9626-A4A734BC9624}">
      <dsp:nvSpPr>
        <dsp:cNvPr id="0" name=""/>
        <dsp:cNvSpPr/>
      </dsp:nvSpPr>
      <dsp:spPr>
        <a:xfrm>
          <a:off x="386530" y="1675311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676E4D-EEC3-40EC-952F-59C64B9B4910}">
      <dsp:nvSpPr>
        <dsp:cNvPr id="0" name=""/>
        <dsp:cNvSpPr/>
      </dsp:nvSpPr>
      <dsp:spPr>
        <a:xfrm>
          <a:off x="620180" y="3127247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Мониторинг успеваемости</a:t>
          </a:r>
          <a:endParaRPr lang="ru-RU" sz="3200" kern="1200" dirty="0"/>
        </a:p>
      </dsp:txBody>
      <dsp:txXfrm>
        <a:off x="620180" y="3127247"/>
        <a:ext cx="6103687" cy="893499"/>
      </dsp:txXfrm>
    </dsp:sp>
    <dsp:sp modelId="{85307E10-2842-4244-A0B6-93DFEAB18728}">
      <dsp:nvSpPr>
        <dsp:cNvPr id="0" name=""/>
        <dsp:cNvSpPr/>
      </dsp:nvSpPr>
      <dsp:spPr>
        <a:xfrm>
          <a:off x="61743" y="3015560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D3156-AD58-4447-B9F5-379A08A6B276}">
      <dsp:nvSpPr>
        <dsp:cNvPr id="0" name=""/>
        <dsp:cNvSpPr/>
      </dsp:nvSpPr>
      <dsp:spPr>
        <a:xfrm>
          <a:off x="0" y="0"/>
          <a:ext cx="3194085" cy="114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HTML, CSS, JavaScript</a:t>
          </a:r>
          <a:endParaRPr lang="ru-RU" sz="2900" kern="1200" dirty="0"/>
        </a:p>
      </dsp:txBody>
      <dsp:txXfrm>
        <a:off x="33491" y="33491"/>
        <a:ext cx="1960185" cy="1076494"/>
      </dsp:txXfrm>
    </dsp:sp>
    <dsp:sp modelId="{9530A6B6-7207-4EE2-B0F3-2D801CDDFE70}">
      <dsp:nvSpPr>
        <dsp:cNvPr id="0" name=""/>
        <dsp:cNvSpPr/>
      </dsp:nvSpPr>
      <dsp:spPr>
        <a:xfrm>
          <a:off x="281831" y="1334056"/>
          <a:ext cx="3194085" cy="114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PHP</a:t>
          </a:r>
          <a:endParaRPr lang="ru-RU" sz="2900" kern="1200" dirty="0"/>
        </a:p>
      </dsp:txBody>
      <dsp:txXfrm>
        <a:off x="315322" y="1367547"/>
        <a:ext cx="2102012" cy="1076494"/>
      </dsp:txXfrm>
    </dsp:sp>
    <dsp:sp modelId="{AB352570-EDD2-4753-921B-57B437177CEF}">
      <dsp:nvSpPr>
        <dsp:cNvPr id="0" name=""/>
        <dsp:cNvSpPr/>
      </dsp:nvSpPr>
      <dsp:spPr>
        <a:xfrm>
          <a:off x="563662" y="2668112"/>
          <a:ext cx="3194085" cy="114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MySQL</a:t>
          </a:r>
          <a:endParaRPr lang="ru-RU" sz="2900" kern="1200" dirty="0"/>
        </a:p>
      </dsp:txBody>
      <dsp:txXfrm>
        <a:off x="597153" y="2701603"/>
        <a:ext cx="2102012" cy="1076494"/>
      </dsp:txXfrm>
    </dsp:sp>
    <dsp:sp modelId="{E601E0E2-A946-41A0-87D3-36FCD70F3549}">
      <dsp:nvSpPr>
        <dsp:cNvPr id="0" name=""/>
        <dsp:cNvSpPr/>
      </dsp:nvSpPr>
      <dsp:spPr>
        <a:xfrm>
          <a:off x="2450825" y="867136"/>
          <a:ext cx="743259" cy="7432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/>
        </a:p>
      </dsp:txBody>
      <dsp:txXfrm>
        <a:off x="2618058" y="867136"/>
        <a:ext cx="408793" cy="559302"/>
      </dsp:txXfrm>
    </dsp:sp>
    <dsp:sp modelId="{0F770AAB-C4BC-4389-A236-297F7BC1DC28}">
      <dsp:nvSpPr>
        <dsp:cNvPr id="0" name=""/>
        <dsp:cNvSpPr/>
      </dsp:nvSpPr>
      <dsp:spPr>
        <a:xfrm>
          <a:off x="2732657" y="2193569"/>
          <a:ext cx="743259" cy="7432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221880"/>
            <a:satOff val="6652"/>
            <a:lumOff val="213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221880"/>
              <a:satOff val="6652"/>
              <a:lumOff val="21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/>
        </a:p>
      </dsp:txBody>
      <dsp:txXfrm>
        <a:off x="2899890" y="2193569"/>
        <a:ext cx="408793" cy="559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8172F-556F-452A-B040-0115957BC87E}">
      <dsp:nvSpPr>
        <dsp:cNvPr id="0" name=""/>
        <dsp:cNvSpPr/>
      </dsp:nvSpPr>
      <dsp:spPr>
        <a:xfrm>
          <a:off x="2031682" y="1810226"/>
          <a:ext cx="2212498" cy="2212498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Bootstrap 3</a:t>
          </a:r>
          <a:endParaRPr lang="ru-RU" sz="2100" kern="1200" dirty="0"/>
        </a:p>
      </dsp:txBody>
      <dsp:txXfrm>
        <a:off x="2476493" y="2328493"/>
        <a:ext cx="1322876" cy="1137270"/>
      </dsp:txXfrm>
    </dsp:sp>
    <dsp:sp modelId="{CA51D677-1D8A-489B-974D-22DD80359FED}">
      <dsp:nvSpPr>
        <dsp:cNvPr id="0" name=""/>
        <dsp:cNvSpPr/>
      </dsp:nvSpPr>
      <dsp:spPr>
        <a:xfrm>
          <a:off x="744410" y="1287272"/>
          <a:ext cx="1609090" cy="1609090"/>
        </a:xfrm>
        <a:prstGeom prst="gear6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jQuery</a:t>
          </a:r>
          <a:endParaRPr lang="ru-RU" sz="2100" kern="1200" dirty="0"/>
        </a:p>
      </dsp:txBody>
      <dsp:txXfrm>
        <a:off x="1149503" y="1694814"/>
        <a:ext cx="798904" cy="794006"/>
      </dsp:txXfrm>
    </dsp:sp>
    <dsp:sp modelId="{B85CB7B3-132A-4784-9B71-0B7A25079FC8}">
      <dsp:nvSpPr>
        <dsp:cNvPr id="0" name=""/>
        <dsp:cNvSpPr/>
      </dsp:nvSpPr>
      <dsp:spPr>
        <a:xfrm rot="20700000">
          <a:off x="1645664" y="177164"/>
          <a:ext cx="1576579" cy="1576579"/>
        </a:xfrm>
        <a:prstGeom prst="gear6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Smarty</a:t>
          </a:r>
          <a:endParaRPr lang="ru-RU" sz="2100" kern="1200" dirty="0"/>
        </a:p>
      </dsp:txBody>
      <dsp:txXfrm rot="-20700000">
        <a:off x="1991455" y="522954"/>
        <a:ext cx="884999" cy="884999"/>
      </dsp:txXfrm>
    </dsp:sp>
    <dsp:sp modelId="{F8613EFA-7464-4562-A8DF-35BDD3988A79}">
      <dsp:nvSpPr>
        <dsp:cNvPr id="0" name=""/>
        <dsp:cNvSpPr/>
      </dsp:nvSpPr>
      <dsp:spPr>
        <a:xfrm>
          <a:off x="1859684" y="1477427"/>
          <a:ext cx="2831998" cy="2831998"/>
        </a:xfrm>
        <a:prstGeom prst="circularArrow">
          <a:avLst>
            <a:gd name="adj1" fmla="val 4687"/>
            <a:gd name="adj2" fmla="val 299029"/>
            <a:gd name="adj3" fmla="val 2512044"/>
            <a:gd name="adj4" fmla="val 15870184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A6A14E-224A-4B2F-A4B6-838742E7E374}">
      <dsp:nvSpPr>
        <dsp:cNvPr id="0" name=""/>
        <dsp:cNvSpPr/>
      </dsp:nvSpPr>
      <dsp:spPr>
        <a:xfrm>
          <a:off x="459443" y="931977"/>
          <a:ext cx="2057623" cy="20576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A8F3CA-CFA2-4930-BBFA-9CEA05D06906}">
      <dsp:nvSpPr>
        <dsp:cNvPr id="0" name=""/>
        <dsp:cNvSpPr/>
      </dsp:nvSpPr>
      <dsp:spPr>
        <a:xfrm>
          <a:off x="1280985" y="-167429"/>
          <a:ext cx="2218532" cy="22185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E1061-C615-476A-8BE2-EF51E71139EA}">
      <dsp:nvSpPr>
        <dsp:cNvPr id="0" name=""/>
        <dsp:cNvSpPr/>
      </dsp:nvSpPr>
      <dsp:spPr>
        <a:xfrm>
          <a:off x="408820" y="952670"/>
          <a:ext cx="4507687" cy="5303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BA366C-F8A2-402A-8720-DDF83F99A9D2}">
      <dsp:nvSpPr>
        <dsp:cNvPr id="0" name=""/>
        <dsp:cNvSpPr/>
      </dsp:nvSpPr>
      <dsp:spPr>
        <a:xfrm>
          <a:off x="408820" y="1151836"/>
          <a:ext cx="331150" cy="331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ECA88-BD6B-4386-ABEC-7FEF893E55ED}">
      <dsp:nvSpPr>
        <dsp:cNvPr id="0" name=""/>
        <dsp:cNvSpPr/>
      </dsp:nvSpPr>
      <dsp:spPr>
        <a:xfrm>
          <a:off x="408820" y="0"/>
          <a:ext cx="4507687" cy="95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 smtClean="0"/>
            <a:t>-</a:t>
          </a:r>
          <a:endParaRPr lang="ru-RU" sz="5700" kern="1200" dirty="0"/>
        </a:p>
      </dsp:txBody>
      <dsp:txXfrm>
        <a:off x="408820" y="0"/>
        <a:ext cx="4507687" cy="952670"/>
      </dsp:txXfrm>
    </dsp:sp>
    <dsp:sp modelId="{B94309C9-CDDD-4E6B-849E-5D359F844B89}">
      <dsp:nvSpPr>
        <dsp:cNvPr id="0" name=""/>
        <dsp:cNvSpPr/>
      </dsp:nvSpPr>
      <dsp:spPr>
        <a:xfrm>
          <a:off x="408820" y="1923738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7155EBC-0ACF-4BDD-AD2E-AE934087EF93}">
      <dsp:nvSpPr>
        <dsp:cNvPr id="0" name=""/>
        <dsp:cNvSpPr/>
      </dsp:nvSpPr>
      <dsp:spPr>
        <a:xfrm>
          <a:off x="724358" y="170336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Слабая оптимизация под мобильные системы</a:t>
          </a:r>
          <a:endParaRPr lang="ru-RU" sz="1800" kern="1200" dirty="0"/>
        </a:p>
      </dsp:txBody>
      <dsp:txXfrm>
        <a:off x="724358" y="1703362"/>
        <a:ext cx="4192149" cy="771894"/>
      </dsp:txXfrm>
    </dsp:sp>
    <dsp:sp modelId="{9C70AA1B-64C4-4C10-9208-C5E088090CA6}">
      <dsp:nvSpPr>
        <dsp:cNvPr id="0" name=""/>
        <dsp:cNvSpPr/>
      </dsp:nvSpPr>
      <dsp:spPr>
        <a:xfrm>
          <a:off x="5141892" y="952670"/>
          <a:ext cx="4507687" cy="530316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89B1DA-DC0C-4217-B076-05022A32B97F}">
      <dsp:nvSpPr>
        <dsp:cNvPr id="0" name=""/>
        <dsp:cNvSpPr/>
      </dsp:nvSpPr>
      <dsp:spPr>
        <a:xfrm>
          <a:off x="5141892" y="1151836"/>
          <a:ext cx="331150" cy="331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5B97B-61ED-408D-8E0C-FC3F6DBEC5D8}">
      <dsp:nvSpPr>
        <dsp:cNvPr id="0" name=""/>
        <dsp:cNvSpPr/>
      </dsp:nvSpPr>
      <dsp:spPr>
        <a:xfrm>
          <a:off x="5141892" y="0"/>
          <a:ext cx="4507687" cy="95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 smtClean="0"/>
            <a:t>+</a:t>
          </a:r>
          <a:endParaRPr lang="ru-RU" sz="5700" kern="1200" dirty="0"/>
        </a:p>
      </dsp:txBody>
      <dsp:txXfrm>
        <a:off x="5141892" y="0"/>
        <a:ext cx="4507687" cy="952670"/>
      </dsp:txXfrm>
    </dsp:sp>
    <dsp:sp modelId="{304C8654-6F61-4162-A556-5B72F05EC7F5}">
      <dsp:nvSpPr>
        <dsp:cNvPr id="0" name=""/>
        <dsp:cNvSpPr/>
      </dsp:nvSpPr>
      <dsp:spPr>
        <a:xfrm>
          <a:off x="5141892" y="1923738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3730711"/>
              <a:satOff val="-14737"/>
              <a:lumOff val="65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6AFC600-7F3C-49DE-8CC2-6F9CA194174C}">
      <dsp:nvSpPr>
        <dsp:cNvPr id="0" name=""/>
        <dsp:cNvSpPr/>
      </dsp:nvSpPr>
      <dsp:spPr>
        <a:xfrm>
          <a:off x="5457430" y="170336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Централизованность  данных</a:t>
          </a:r>
          <a:endParaRPr lang="ru-RU" sz="1800" kern="1200" dirty="0"/>
        </a:p>
      </dsp:txBody>
      <dsp:txXfrm>
        <a:off x="5457430" y="1703362"/>
        <a:ext cx="4192149" cy="771894"/>
      </dsp:txXfrm>
    </dsp:sp>
    <dsp:sp modelId="{C8DFBE95-54D3-4669-A8B6-0C1AE92F9AA9}">
      <dsp:nvSpPr>
        <dsp:cNvPr id="0" name=""/>
        <dsp:cNvSpPr/>
      </dsp:nvSpPr>
      <dsp:spPr>
        <a:xfrm>
          <a:off x="5141892" y="2695633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7461423"/>
              <a:satOff val="-29473"/>
              <a:lumOff val="130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7F12D13-1256-41C2-B3F0-2FDDF1407A2E}">
      <dsp:nvSpPr>
        <dsp:cNvPr id="0" name=""/>
        <dsp:cNvSpPr/>
      </dsp:nvSpPr>
      <dsp:spPr>
        <a:xfrm>
          <a:off x="5457430" y="2475257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Актуальность информации</a:t>
          </a:r>
          <a:endParaRPr lang="ru-RU" sz="1800" kern="1200" dirty="0"/>
        </a:p>
      </dsp:txBody>
      <dsp:txXfrm>
        <a:off x="5457430" y="2475257"/>
        <a:ext cx="4192149" cy="771894"/>
      </dsp:txXfrm>
    </dsp:sp>
    <dsp:sp modelId="{C0961F28-7676-4D29-935C-BE97C354AA6B}">
      <dsp:nvSpPr>
        <dsp:cNvPr id="0" name=""/>
        <dsp:cNvSpPr/>
      </dsp:nvSpPr>
      <dsp:spPr>
        <a:xfrm>
          <a:off x="5141892" y="3467528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AB54A79-88F1-4A0F-8DEC-EC8003F8BDB3}">
      <dsp:nvSpPr>
        <dsp:cNvPr id="0" name=""/>
        <dsp:cNvSpPr/>
      </dsp:nvSpPr>
      <dsp:spPr>
        <a:xfrm>
          <a:off x="5457430" y="324715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Простота в использовании</a:t>
          </a:r>
          <a:endParaRPr lang="ru-RU" sz="1800" kern="1200" dirty="0"/>
        </a:p>
      </dsp:txBody>
      <dsp:txXfrm>
        <a:off x="5457430" y="3247152"/>
        <a:ext cx="4192149" cy="771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9705-407E-46FB-9913-F82E9030BE01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8353-B441-4885-AB41-C23E32DC6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rgbClr val="11768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EDUKIT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Информационно-образовательный портал</a:t>
            </a:r>
            <a:endParaRPr lang="ru-RU" sz="32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6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Цели проекта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5873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9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Пользователи системы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783787"/>
              </p:ext>
            </p:extLst>
          </p:nvPr>
        </p:nvGraphicFramePr>
        <p:xfrm>
          <a:off x="174173" y="1828801"/>
          <a:ext cx="4942114" cy="4408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81849824"/>
              </p:ext>
            </p:extLst>
          </p:nvPr>
        </p:nvGraphicFramePr>
        <p:xfrm>
          <a:off x="5301343" y="1737360"/>
          <a:ext cx="6313714" cy="449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430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Sub>
          <a:bldDgm bld="lvlAtOnce"/>
        </p:bldSub>
      </p:bldGraphic>
      <p:bldGraphic spid="5" grpId="0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из себя представляет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647431549"/>
              </p:ext>
            </p:extLst>
          </p:nvPr>
        </p:nvGraphicFramePr>
        <p:xfrm>
          <a:off x="566057" y="1868488"/>
          <a:ext cx="4586514" cy="439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88857134"/>
              </p:ext>
            </p:extLst>
          </p:nvPr>
        </p:nvGraphicFramePr>
        <p:xfrm>
          <a:off x="4724400" y="1846217"/>
          <a:ext cx="6785428" cy="446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39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Программная часть проекта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539455"/>
              </p:ext>
            </p:extLst>
          </p:nvPr>
        </p:nvGraphicFramePr>
        <p:xfrm>
          <a:off x="1097280" y="2209800"/>
          <a:ext cx="3757748" cy="3811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люс 5"/>
          <p:cNvSpPr/>
          <p:nvPr/>
        </p:nvSpPr>
        <p:spPr>
          <a:xfrm>
            <a:off x="5157651" y="3178629"/>
            <a:ext cx="1937657" cy="18723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458618"/>
              </p:ext>
            </p:extLst>
          </p:nvPr>
        </p:nvGraphicFramePr>
        <p:xfrm>
          <a:off x="6690043" y="1998663"/>
          <a:ext cx="44656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496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  <p:bldP spid="6" grpId="0" animBg="1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Достоинства и недостатки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15698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4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BA366C-F8A2-402A-8720-DDF83F99A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32BA366C-F8A2-402A-8720-DDF83F99A9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BAE1061-C615-476A-8BE2-EF51E7113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FBAE1061-C615-476A-8BE2-EF51E71139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49ECA88-BD6B-4386-ABEC-7FEF893E5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249ECA88-BD6B-4386-ABEC-7FEF893E5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4309C9-CDDD-4E6B-849E-5D359F844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graphicEl>
                                              <a:dgm id="{B94309C9-CDDD-4E6B-849E-5D359F844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155EBC-0ACF-4BDD-AD2E-AE934087E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37155EBC-0ACF-4BDD-AD2E-AE934087EF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C70AA1B-64C4-4C10-9208-C5E088090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9C70AA1B-64C4-4C10-9208-C5E088090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F89B1DA-DC0C-4217-B076-05022A32B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8F89B1DA-DC0C-4217-B076-05022A32B9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AB5B97B-61ED-408D-8E0C-FC3F6DBEC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graphicEl>
                                              <a:dgm id="{CAB5B97B-61ED-408D-8E0C-FC3F6DBEC5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04C8654-6F61-4162-A556-5B72F05EC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graphicEl>
                                              <a:dgm id="{304C8654-6F61-4162-A556-5B72F05EC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6AFC600-7F3C-49DE-8CC2-6F9CA1941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dgm id="{A6AFC600-7F3C-49DE-8CC2-6F9CA19417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8DFBE95-54D3-4669-A8B6-0C1AE92F9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graphicEl>
                                              <a:dgm id="{C8DFBE95-54D3-4669-A8B6-0C1AE92F9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F12D13-1256-41C2-B3F0-2FDDF1407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67F12D13-1256-41C2-B3F0-2FDDF1407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0961F28-7676-4D29-935C-BE97C354A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graphicEl>
                                              <a:dgm id="{C0961F28-7676-4D29-935C-BE97C354A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B54A79-88F1-4A0F-8DEC-EC8003F8B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graphicEl>
                                              <a:dgm id="{BAB54A79-88F1-4A0F-8DEC-EC8003F8BD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1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Сравнение с аналогами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426617"/>
              </p:ext>
            </p:extLst>
          </p:nvPr>
        </p:nvGraphicFramePr>
        <p:xfrm>
          <a:off x="1096962" y="1846264"/>
          <a:ext cx="10058716" cy="4336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79"/>
                <a:gridCol w="2514679"/>
                <a:gridCol w="2514679"/>
                <a:gridCol w="2514679"/>
              </a:tblGrid>
              <a:tr h="57910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EDUKIT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МРКО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1С Колледж</a:t>
                      </a:r>
                      <a:endParaRPr lang="ru-RU" sz="2400" dirty="0"/>
                    </a:p>
                  </a:txBody>
                  <a:tcPr anchor="ctr"/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Аккаунты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Успеваемость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Посещаемость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Оповещения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 контроль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Учебные</a:t>
                      </a:r>
                      <a:r>
                        <a:rPr lang="ru-RU" baseline="0" dirty="0" smtClean="0"/>
                        <a:t> план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2595" y="1745288"/>
            <a:ext cx="10058400" cy="1450757"/>
          </a:xfrm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Спасибо за внимание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8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Ретро">
  <a:themeElements>
    <a:clrScheme name="Другая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D7E2F"/>
      </a:accent1>
      <a:accent2>
        <a:srgbClr val="0A375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130</Words>
  <Application>Microsoft Office PowerPoint</Application>
  <PresentationFormat>Широкоэкранный</PresentationFormat>
  <Paragraphs>81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Ретро</vt:lpstr>
      <vt:lpstr>EDUKIT</vt:lpstr>
      <vt:lpstr>Цели проекта</vt:lpstr>
      <vt:lpstr>Пользователи системы</vt:lpstr>
      <vt:lpstr>Что из себя представляет</vt:lpstr>
      <vt:lpstr>Программная часть проекта</vt:lpstr>
      <vt:lpstr>Достоинства и недостатки</vt:lpstr>
      <vt:lpstr>Сравнение с аналогами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EDUKIT</dc:title>
  <dc:creator>Сергей Басыров</dc:creator>
  <cp:lastModifiedBy>Сергей Басыров</cp:lastModifiedBy>
  <cp:revision>143</cp:revision>
  <dcterms:created xsi:type="dcterms:W3CDTF">2017-02-10T15:52:12Z</dcterms:created>
  <dcterms:modified xsi:type="dcterms:W3CDTF">2017-04-06T08:44:18Z</dcterms:modified>
</cp:coreProperties>
</file>