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7" r:id="rId5"/>
    <p:sldId id="259" r:id="rId6"/>
    <p:sldId id="289" r:id="rId7"/>
    <p:sldId id="290" r:id="rId8"/>
    <p:sldId id="292" r:id="rId9"/>
    <p:sldId id="291" r:id="rId10"/>
    <p:sldId id="29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88" d="100"/>
          <a:sy n="88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1614A-664F-49C9-94A4-9D0A192A3056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CD6E-4DDE-4C54-92DD-9427BBBD8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9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8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9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0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0C87-B27E-4292-B466-A35D719A296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AB5A-5F09-40C2-884C-E927616BA9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974432" cy="1658615"/>
          </a:xfrm>
        </p:spPr>
        <p:txBody>
          <a:bodyPr>
            <a:normAutofit fontScale="90000"/>
          </a:bodyPr>
          <a:lstStyle/>
          <a:p>
            <a:r>
              <a:rPr lang="ru-RU" smtClean="0">
                <a:solidFill>
                  <a:schemeClr val="tx2"/>
                </a:solidFill>
              </a:rPr>
              <a:t>Информационно-образовательный </a:t>
            </a:r>
            <a:r>
              <a:rPr lang="ru-RU" smtClean="0">
                <a:solidFill>
                  <a:schemeClr val="tx2"/>
                </a:solidFill>
              </a:rPr>
              <a:t>портал</a:t>
            </a:r>
            <a:endParaRPr lang="ru-RU" u="sng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509120"/>
            <a:ext cx="6400800" cy="1800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 smtClean="0"/>
              <a:t>Автор(ы):</a:t>
            </a:r>
            <a:r>
              <a:rPr lang="en-US" dirty="0" smtClean="0"/>
              <a:t> </a:t>
            </a:r>
            <a:r>
              <a:rPr lang="ru-RU" dirty="0" smtClean="0"/>
              <a:t>Басыров С.А.</a:t>
            </a:r>
          </a:p>
          <a:p>
            <a:pPr algn="l"/>
            <a:r>
              <a:rPr lang="ru-RU" dirty="0" smtClean="0"/>
              <a:t>Колледж: Университетский </a:t>
            </a:r>
            <a:r>
              <a:rPr lang="ru-RU" dirty="0"/>
              <a:t>колледж информационных </a:t>
            </a:r>
            <a:r>
              <a:rPr lang="ru-RU" dirty="0" smtClean="0"/>
              <a:t>технологий имени </a:t>
            </a:r>
            <a:r>
              <a:rPr lang="ru-RU" dirty="0"/>
              <a:t>К.Г. Разумовского</a:t>
            </a:r>
          </a:p>
          <a:p>
            <a:pPr algn="l"/>
            <a:r>
              <a:rPr lang="ru-RU" dirty="0" smtClean="0"/>
              <a:t>Группа: П-204</a:t>
            </a:r>
          </a:p>
          <a:p>
            <a:pPr algn="l"/>
            <a:r>
              <a:rPr lang="ru-RU" dirty="0"/>
              <a:t>Р</a:t>
            </a:r>
            <a:r>
              <a:rPr lang="ru-RU" dirty="0" smtClean="0"/>
              <a:t>уководитель: Яблонская Ю.В.</a:t>
            </a:r>
          </a:p>
        </p:txBody>
      </p:sp>
    </p:spTree>
    <p:extLst>
      <p:ext uri="{BB962C8B-B14F-4D97-AF65-F5344CB8AC3E}">
        <p14:creationId xmlns:p14="http://schemas.microsoft.com/office/powerpoint/2010/main" val="7560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32497" y="2967335"/>
            <a:ext cx="7879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внимание!</a:t>
            </a:r>
            <a:endParaRPr lang="ru-RU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2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Отсутствие автоматизации обработки данных по проверке знаний обучающихся.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Группирование тестов по специальностям и предметам.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Управление тестированиями и пользователями.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Защита информации.</a:t>
            </a:r>
          </a:p>
          <a:p>
            <a:pPr>
              <a:buNone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008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Создание удобного информационного ресурса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30216" y="4829368"/>
            <a:ext cx="280831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Расписания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430216" y="4034430"/>
            <a:ext cx="266429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Новостей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430216" y="3202550"/>
            <a:ext cx="518457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Учебных материалов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2411291"/>
            <a:ext cx="2682754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Вывод</a:t>
            </a:r>
          </a:p>
        </p:txBody>
      </p:sp>
      <p:cxnSp>
        <p:nvCxnSpPr>
          <p:cNvPr id="18" name="Соединительная линия уступом 17"/>
          <p:cNvCxnSpPr>
            <a:stCxn id="17" idx="2"/>
            <a:endCxn id="16" idx="1"/>
          </p:cNvCxnSpPr>
          <p:nvPr/>
        </p:nvCxnSpPr>
        <p:spPr>
          <a:xfrm rot="16200000" flipH="1">
            <a:off x="2298124" y="2362846"/>
            <a:ext cx="498872" cy="1765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7" idx="2"/>
            <a:endCxn id="14" idx="1"/>
          </p:cNvCxnSpPr>
          <p:nvPr/>
        </p:nvCxnSpPr>
        <p:spPr>
          <a:xfrm rot="16200000" flipH="1">
            <a:off x="1484715" y="3176255"/>
            <a:ext cx="2125690" cy="1765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7" idx="2"/>
            <a:endCxn id="15" idx="1"/>
          </p:cNvCxnSpPr>
          <p:nvPr/>
        </p:nvCxnSpPr>
        <p:spPr>
          <a:xfrm rot="16200000" flipH="1">
            <a:off x="1882184" y="2778786"/>
            <a:ext cx="1330752" cy="1765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3430216" y="5661248"/>
            <a:ext cx="518457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Прочих сведений</a:t>
            </a:r>
          </a:p>
        </p:txBody>
      </p:sp>
      <p:cxnSp>
        <p:nvCxnSpPr>
          <p:cNvPr id="87" name="Соединительная линия уступом 86"/>
          <p:cNvCxnSpPr>
            <a:stCxn id="17" idx="2"/>
            <a:endCxn id="86" idx="1"/>
          </p:cNvCxnSpPr>
          <p:nvPr/>
        </p:nvCxnSpPr>
        <p:spPr>
          <a:xfrm rot="16200000" flipH="1">
            <a:off x="1068775" y="3592195"/>
            <a:ext cx="2957570" cy="1765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Создание гибкой системы тестирования с возможностями</a:t>
            </a:r>
            <a:br>
              <a:rPr lang="ru-RU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4846" y="4891725"/>
            <a:ext cx="3176332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Обработки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9086" y="2780928"/>
            <a:ext cx="266429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Создания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89714" y="2780929"/>
            <a:ext cx="266429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Изменения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369400" y="2793787"/>
            <a:ext cx="266429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Удаления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673754" y="4911743"/>
            <a:ext cx="3176332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Хранения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146309" y="5795642"/>
            <a:ext cx="3176332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Результатов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113382" y="3885019"/>
            <a:ext cx="3176332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Тестов</a:t>
            </a:r>
          </a:p>
        </p:txBody>
      </p:sp>
      <p:cxnSp>
        <p:nvCxnSpPr>
          <p:cNvPr id="24" name="Соединительная линия уступом 23"/>
          <p:cNvCxnSpPr>
            <a:stCxn id="7" idx="2"/>
            <a:endCxn id="21" idx="1"/>
          </p:cNvCxnSpPr>
          <p:nvPr/>
        </p:nvCxnSpPr>
        <p:spPr>
          <a:xfrm rot="16200000" flipH="1">
            <a:off x="2448895" y="5390616"/>
            <a:ext cx="611530" cy="7832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20" idx="2"/>
            <a:endCxn id="21" idx="3"/>
          </p:cNvCxnSpPr>
          <p:nvPr/>
        </p:nvCxnSpPr>
        <p:spPr>
          <a:xfrm rot="5400000">
            <a:off x="6496525" y="5322635"/>
            <a:ext cx="591512" cy="9392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12" idx="2"/>
            <a:endCxn id="22" idx="0"/>
          </p:cNvCxnSpPr>
          <p:nvPr/>
        </p:nvCxnSpPr>
        <p:spPr>
          <a:xfrm rot="5400000">
            <a:off x="4448320" y="3631790"/>
            <a:ext cx="506457" cy="12700"/>
          </a:xfrm>
          <a:prstGeom prst="bentConnector3">
            <a:avLst>
              <a:gd name="adj1" fmla="val 99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0" idx="2"/>
            <a:endCxn id="22" idx="1"/>
          </p:cNvCxnSpPr>
          <p:nvPr/>
        </p:nvCxnSpPr>
        <p:spPr>
          <a:xfrm rot="16200000" flipH="1">
            <a:off x="2041456" y="3105481"/>
            <a:ext cx="811704" cy="1332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11" idx="2"/>
            <a:endCxn id="22" idx="3"/>
          </p:cNvCxnSpPr>
          <p:nvPr/>
        </p:nvCxnSpPr>
        <p:spPr>
          <a:xfrm rot="5400000">
            <a:off x="6549937" y="3105481"/>
            <a:ext cx="811703" cy="1332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7128792" cy="5760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 smtClean="0">
                <a:cs typeface="Cordia New" panose="020B0304020202020204" pitchFamily="34" charset="-34"/>
              </a:rPr>
              <a:t>Подготовка аппаратной части</a:t>
            </a:r>
            <a:endParaRPr lang="ru-RU" dirty="0">
              <a:cs typeface="Cordia New" panose="020B0304020202020204" pitchFamily="34" charset="-34"/>
            </a:endParaRPr>
          </a:p>
        </p:txBody>
      </p:sp>
      <p:pic>
        <p:nvPicPr>
          <p:cNvPr id="4" name="Содержимое 3" descr="ra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8394" y="5584512"/>
            <a:ext cx="720080" cy="907301"/>
          </a:xfrm>
          <a:prstGeom prst="rect">
            <a:avLst/>
          </a:prstGeom>
        </p:spPr>
      </p:pic>
      <p:pic>
        <p:nvPicPr>
          <p:cNvPr id="6" name="Рисунок 5" descr="r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572" y="1916832"/>
            <a:ext cx="6048672" cy="407998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5616" y="5996814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Raspberry Pi 2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7128792" cy="5760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 smtClean="0">
                <a:cs typeface="Cordia New" panose="020B0304020202020204" pitchFamily="34" charset="-34"/>
              </a:rPr>
              <a:t>Подготовка программной части</a:t>
            </a:r>
            <a:endParaRPr lang="ru-RU" dirty="0">
              <a:cs typeface="Cordia New" panose="020B0304020202020204" pitchFamily="34" charset="-34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96955"/>
            <a:ext cx="1946615" cy="14305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85" y="2436687"/>
            <a:ext cx="1841197" cy="7510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12980"/>
            <a:ext cx="1765970" cy="7848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276872"/>
            <a:ext cx="1784499" cy="10706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7189" y="4521763"/>
            <a:ext cx="57259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4899" y="4521763"/>
            <a:ext cx="71846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A</a:t>
            </a:r>
            <a:endParaRPr lang="ru-RU" sz="7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8482" y="4521762"/>
            <a:ext cx="97334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M</a:t>
            </a:r>
            <a:endParaRPr lang="ru-RU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06942" y="4521763"/>
            <a:ext cx="57259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dirty="0" smtClean="0"/>
              <a:t>P</a:t>
            </a:r>
            <a:endParaRPr lang="ru-RU" sz="7200" dirty="0"/>
          </a:p>
        </p:txBody>
      </p:sp>
      <p:cxnSp>
        <p:nvCxnSpPr>
          <p:cNvPr id="21" name="Соединительная линия уступом 20"/>
          <p:cNvCxnSpPr>
            <a:stCxn id="6" idx="2"/>
            <a:endCxn id="16" idx="1"/>
          </p:cNvCxnSpPr>
          <p:nvPr/>
        </p:nvCxnSpPr>
        <p:spPr>
          <a:xfrm rot="16200000" flipH="1">
            <a:off x="1244794" y="3579532"/>
            <a:ext cx="1594437" cy="149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1"/>
            <a:endCxn id="17" idx="0"/>
          </p:cNvCxnSpPr>
          <p:nvPr/>
        </p:nvCxnSpPr>
        <p:spPr>
          <a:xfrm rot="10800000" flipH="1" flipV="1">
            <a:off x="2607284" y="2812223"/>
            <a:ext cx="1296847" cy="1709540"/>
          </a:xfrm>
          <a:prstGeom prst="bentConnector4">
            <a:avLst>
              <a:gd name="adj1" fmla="val -17627"/>
              <a:gd name="adj2" fmla="val 60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8" idx="3"/>
            <a:endCxn id="18" idx="0"/>
          </p:cNvCxnSpPr>
          <p:nvPr/>
        </p:nvCxnSpPr>
        <p:spPr>
          <a:xfrm flipH="1">
            <a:off x="4935154" y="2705418"/>
            <a:ext cx="1906872" cy="1816344"/>
          </a:xfrm>
          <a:prstGeom prst="bentConnector4">
            <a:avLst>
              <a:gd name="adj1" fmla="val -11988"/>
              <a:gd name="adj2" fmla="val 6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9" idx="2"/>
            <a:endCxn id="19" idx="3"/>
          </p:cNvCxnSpPr>
          <p:nvPr/>
        </p:nvCxnSpPr>
        <p:spPr>
          <a:xfrm rot="5400000">
            <a:off x="6194855" y="3332252"/>
            <a:ext cx="1774357" cy="1804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79512" y="1124744"/>
            <a:ext cx="7128792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>
                <a:cs typeface="Cordia New" panose="020B0304020202020204" pitchFamily="34" charset="-34"/>
              </a:rPr>
              <a:t>Используемые технологии</a:t>
            </a:r>
            <a:endParaRPr lang="ru-RU" dirty="0">
              <a:cs typeface="Cordia New" panose="020B0304020202020204" pitchFamily="34" charset="-34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65" y="1762849"/>
            <a:ext cx="1569910" cy="23894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34775"/>
            <a:ext cx="2016224" cy="20456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11" y="2165498"/>
            <a:ext cx="1584176" cy="1584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66" y="4887414"/>
            <a:ext cx="1569909" cy="15673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71" y="4929830"/>
            <a:ext cx="1470182" cy="147018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63" y="4769162"/>
            <a:ext cx="1838774" cy="18387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2217823"/>
            <a:ext cx="2465878" cy="1479526"/>
          </a:xfrm>
          <a:prstGeom prst="rect">
            <a:avLst/>
          </a:prstGeom>
        </p:spPr>
      </p:pic>
      <p:sp>
        <p:nvSpPr>
          <p:cNvPr id="12" name="Стрелка вниз 11"/>
          <p:cNvSpPr/>
          <p:nvPr/>
        </p:nvSpPr>
        <p:spPr>
          <a:xfrm>
            <a:off x="7605138" y="4031637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109126" y="4031637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2949996" y="4031637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Регистрация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Авторизация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Редактирования своего профиля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Система тестирования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Вывод новостей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Вывод расписания звонков и обедов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38535"/>
            <a:ext cx="357559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Реализованы механизмы: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2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1872208" cy="1872208"/>
          </a:xfrm>
        </p:spPr>
      </p:pic>
      <p:sp>
        <p:nvSpPr>
          <p:cNvPr id="4" name="TextBox 3"/>
          <p:cNvSpPr txBox="1"/>
          <p:nvPr/>
        </p:nvSpPr>
        <p:spPr>
          <a:xfrm>
            <a:off x="1019058" y="1156101"/>
            <a:ext cx="10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Колледж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067542"/>
            <a:ext cx="1152128" cy="1152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663055"/>
            <a:ext cx="1152128" cy="11521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23095"/>
            <a:ext cx="1152128" cy="1152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2272" y="5825963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798650" y="3219670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Преподаватель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7130" y="6175223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Зав. Отделения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2" idx="3"/>
            <a:endCxn id="5" idx="1"/>
          </p:cNvCxnSpPr>
          <p:nvPr/>
        </p:nvCxnSpPr>
        <p:spPr>
          <a:xfrm>
            <a:off x="2483768" y="2276872"/>
            <a:ext cx="4608512" cy="366734"/>
          </a:xfrm>
          <a:prstGeom prst="curvedConnector3">
            <a:avLst>
              <a:gd name="adj1" fmla="val 6724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2" idx="3"/>
            <a:endCxn id="6" idx="1"/>
          </p:cNvCxnSpPr>
          <p:nvPr/>
        </p:nvCxnSpPr>
        <p:spPr>
          <a:xfrm>
            <a:off x="2483768" y="2276872"/>
            <a:ext cx="3456384" cy="296224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7" idx="0"/>
            <a:endCxn id="2" idx="2"/>
          </p:cNvCxnSpPr>
          <p:nvPr/>
        </p:nvCxnSpPr>
        <p:spPr>
          <a:xfrm rot="16200000" flipV="1">
            <a:off x="1110657" y="3649984"/>
            <a:ext cx="1810119" cy="93610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9832" y="1156101"/>
            <a:ext cx="40849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Удалённая работа с порталом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11960" y="3779504"/>
            <a:ext cx="18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Доступ к тестами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080087" y="1947319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тестами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25701" y="429372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126</Words>
  <Application>Microsoft Office PowerPoint</Application>
  <PresentationFormat>Экран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Cordia New</vt:lpstr>
      <vt:lpstr>Courier New</vt:lpstr>
      <vt:lpstr>Wingdings</vt:lpstr>
      <vt:lpstr>Тема Office</vt:lpstr>
      <vt:lpstr>Информационно-образовательный портал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vneganov</dc:creator>
  <cp:lastModifiedBy>Сергей Басыров</cp:lastModifiedBy>
  <cp:revision>206</cp:revision>
  <dcterms:created xsi:type="dcterms:W3CDTF">2014-11-26T15:12:44Z</dcterms:created>
  <dcterms:modified xsi:type="dcterms:W3CDTF">2017-01-09T18:34:35Z</dcterms:modified>
</cp:coreProperties>
</file>