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67" r:id="rId6"/>
    <p:sldId id="268" r:id="rId7"/>
    <p:sldId id="262" r:id="rId8"/>
    <p:sldId id="263" r:id="rId9"/>
    <p:sldId id="266" r:id="rId10"/>
    <p:sldId id="264" r:id="rId11"/>
    <p:sldId id="265" r:id="rId12"/>
    <p:sldId id="25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2FE9A-851E-48E0-8F7C-D1F04D7A663A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E965EE-5C78-4EC6-8620-7F9CC29D4911}">
      <dgm:prSet phldrT="[Текст]"/>
      <dgm:spPr/>
      <dgm:t>
        <a:bodyPr/>
        <a:lstStyle/>
        <a:p>
          <a:r>
            <a:rPr lang="ru-RU" dirty="0" smtClean="0"/>
            <a:t>Председатель</a:t>
          </a:r>
          <a:endParaRPr lang="ru-RU" dirty="0"/>
        </a:p>
      </dgm:t>
    </dgm:pt>
    <dgm:pt modelId="{E7B5BE8A-AF78-4B1A-8B56-CC65EDE089A0}" type="parTrans" cxnId="{807E45C0-13C8-46D7-B188-17E8ABB7A8C7}">
      <dgm:prSet/>
      <dgm:spPr/>
      <dgm:t>
        <a:bodyPr/>
        <a:lstStyle/>
        <a:p>
          <a:endParaRPr lang="ru-RU"/>
        </a:p>
      </dgm:t>
    </dgm:pt>
    <dgm:pt modelId="{7846B93F-6C4E-40DC-996E-72D176780EE8}" type="sibTrans" cxnId="{807E45C0-13C8-46D7-B188-17E8ABB7A8C7}">
      <dgm:prSet/>
      <dgm:spPr/>
      <dgm:t>
        <a:bodyPr/>
        <a:lstStyle/>
        <a:p>
          <a:endParaRPr lang="ru-RU"/>
        </a:p>
      </dgm:t>
    </dgm:pt>
    <dgm:pt modelId="{75262614-519E-4A67-AFB4-CA8066A6AEE3}">
      <dgm:prSet phldrT="[Текст]"/>
      <dgm:spPr/>
      <dgm:t>
        <a:bodyPr/>
        <a:lstStyle/>
        <a:p>
          <a:r>
            <a:rPr lang="ru-RU" dirty="0" smtClean="0"/>
            <a:t>Заместитель председателя</a:t>
          </a:r>
          <a:endParaRPr lang="ru-RU" dirty="0"/>
        </a:p>
      </dgm:t>
    </dgm:pt>
    <dgm:pt modelId="{B8F6EF33-6F65-4D4C-B34C-4D7FDAB18B9A}" type="parTrans" cxnId="{0239C57A-9E35-4E1A-ABA0-4F44E37249EF}">
      <dgm:prSet/>
      <dgm:spPr/>
      <dgm:t>
        <a:bodyPr/>
        <a:lstStyle/>
        <a:p>
          <a:endParaRPr lang="ru-RU"/>
        </a:p>
      </dgm:t>
    </dgm:pt>
    <dgm:pt modelId="{1FD6FF4F-A380-4D51-A552-1F30B2CC7775}" type="sibTrans" cxnId="{0239C57A-9E35-4E1A-ABA0-4F44E37249EF}">
      <dgm:prSet/>
      <dgm:spPr/>
      <dgm:t>
        <a:bodyPr/>
        <a:lstStyle/>
        <a:p>
          <a:endParaRPr lang="ru-RU"/>
        </a:p>
      </dgm:t>
    </dgm:pt>
    <dgm:pt modelId="{E4EF6CDB-025D-4D70-A836-2A951FA2766E}">
      <dgm:prSet phldrT="[Текст]"/>
      <dgm:spPr/>
      <dgm:t>
        <a:bodyPr/>
        <a:lstStyle/>
        <a:p>
          <a:r>
            <a:rPr lang="ru-RU" dirty="0" smtClean="0"/>
            <a:t>Ответственный секретарь</a:t>
          </a:r>
          <a:endParaRPr lang="ru-RU" dirty="0"/>
        </a:p>
      </dgm:t>
    </dgm:pt>
    <dgm:pt modelId="{F8581A96-ACA4-4A79-B98C-FF33F4924159}" type="parTrans" cxnId="{EA85FDCC-AE3E-4041-86CE-2AD2B36DC638}">
      <dgm:prSet/>
      <dgm:spPr/>
      <dgm:t>
        <a:bodyPr/>
        <a:lstStyle/>
        <a:p>
          <a:endParaRPr lang="ru-RU"/>
        </a:p>
      </dgm:t>
    </dgm:pt>
    <dgm:pt modelId="{B318626F-28D8-4A27-AA61-93C1927EA470}" type="sibTrans" cxnId="{EA85FDCC-AE3E-4041-86CE-2AD2B36DC638}">
      <dgm:prSet/>
      <dgm:spPr/>
      <dgm:t>
        <a:bodyPr/>
        <a:lstStyle/>
        <a:p>
          <a:endParaRPr lang="ru-RU"/>
        </a:p>
      </dgm:t>
    </dgm:pt>
    <dgm:pt modelId="{2C481106-9B6B-4054-9D66-2326DE32532E}">
      <dgm:prSet phldrT="[Текст]"/>
      <dgm:spPr/>
      <dgm:t>
        <a:bodyPr/>
        <a:lstStyle/>
        <a:p>
          <a:r>
            <a:rPr lang="ru-RU" dirty="0" smtClean="0"/>
            <a:t>Технический работник</a:t>
          </a:r>
          <a:endParaRPr lang="ru-RU" dirty="0"/>
        </a:p>
      </dgm:t>
    </dgm:pt>
    <dgm:pt modelId="{6D7756F9-4F4D-4734-B54E-67A172BB0A6B}" type="parTrans" cxnId="{0A6E163C-BC96-4A9C-A965-E37DF4400C12}">
      <dgm:prSet/>
      <dgm:spPr/>
      <dgm:t>
        <a:bodyPr/>
        <a:lstStyle/>
        <a:p>
          <a:endParaRPr lang="ru-RU"/>
        </a:p>
      </dgm:t>
    </dgm:pt>
    <dgm:pt modelId="{4C60651C-D9AB-46B4-9E4F-72FD5C2931CC}" type="sibTrans" cxnId="{0A6E163C-BC96-4A9C-A965-E37DF4400C12}">
      <dgm:prSet/>
      <dgm:spPr/>
      <dgm:t>
        <a:bodyPr/>
        <a:lstStyle/>
        <a:p>
          <a:endParaRPr lang="ru-RU"/>
        </a:p>
      </dgm:t>
    </dgm:pt>
    <dgm:pt modelId="{76EB0EA0-9FCE-4273-A2C4-D3EC4C19224E}" type="pres">
      <dgm:prSet presAssocID="{BAE2FE9A-851E-48E0-8F7C-D1F04D7A663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68E5A87-CB19-46D1-808F-9880C751A0EE}" type="pres">
      <dgm:prSet presAssocID="{6CE965EE-5C78-4EC6-8620-7F9CC29D4911}" presName="parentLin" presStyleCnt="0"/>
      <dgm:spPr/>
    </dgm:pt>
    <dgm:pt modelId="{FD90FF14-9A26-4727-BD29-DB98E5609DF1}" type="pres">
      <dgm:prSet presAssocID="{6CE965EE-5C78-4EC6-8620-7F9CC29D4911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D346C3F2-5E67-48DB-8655-D65D18891D31}" type="pres">
      <dgm:prSet presAssocID="{6CE965EE-5C78-4EC6-8620-7F9CC29D491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7CE1F3-9BF8-471F-BDAB-5DD709EB3D6F}" type="pres">
      <dgm:prSet presAssocID="{6CE965EE-5C78-4EC6-8620-7F9CC29D4911}" presName="negativeSpace" presStyleCnt="0"/>
      <dgm:spPr/>
    </dgm:pt>
    <dgm:pt modelId="{5F787245-2479-462F-B498-DB99F79FA32E}" type="pres">
      <dgm:prSet presAssocID="{6CE965EE-5C78-4EC6-8620-7F9CC29D4911}" presName="childText" presStyleLbl="conFgAcc1" presStyleIdx="0" presStyleCnt="4">
        <dgm:presLayoutVars>
          <dgm:bulletEnabled val="1"/>
        </dgm:presLayoutVars>
      </dgm:prSet>
      <dgm:spPr/>
    </dgm:pt>
    <dgm:pt modelId="{A065F29E-8B28-4824-84EF-E8A41F379E5E}" type="pres">
      <dgm:prSet presAssocID="{7846B93F-6C4E-40DC-996E-72D176780EE8}" presName="spaceBetweenRectangles" presStyleCnt="0"/>
      <dgm:spPr/>
    </dgm:pt>
    <dgm:pt modelId="{AAF80AB8-225F-4F8C-A11B-211AEBB02792}" type="pres">
      <dgm:prSet presAssocID="{75262614-519E-4A67-AFB4-CA8066A6AEE3}" presName="parentLin" presStyleCnt="0"/>
      <dgm:spPr/>
    </dgm:pt>
    <dgm:pt modelId="{4C5A76E3-65CB-4E30-8C5E-A9E0ECE45412}" type="pres">
      <dgm:prSet presAssocID="{75262614-519E-4A67-AFB4-CA8066A6AEE3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1E025E48-F69A-492C-BE86-0B9838C91416}" type="pres">
      <dgm:prSet presAssocID="{75262614-519E-4A67-AFB4-CA8066A6AEE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7C6556-A7D4-439A-9245-743DDCB53E2D}" type="pres">
      <dgm:prSet presAssocID="{75262614-519E-4A67-AFB4-CA8066A6AEE3}" presName="negativeSpace" presStyleCnt="0"/>
      <dgm:spPr/>
    </dgm:pt>
    <dgm:pt modelId="{398E36C2-2A33-498D-B4A5-66B285F823D2}" type="pres">
      <dgm:prSet presAssocID="{75262614-519E-4A67-AFB4-CA8066A6AEE3}" presName="childText" presStyleLbl="conFgAcc1" presStyleIdx="1" presStyleCnt="4">
        <dgm:presLayoutVars>
          <dgm:bulletEnabled val="1"/>
        </dgm:presLayoutVars>
      </dgm:prSet>
      <dgm:spPr/>
    </dgm:pt>
    <dgm:pt modelId="{C881A72A-6ADE-46CD-8935-B29BEFC6F465}" type="pres">
      <dgm:prSet presAssocID="{1FD6FF4F-A380-4D51-A552-1F30B2CC7775}" presName="spaceBetweenRectangles" presStyleCnt="0"/>
      <dgm:spPr/>
    </dgm:pt>
    <dgm:pt modelId="{A7C3FA31-6A8F-4332-9CBC-CB19CA37598E}" type="pres">
      <dgm:prSet presAssocID="{E4EF6CDB-025D-4D70-A836-2A951FA2766E}" presName="parentLin" presStyleCnt="0"/>
      <dgm:spPr/>
    </dgm:pt>
    <dgm:pt modelId="{4962E6AC-AF3F-49C2-95B6-783C21EBBF34}" type="pres">
      <dgm:prSet presAssocID="{E4EF6CDB-025D-4D70-A836-2A951FA2766E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45131686-8C36-4AB8-A0F6-683998FEF9E3}" type="pres">
      <dgm:prSet presAssocID="{E4EF6CDB-025D-4D70-A836-2A951FA276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D0F481-4484-4BE0-8D59-C7685D0D1BCA}" type="pres">
      <dgm:prSet presAssocID="{E4EF6CDB-025D-4D70-A836-2A951FA2766E}" presName="negativeSpace" presStyleCnt="0"/>
      <dgm:spPr/>
    </dgm:pt>
    <dgm:pt modelId="{C9857BF2-EE6C-4549-B35A-39DE942E270D}" type="pres">
      <dgm:prSet presAssocID="{E4EF6CDB-025D-4D70-A836-2A951FA2766E}" presName="childText" presStyleLbl="conFgAcc1" presStyleIdx="2" presStyleCnt="4">
        <dgm:presLayoutVars>
          <dgm:bulletEnabled val="1"/>
        </dgm:presLayoutVars>
      </dgm:prSet>
      <dgm:spPr/>
    </dgm:pt>
    <dgm:pt modelId="{ABB0143B-05CE-4A17-B5C8-3042B1C0FD3A}" type="pres">
      <dgm:prSet presAssocID="{B318626F-28D8-4A27-AA61-93C1927EA470}" presName="spaceBetweenRectangles" presStyleCnt="0"/>
      <dgm:spPr/>
    </dgm:pt>
    <dgm:pt modelId="{6AE3C3D4-4DA8-4EF2-B9F5-9CBAFB443005}" type="pres">
      <dgm:prSet presAssocID="{2C481106-9B6B-4054-9D66-2326DE32532E}" presName="parentLin" presStyleCnt="0"/>
      <dgm:spPr/>
    </dgm:pt>
    <dgm:pt modelId="{314C7AB9-5902-4FE5-8955-51FFC29A6393}" type="pres">
      <dgm:prSet presAssocID="{2C481106-9B6B-4054-9D66-2326DE32532E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B835E191-7650-4756-AB44-03FF22D1BC46}" type="pres">
      <dgm:prSet presAssocID="{2C481106-9B6B-4054-9D66-2326DE32532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C8E646-4C19-4225-951D-39C07BA26A0B}" type="pres">
      <dgm:prSet presAssocID="{2C481106-9B6B-4054-9D66-2326DE32532E}" presName="negativeSpace" presStyleCnt="0"/>
      <dgm:spPr/>
    </dgm:pt>
    <dgm:pt modelId="{B95A9B7C-068E-4DB7-9203-09316B366983}" type="pres">
      <dgm:prSet presAssocID="{2C481106-9B6B-4054-9D66-2326DE32532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8E3612A-4198-4144-9B17-293FB8F10BFA}" type="presOf" srcId="{E4EF6CDB-025D-4D70-A836-2A951FA2766E}" destId="{4962E6AC-AF3F-49C2-95B6-783C21EBBF34}" srcOrd="0" destOrd="0" presId="urn:microsoft.com/office/officeart/2005/8/layout/list1"/>
    <dgm:cxn modelId="{45B06BF0-B1A9-4874-B0A8-ACC789DB8EDD}" type="presOf" srcId="{E4EF6CDB-025D-4D70-A836-2A951FA2766E}" destId="{45131686-8C36-4AB8-A0F6-683998FEF9E3}" srcOrd="1" destOrd="0" presId="urn:microsoft.com/office/officeart/2005/8/layout/list1"/>
    <dgm:cxn modelId="{807E45C0-13C8-46D7-B188-17E8ABB7A8C7}" srcId="{BAE2FE9A-851E-48E0-8F7C-D1F04D7A663A}" destId="{6CE965EE-5C78-4EC6-8620-7F9CC29D4911}" srcOrd="0" destOrd="0" parTransId="{E7B5BE8A-AF78-4B1A-8B56-CC65EDE089A0}" sibTransId="{7846B93F-6C4E-40DC-996E-72D176780EE8}"/>
    <dgm:cxn modelId="{C400D245-7046-4E27-94E5-7D2B19F307B4}" type="presOf" srcId="{2C481106-9B6B-4054-9D66-2326DE32532E}" destId="{B835E191-7650-4756-AB44-03FF22D1BC46}" srcOrd="1" destOrd="0" presId="urn:microsoft.com/office/officeart/2005/8/layout/list1"/>
    <dgm:cxn modelId="{144ECAE3-D6B6-4D2D-82A8-A2EF05B1A336}" type="presOf" srcId="{75262614-519E-4A67-AFB4-CA8066A6AEE3}" destId="{4C5A76E3-65CB-4E30-8C5E-A9E0ECE45412}" srcOrd="0" destOrd="0" presId="urn:microsoft.com/office/officeart/2005/8/layout/list1"/>
    <dgm:cxn modelId="{CE25782A-C6F8-438F-B13B-A7BE1C9B31ED}" type="presOf" srcId="{BAE2FE9A-851E-48E0-8F7C-D1F04D7A663A}" destId="{76EB0EA0-9FCE-4273-A2C4-D3EC4C19224E}" srcOrd="0" destOrd="0" presId="urn:microsoft.com/office/officeart/2005/8/layout/list1"/>
    <dgm:cxn modelId="{7E494A9D-399A-45E8-BF5D-32B4223FD401}" type="presOf" srcId="{2C481106-9B6B-4054-9D66-2326DE32532E}" destId="{314C7AB9-5902-4FE5-8955-51FFC29A6393}" srcOrd="0" destOrd="0" presId="urn:microsoft.com/office/officeart/2005/8/layout/list1"/>
    <dgm:cxn modelId="{0239C57A-9E35-4E1A-ABA0-4F44E37249EF}" srcId="{BAE2FE9A-851E-48E0-8F7C-D1F04D7A663A}" destId="{75262614-519E-4A67-AFB4-CA8066A6AEE3}" srcOrd="1" destOrd="0" parTransId="{B8F6EF33-6F65-4D4C-B34C-4D7FDAB18B9A}" sibTransId="{1FD6FF4F-A380-4D51-A552-1F30B2CC7775}"/>
    <dgm:cxn modelId="{8FD1EF7D-5E24-402B-B3FE-74759E22E3F1}" type="presOf" srcId="{6CE965EE-5C78-4EC6-8620-7F9CC29D4911}" destId="{D346C3F2-5E67-48DB-8655-D65D18891D31}" srcOrd="1" destOrd="0" presId="urn:microsoft.com/office/officeart/2005/8/layout/list1"/>
    <dgm:cxn modelId="{35D04B9D-8D1F-4106-87CC-9F0A2A3CD6EE}" type="presOf" srcId="{6CE965EE-5C78-4EC6-8620-7F9CC29D4911}" destId="{FD90FF14-9A26-4727-BD29-DB98E5609DF1}" srcOrd="0" destOrd="0" presId="urn:microsoft.com/office/officeart/2005/8/layout/list1"/>
    <dgm:cxn modelId="{0A6E163C-BC96-4A9C-A965-E37DF4400C12}" srcId="{BAE2FE9A-851E-48E0-8F7C-D1F04D7A663A}" destId="{2C481106-9B6B-4054-9D66-2326DE32532E}" srcOrd="3" destOrd="0" parTransId="{6D7756F9-4F4D-4734-B54E-67A172BB0A6B}" sibTransId="{4C60651C-D9AB-46B4-9E4F-72FD5C2931CC}"/>
    <dgm:cxn modelId="{EA85FDCC-AE3E-4041-86CE-2AD2B36DC638}" srcId="{BAE2FE9A-851E-48E0-8F7C-D1F04D7A663A}" destId="{E4EF6CDB-025D-4D70-A836-2A951FA2766E}" srcOrd="2" destOrd="0" parTransId="{F8581A96-ACA4-4A79-B98C-FF33F4924159}" sibTransId="{B318626F-28D8-4A27-AA61-93C1927EA470}"/>
    <dgm:cxn modelId="{37A2BC7C-23A6-4E48-BAF1-DA5DC19493A8}" type="presOf" srcId="{75262614-519E-4A67-AFB4-CA8066A6AEE3}" destId="{1E025E48-F69A-492C-BE86-0B9838C91416}" srcOrd="1" destOrd="0" presId="urn:microsoft.com/office/officeart/2005/8/layout/list1"/>
    <dgm:cxn modelId="{3B812F65-D711-4BA0-A272-718EEEC969D0}" type="presParOf" srcId="{76EB0EA0-9FCE-4273-A2C4-D3EC4C19224E}" destId="{A68E5A87-CB19-46D1-808F-9880C751A0EE}" srcOrd="0" destOrd="0" presId="urn:microsoft.com/office/officeart/2005/8/layout/list1"/>
    <dgm:cxn modelId="{1E953402-5196-4825-B67A-DB9A3368BBE8}" type="presParOf" srcId="{A68E5A87-CB19-46D1-808F-9880C751A0EE}" destId="{FD90FF14-9A26-4727-BD29-DB98E5609DF1}" srcOrd="0" destOrd="0" presId="urn:microsoft.com/office/officeart/2005/8/layout/list1"/>
    <dgm:cxn modelId="{63BDE6F9-4601-49C6-A305-156985B54BE8}" type="presParOf" srcId="{A68E5A87-CB19-46D1-808F-9880C751A0EE}" destId="{D346C3F2-5E67-48DB-8655-D65D18891D31}" srcOrd="1" destOrd="0" presId="urn:microsoft.com/office/officeart/2005/8/layout/list1"/>
    <dgm:cxn modelId="{217C665A-A629-4626-BA06-3A2E919D03AF}" type="presParOf" srcId="{76EB0EA0-9FCE-4273-A2C4-D3EC4C19224E}" destId="{3C7CE1F3-9BF8-471F-BDAB-5DD709EB3D6F}" srcOrd="1" destOrd="0" presId="urn:microsoft.com/office/officeart/2005/8/layout/list1"/>
    <dgm:cxn modelId="{821153BF-74E8-49C9-8E49-300A929413A8}" type="presParOf" srcId="{76EB0EA0-9FCE-4273-A2C4-D3EC4C19224E}" destId="{5F787245-2479-462F-B498-DB99F79FA32E}" srcOrd="2" destOrd="0" presId="urn:microsoft.com/office/officeart/2005/8/layout/list1"/>
    <dgm:cxn modelId="{9FBE8458-7E53-4424-B363-A17C3FFA926E}" type="presParOf" srcId="{76EB0EA0-9FCE-4273-A2C4-D3EC4C19224E}" destId="{A065F29E-8B28-4824-84EF-E8A41F379E5E}" srcOrd="3" destOrd="0" presId="urn:microsoft.com/office/officeart/2005/8/layout/list1"/>
    <dgm:cxn modelId="{B575791E-2E0F-4E38-913E-9C4166E25369}" type="presParOf" srcId="{76EB0EA0-9FCE-4273-A2C4-D3EC4C19224E}" destId="{AAF80AB8-225F-4F8C-A11B-211AEBB02792}" srcOrd="4" destOrd="0" presId="urn:microsoft.com/office/officeart/2005/8/layout/list1"/>
    <dgm:cxn modelId="{5B222A31-0D42-4948-8DF6-E7E571308A50}" type="presParOf" srcId="{AAF80AB8-225F-4F8C-A11B-211AEBB02792}" destId="{4C5A76E3-65CB-4E30-8C5E-A9E0ECE45412}" srcOrd="0" destOrd="0" presId="urn:microsoft.com/office/officeart/2005/8/layout/list1"/>
    <dgm:cxn modelId="{C4BDF76E-1B7C-4BAB-B8FF-96028CA0340B}" type="presParOf" srcId="{AAF80AB8-225F-4F8C-A11B-211AEBB02792}" destId="{1E025E48-F69A-492C-BE86-0B9838C91416}" srcOrd="1" destOrd="0" presId="urn:microsoft.com/office/officeart/2005/8/layout/list1"/>
    <dgm:cxn modelId="{05A059A2-1024-47B1-B260-92EB3DCC4ADB}" type="presParOf" srcId="{76EB0EA0-9FCE-4273-A2C4-D3EC4C19224E}" destId="{5E7C6556-A7D4-439A-9245-743DDCB53E2D}" srcOrd="5" destOrd="0" presId="urn:microsoft.com/office/officeart/2005/8/layout/list1"/>
    <dgm:cxn modelId="{80FF38C4-54F5-4AAF-A82D-52E17495E4E3}" type="presParOf" srcId="{76EB0EA0-9FCE-4273-A2C4-D3EC4C19224E}" destId="{398E36C2-2A33-498D-B4A5-66B285F823D2}" srcOrd="6" destOrd="0" presId="urn:microsoft.com/office/officeart/2005/8/layout/list1"/>
    <dgm:cxn modelId="{1948F9E6-73E6-4DF8-AF1E-4DD959789D96}" type="presParOf" srcId="{76EB0EA0-9FCE-4273-A2C4-D3EC4C19224E}" destId="{C881A72A-6ADE-46CD-8935-B29BEFC6F465}" srcOrd="7" destOrd="0" presId="urn:microsoft.com/office/officeart/2005/8/layout/list1"/>
    <dgm:cxn modelId="{63E04D86-B80F-4D4E-9DB1-53B51C8D94A7}" type="presParOf" srcId="{76EB0EA0-9FCE-4273-A2C4-D3EC4C19224E}" destId="{A7C3FA31-6A8F-4332-9CBC-CB19CA37598E}" srcOrd="8" destOrd="0" presId="urn:microsoft.com/office/officeart/2005/8/layout/list1"/>
    <dgm:cxn modelId="{6C41DCD1-59F5-4917-8C37-BCDBC317035B}" type="presParOf" srcId="{A7C3FA31-6A8F-4332-9CBC-CB19CA37598E}" destId="{4962E6AC-AF3F-49C2-95B6-783C21EBBF34}" srcOrd="0" destOrd="0" presId="urn:microsoft.com/office/officeart/2005/8/layout/list1"/>
    <dgm:cxn modelId="{9AAD92CD-7339-44AD-B499-33515A0DA574}" type="presParOf" srcId="{A7C3FA31-6A8F-4332-9CBC-CB19CA37598E}" destId="{45131686-8C36-4AB8-A0F6-683998FEF9E3}" srcOrd="1" destOrd="0" presId="urn:microsoft.com/office/officeart/2005/8/layout/list1"/>
    <dgm:cxn modelId="{97A47F85-DD2C-48C8-BBAD-5427158C831D}" type="presParOf" srcId="{76EB0EA0-9FCE-4273-A2C4-D3EC4C19224E}" destId="{03D0F481-4484-4BE0-8D59-C7685D0D1BCA}" srcOrd="9" destOrd="0" presId="urn:microsoft.com/office/officeart/2005/8/layout/list1"/>
    <dgm:cxn modelId="{E8814254-E6DF-452F-9F06-880ADBE2D8B2}" type="presParOf" srcId="{76EB0EA0-9FCE-4273-A2C4-D3EC4C19224E}" destId="{C9857BF2-EE6C-4549-B35A-39DE942E270D}" srcOrd="10" destOrd="0" presId="urn:microsoft.com/office/officeart/2005/8/layout/list1"/>
    <dgm:cxn modelId="{D49E90BB-1BFC-4670-9C4D-E370C6C8A65A}" type="presParOf" srcId="{76EB0EA0-9FCE-4273-A2C4-D3EC4C19224E}" destId="{ABB0143B-05CE-4A17-B5C8-3042B1C0FD3A}" srcOrd="11" destOrd="0" presId="urn:microsoft.com/office/officeart/2005/8/layout/list1"/>
    <dgm:cxn modelId="{2C755989-414F-4929-B6F6-015D572F7B1E}" type="presParOf" srcId="{76EB0EA0-9FCE-4273-A2C4-D3EC4C19224E}" destId="{6AE3C3D4-4DA8-4EF2-B9F5-9CBAFB443005}" srcOrd="12" destOrd="0" presId="urn:microsoft.com/office/officeart/2005/8/layout/list1"/>
    <dgm:cxn modelId="{B287EEBE-308E-4492-85A9-74543CE45C9F}" type="presParOf" srcId="{6AE3C3D4-4DA8-4EF2-B9F5-9CBAFB443005}" destId="{314C7AB9-5902-4FE5-8955-51FFC29A6393}" srcOrd="0" destOrd="0" presId="urn:microsoft.com/office/officeart/2005/8/layout/list1"/>
    <dgm:cxn modelId="{9538F9F1-47B0-46A6-BEE0-8B2E9B9A7145}" type="presParOf" srcId="{6AE3C3D4-4DA8-4EF2-B9F5-9CBAFB443005}" destId="{B835E191-7650-4756-AB44-03FF22D1BC46}" srcOrd="1" destOrd="0" presId="urn:microsoft.com/office/officeart/2005/8/layout/list1"/>
    <dgm:cxn modelId="{2A887053-7FEF-4315-B547-41EDEFC85D05}" type="presParOf" srcId="{76EB0EA0-9FCE-4273-A2C4-D3EC4C19224E}" destId="{69C8E646-4C19-4225-951D-39C07BA26A0B}" srcOrd="13" destOrd="0" presId="urn:microsoft.com/office/officeart/2005/8/layout/list1"/>
    <dgm:cxn modelId="{FD5D9492-FA36-4098-82F2-17D9E1F7CF42}" type="presParOf" srcId="{76EB0EA0-9FCE-4273-A2C4-D3EC4C19224E}" destId="{B95A9B7C-068E-4DB7-9203-09316B36698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8180E6-EF95-4072-BCE5-3DC86B47A30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3A4D935-5594-451C-9028-93D487643213}">
      <dgm:prSet phldrT="[Текст]"/>
      <dgm:spPr/>
      <dgm:t>
        <a:bodyPr/>
        <a:lstStyle/>
        <a:p>
          <a:r>
            <a:rPr lang="ru-RU" dirty="0" smtClean="0"/>
            <a:t>Приём заявлений</a:t>
          </a:r>
          <a:endParaRPr lang="ru-RU" dirty="0"/>
        </a:p>
      </dgm:t>
    </dgm:pt>
    <dgm:pt modelId="{40FBB098-6871-4DEE-8ECC-9ACBA80F00DB}" type="parTrans" cxnId="{8462C4E5-5894-4B93-8CDC-611D64E679C2}">
      <dgm:prSet/>
      <dgm:spPr/>
      <dgm:t>
        <a:bodyPr/>
        <a:lstStyle/>
        <a:p>
          <a:endParaRPr lang="ru-RU"/>
        </a:p>
      </dgm:t>
    </dgm:pt>
    <dgm:pt modelId="{4426EAEC-C648-41AF-B184-4C21DDAEBF5D}" type="sibTrans" cxnId="{8462C4E5-5894-4B93-8CDC-611D64E679C2}">
      <dgm:prSet/>
      <dgm:spPr/>
      <dgm:t>
        <a:bodyPr/>
        <a:lstStyle/>
        <a:p>
          <a:endParaRPr lang="ru-RU"/>
        </a:p>
      </dgm:t>
    </dgm:pt>
    <dgm:pt modelId="{BE4F3427-9341-4F2A-8F08-2C75E2855280}">
      <dgm:prSet phldrT="[Текст]"/>
      <dgm:spPr/>
      <dgm:t>
        <a:bodyPr/>
        <a:lstStyle/>
        <a:p>
          <a:r>
            <a:rPr lang="ru-RU" dirty="0" smtClean="0"/>
            <a:t>Составление рейтинга</a:t>
          </a:r>
          <a:endParaRPr lang="ru-RU" dirty="0"/>
        </a:p>
      </dgm:t>
    </dgm:pt>
    <dgm:pt modelId="{E6E3A49D-C486-4F1B-919E-AB50C69F311D}" type="parTrans" cxnId="{D174B933-4A16-4296-AA6C-3DB51DA3FD5B}">
      <dgm:prSet/>
      <dgm:spPr/>
      <dgm:t>
        <a:bodyPr/>
        <a:lstStyle/>
        <a:p>
          <a:endParaRPr lang="ru-RU"/>
        </a:p>
      </dgm:t>
    </dgm:pt>
    <dgm:pt modelId="{F7AA55AB-127C-4334-8D8B-249CA92E3A6F}" type="sibTrans" cxnId="{D174B933-4A16-4296-AA6C-3DB51DA3FD5B}">
      <dgm:prSet/>
      <dgm:spPr/>
      <dgm:t>
        <a:bodyPr/>
        <a:lstStyle/>
        <a:p>
          <a:endParaRPr lang="ru-RU"/>
        </a:p>
      </dgm:t>
    </dgm:pt>
    <dgm:pt modelId="{62554BB1-9DFC-4A85-B20E-69C065C4BEE1}">
      <dgm:prSet phldrT="[Текст]"/>
      <dgm:spPr/>
      <dgm:t>
        <a:bodyPr/>
        <a:lstStyle/>
        <a:p>
          <a:r>
            <a:rPr lang="ru-RU" dirty="0" smtClean="0"/>
            <a:t>Формирование приказа о зачислении </a:t>
          </a:r>
          <a:endParaRPr lang="ru-RU" dirty="0"/>
        </a:p>
      </dgm:t>
    </dgm:pt>
    <dgm:pt modelId="{2113FADE-706A-4A6F-99F4-D34091752E0E}" type="parTrans" cxnId="{6D3FF7DF-2A67-4857-84EF-962B7A56E97A}">
      <dgm:prSet/>
      <dgm:spPr/>
      <dgm:t>
        <a:bodyPr/>
        <a:lstStyle/>
        <a:p>
          <a:endParaRPr lang="ru-RU"/>
        </a:p>
      </dgm:t>
    </dgm:pt>
    <dgm:pt modelId="{506379B6-2FF4-4B7A-B437-8D817B56C993}" type="sibTrans" cxnId="{6D3FF7DF-2A67-4857-84EF-962B7A56E97A}">
      <dgm:prSet/>
      <dgm:spPr/>
      <dgm:t>
        <a:bodyPr/>
        <a:lstStyle/>
        <a:p>
          <a:endParaRPr lang="ru-RU"/>
        </a:p>
      </dgm:t>
    </dgm:pt>
    <dgm:pt modelId="{736D1DD4-75B3-4288-8DE1-1B003A28150D}">
      <dgm:prSet phldrT="[Текст]"/>
      <dgm:spPr/>
      <dgm:t>
        <a:bodyPr/>
        <a:lstStyle/>
        <a:p>
          <a:r>
            <a:rPr lang="ru-RU" dirty="0" smtClean="0"/>
            <a:t>Формирование плана приёма</a:t>
          </a:r>
          <a:endParaRPr lang="ru-RU" dirty="0"/>
        </a:p>
      </dgm:t>
    </dgm:pt>
    <dgm:pt modelId="{D0BCCCFD-ADFE-42D3-BDE6-791CAC14372A}" type="parTrans" cxnId="{3B944EF1-4BC5-4DB5-8425-72FDEEEB9F1A}">
      <dgm:prSet/>
      <dgm:spPr/>
      <dgm:t>
        <a:bodyPr/>
        <a:lstStyle/>
        <a:p>
          <a:endParaRPr lang="ru-RU"/>
        </a:p>
      </dgm:t>
    </dgm:pt>
    <dgm:pt modelId="{AD6A8639-6DED-4C3F-BA7D-95B476C62B34}" type="sibTrans" cxnId="{3B944EF1-4BC5-4DB5-8425-72FDEEEB9F1A}">
      <dgm:prSet/>
      <dgm:spPr/>
      <dgm:t>
        <a:bodyPr/>
        <a:lstStyle/>
        <a:p>
          <a:endParaRPr lang="ru-RU"/>
        </a:p>
      </dgm:t>
    </dgm:pt>
    <dgm:pt modelId="{838BB9E6-8B51-4975-AD95-BA4DE69D0FF8}" type="pres">
      <dgm:prSet presAssocID="{048180E6-EF95-4072-BCE5-3DC86B47A30A}" presName="Name0" presStyleCnt="0">
        <dgm:presLayoutVars>
          <dgm:dir/>
          <dgm:resizeHandles val="exact"/>
        </dgm:presLayoutVars>
      </dgm:prSet>
      <dgm:spPr/>
    </dgm:pt>
    <dgm:pt modelId="{F59DED30-249F-45C9-BA53-51CC2BA155E1}" type="pres">
      <dgm:prSet presAssocID="{048180E6-EF95-4072-BCE5-3DC86B47A30A}" presName="arrow" presStyleLbl="bgShp" presStyleIdx="0" presStyleCnt="1"/>
      <dgm:spPr/>
    </dgm:pt>
    <dgm:pt modelId="{E675A657-A239-4819-B1A9-F8A0625EF753}" type="pres">
      <dgm:prSet presAssocID="{048180E6-EF95-4072-BCE5-3DC86B47A30A}" presName="points" presStyleCnt="0"/>
      <dgm:spPr/>
    </dgm:pt>
    <dgm:pt modelId="{200785FB-537D-49C8-9548-08308EB11A42}" type="pres">
      <dgm:prSet presAssocID="{736D1DD4-75B3-4288-8DE1-1B003A28150D}" presName="compositeA" presStyleCnt="0"/>
      <dgm:spPr/>
    </dgm:pt>
    <dgm:pt modelId="{4924DA77-3BF0-4E10-8DEC-FBD5A4F253A9}" type="pres">
      <dgm:prSet presAssocID="{736D1DD4-75B3-4288-8DE1-1B003A28150D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DDD15B-E4E3-4285-8B03-CD0C639ADD7C}" type="pres">
      <dgm:prSet presAssocID="{736D1DD4-75B3-4288-8DE1-1B003A28150D}" presName="circleA" presStyleLbl="node1" presStyleIdx="0" presStyleCnt="4"/>
      <dgm:spPr/>
    </dgm:pt>
    <dgm:pt modelId="{D4583220-3873-49F3-B888-408CF7FD1F22}" type="pres">
      <dgm:prSet presAssocID="{736D1DD4-75B3-4288-8DE1-1B003A28150D}" presName="spaceA" presStyleCnt="0"/>
      <dgm:spPr/>
    </dgm:pt>
    <dgm:pt modelId="{8659796A-ECEE-414F-B9B8-CA82BFAC1151}" type="pres">
      <dgm:prSet presAssocID="{AD6A8639-6DED-4C3F-BA7D-95B476C62B34}" presName="space" presStyleCnt="0"/>
      <dgm:spPr/>
    </dgm:pt>
    <dgm:pt modelId="{B62A382A-22D1-4426-9806-6AF2973AC044}" type="pres">
      <dgm:prSet presAssocID="{53A4D935-5594-451C-9028-93D487643213}" presName="compositeB" presStyleCnt="0"/>
      <dgm:spPr/>
    </dgm:pt>
    <dgm:pt modelId="{C97F8635-F7E9-4C9A-8DB0-BB9F2C288BE7}" type="pres">
      <dgm:prSet presAssocID="{53A4D935-5594-451C-9028-93D487643213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C13AA8-F685-4678-B015-08472DA1AD4A}" type="pres">
      <dgm:prSet presAssocID="{53A4D935-5594-451C-9028-93D487643213}" presName="circleB" presStyleLbl="node1" presStyleIdx="1" presStyleCnt="4"/>
      <dgm:spPr/>
    </dgm:pt>
    <dgm:pt modelId="{D16FC956-1856-41F5-A23E-EFE80F9E88CF}" type="pres">
      <dgm:prSet presAssocID="{53A4D935-5594-451C-9028-93D487643213}" presName="spaceB" presStyleCnt="0"/>
      <dgm:spPr/>
    </dgm:pt>
    <dgm:pt modelId="{08A5C140-DBC5-437C-93A4-A7156D60B19F}" type="pres">
      <dgm:prSet presAssocID="{4426EAEC-C648-41AF-B184-4C21DDAEBF5D}" presName="space" presStyleCnt="0"/>
      <dgm:spPr/>
    </dgm:pt>
    <dgm:pt modelId="{7BB6C9F0-C9CF-4769-8F04-13D50B9CC608}" type="pres">
      <dgm:prSet presAssocID="{BE4F3427-9341-4F2A-8F08-2C75E2855280}" presName="compositeA" presStyleCnt="0"/>
      <dgm:spPr/>
    </dgm:pt>
    <dgm:pt modelId="{4EA4DF48-55DA-4D4F-9F9C-E1400CF9EC4F}" type="pres">
      <dgm:prSet presAssocID="{BE4F3427-9341-4F2A-8F08-2C75E2855280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10A2DC-266F-4AAF-AA4D-59EE89F2342D}" type="pres">
      <dgm:prSet presAssocID="{BE4F3427-9341-4F2A-8F08-2C75E2855280}" presName="circleA" presStyleLbl="node1" presStyleIdx="2" presStyleCnt="4"/>
      <dgm:spPr/>
    </dgm:pt>
    <dgm:pt modelId="{EA324FA0-D2B5-4DC2-A11E-02E4F11CE121}" type="pres">
      <dgm:prSet presAssocID="{BE4F3427-9341-4F2A-8F08-2C75E2855280}" presName="spaceA" presStyleCnt="0"/>
      <dgm:spPr/>
    </dgm:pt>
    <dgm:pt modelId="{591F9AEC-E3ED-446B-8EDA-597DF623C2D2}" type="pres">
      <dgm:prSet presAssocID="{F7AA55AB-127C-4334-8D8B-249CA92E3A6F}" presName="space" presStyleCnt="0"/>
      <dgm:spPr/>
    </dgm:pt>
    <dgm:pt modelId="{770CC2D4-05C4-49D7-9AB9-4C8C15A395BA}" type="pres">
      <dgm:prSet presAssocID="{62554BB1-9DFC-4A85-B20E-69C065C4BEE1}" presName="compositeB" presStyleCnt="0"/>
      <dgm:spPr/>
    </dgm:pt>
    <dgm:pt modelId="{9E12BEE8-6D61-4882-83E9-23A3180F4E1A}" type="pres">
      <dgm:prSet presAssocID="{62554BB1-9DFC-4A85-B20E-69C065C4BEE1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7476F44-01BD-464A-A451-EEFF808D5F67}" type="pres">
      <dgm:prSet presAssocID="{62554BB1-9DFC-4A85-B20E-69C065C4BEE1}" presName="circleB" presStyleLbl="node1" presStyleIdx="3" presStyleCnt="4"/>
      <dgm:spPr/>
    </dgm:pt>
    <dgm:pt modelId="{6482D1F1-B90B-46BC-8BFB-030E498698DF}" type="pres">
      <dgm:prSet presAssocID="{62554BB1-9DFC-4A85-B20E-69C065C4BEE1}" presName="spaceB" presStyleCnt="0"/>
      <dgm:spPr/>
    </dgm:pt>
  </dgm:ptLst>
  <dgm:cxnLst>
    <dgm:cxn modelId="{D174B933-4A16-4296-AA6C-3DB51DA3FD5B}" srcId="{048180E6-EF95-4072-BCE5-3DC86B47A30A}" destId="{BE4F3427-9341-4F2A-8F08-2C75E2855280}" srcOrd="2" destOrd="0" parTransId="{E6E3A49D-C486-4F1B-919E-AB50C69F311D}" sibTransId="{F7AA55AB-127C-4334-8D8B-249CA92E3A6F}"/>
    <dgm:cxn modelId="{428D046F-74C3-4CFB-8017-D823DAB10D5A}" type="presOf" srcId="{BE4F3427-9341-4F2A-8F08-2C75E2855280}" destId="{4EA4DF48-55DA-4D4F-9F9C-E1400CF9EC4F}" srcOrd="0" destOrd="0" presId="urn:microsoft.com/office/officeart/2005/8/layout/hProcess11"/>
    <dgm:cxn modelId="{8462C4E5-5894-4B93-8CDC-611D64E679C2}" srcId="{048180E6-EF95-4072-BCE5-3DC86B47A30A}" destId="{53A4D935-5594-451C-9028-93D487643213}" srcOrd="1" destOrd="0" parTransId="{40FBB098-6871-4DEE-8ECC-9ACBA80F00DB}" sibTransId="{4426EAEC-C648-41AF-B184-4C21DDAEBF5D}"/>
    <dgm:cxn modelId="{6D3FF7DF-2A67-4857-84EF-962B7A56E97A}" srcId="{048180E6-EF95-4072-BCE5-3DC86B47A30A}" destId="{62554BB1-9DFC-4A85-B20E-69C065C4BEE1}" srcOrd="3" destOrd="0" parTransId="{2113FADE-706A-4A6F-99F4-D34091752E0E}" sibTransId="{506379B6-2FF4-4B7A-B437-8D817B56C993}"/>
    <dgm:cxn modelId="{565194F3-5BE3-4018-99C6-1994430AFDD7}" type="presOf" srcId="{53A4D935-5594-451C-9028-93D487643213}" destId="{C97F8635-F7E9-4C9A-8DB0-BB9F2C288BE7}" srcOrd="0" destOrd="0" presId="urn:microsoft.com/office/officeart/2005/8/layout/hProcess11"/>
    <dgm:cxn modelId="{243163BD-9B86-4A38-BE26-4EE98183914F}" type="presOf" srcId="{048180E6-EF95-4072-BCE5-3DC86B47A30A}" destId="{838BB9E6-8B51-4975-AD95-BA4DE69D0FF8}" srcOrd="0" destOrd="0" presId="urn:microsoft.com/office/officeart/2005/8/layout/hProcess11"/>
    <dgm:cxn modelId="{EBA5E08F-DF8F-4350-8310-30DD39709D24}" type="presOf" srcId="{62554BB1-9DFC-4A85-B20E-69C065C4BEE1}" destId="{9E12BEE8-6D61-4882-83E9-23A3180F4E1A}" srcOrd="0" destOrd="0" presId="urn:microsoft.com/office/officeart/2005/8/layout/hProcess11"/>
    <dgm:cxn modelId="{A4CBBD76-9656-4F43-BB02-080A922593A4}" type="presOf" srcId="{736D1DD4-75B3-4288-8DE1-1B003A28150D}" destId="{4924DA77-3BF0-4E10-8DEC-FBD5A4F253A9}" srcOrd="0" destOrd="0" presId="urn:microsoft.com/office/officeart/2005/8/layout/hProcess11"/>
    <dgm:cxn modelId="{3B944EF1-4BC5-4DB5-8425-72FDEEEB9F1A}" srcId="{048180E6-EF95-4072-BCE5-3DC86B47A30A}" destId="{736D1DD4-75B3-4288-8DE1-1B003A28150D}" srcOrd="0" destOrd="0" parTransId="{D0BCCCFD-ADFE-42D3-BDE6-791CAC14372A}" sibTransId="{AD6A8639-6DED-4C3F-BA7D-95B476C62B34}"/>
    <dgm:cxn modelId="{89E52444-CFCC-4763-B42E-13CB07BBC070}" type="presParOf" srcId="{838BB9E6-8B51-4975-AD95-BA4DE69D0FF8}" destId="{F59DED30-249F-45C9-BA53-51CC2BA155E1}" srcOrd="0" destOrd="0" presId="urn:microsoft.com/office/officeart/2005/8/layout/hProcess11"/>
    <dgm:cxn modelId="{642E180E-2361-423A-93A0-C562035BD21E}" type="presParOf" srcId="{838BB9E6-8B51-4975-AD95-BA4DE69D0FF8}" destId="{E675A657-A239-4819-B1A9-F8A0625EF753}" srcOrd="1" destOrd="0" presId="urn:microsoft.com/office/officeart/2005/8/layout/hProcess11"/>
    <dgm:cxn modelId="{22873E34-5BBD-440B-8F63-2184A3D36865}" type="presParOf" srcId="{E675A657-A239-4819-B1A9-F8A0625EF753}" destId="{200785FB-537D-49C8-9548-08308EB11A42}" srcOrd="0" destOrd="0" presId="urn:microsoft.com/office/officeart/2005/8/layout/hProcess11"/>
    <dgm:cxn modelId="{6D20543E-70BF-474B-BD20-E22E9347B776}" type="presParOf" srcId="{200785FB-537D-49C8-9548-08308EB11A42}" destId="{4924DA77-3BF0-4E10-8DEC-FBD5A4F253A9}" srcOrd="0" destOrd="0" presId="urn:microsoft.com/office/officeart/2005/8/layout/hProcess11"/>
    <dgm:cxn modelId="{C089B4C5-A9D9-4901-A4FD-81958B8558E1}" type="presParOf" srcId="{200785FB-537D-49C8-9548-08308EB11A42}" destId="{BBDDD15B-E4E3-4285-8B03-CD0C639ADD7C}" srcOrd="1" destOrd="0" presId="urn:microsoft.com/office/officeart/2005/8/layout/hProcess11"/>
    <dgm:cxn modelId="{18F791AA-DA0D-4AC3-9D0D-D3B308E09B78}" type="presParOf" srcId="{200785FB-537D-49C8-9548-08308EB11A42}" destId="{D4583220-3873-49F3-B888-408CF7FD1F22}" srcOrd="2" destOrd="0" presId="urn:microsoft.com/office/officeart/2005/8/layout/hProcess11"/>
    <dgm:cxn modelId="{9FFA6A26-5319-48DD-BB3E-737A82E731A0}" type="presParOf" srcId="{E675A657-A239-4819-B1A9-F8A0625EF753}" destId="{8659796A-ECEE-414F-B9B8-CA82BFAC1151}" srcOrd="1" destOrd="0" presId="urn:microsoft.com/office/officeart/2005/8/layout/hProcess11"/>
    <dgm:cxn modelId="{BEF31776-F8A5-49E1-BE27-D855146B888E}" type="presParOf" srcId="{E675A657-A239-4819-B1A9-F8A0625EF753}" destId="{B62A382A-22D1-4426-9806-6AF2973AC044}" srcOrd="2" destOrd="0" presId="urn:microsoft.com/office/officeart/2005/8/layout/hProcess11"/>
    <dgm:cxn modelId="{66B42BAF-A41E-425E-97B7-1A6F40488BB6}" type="presParOf" srcId="{B62A382A-22D1-4426-9806-6AF2973AC044}" destId="{C97F8635-F7E9-4C9A-8DB0-BB9F2C288BE7}" srcOrd="0" destOrd="0" presId="urn:microsoft.com/office/officeart/2005/8/layout/hProcess11"/>
    <dgm:cxn modelId="{E7CF8B20-0B6D-43E1-8804-3ED368F0579D}" type="presParOf" srcId="{B62A382A-22D1-4426-9806-6AF2973AC044}" destId="{72C13AA8-F685-4678-B015-08472DA1AD4A}" srcOrd="1" destOrd="0" presId="urn:microsoft.com/office/officeart/2005/8/layout/hProcess11"/>
    <dgm:cxn modelId="{F3C74689-E689-4A83-8894-53F011AE7C83}" type="presParOf" srcId="{B62A382A-22D1-4426-9806-6AF2973AC044}" destId="{D16FC956-1856-41F5-A23E-EFE80F9E88CF}" srcOrd="2" destOrd="0" presId="urn:microsoft.com/office/officeart/2005/8/layout/hProcess11"/>
    <dgm:cxn modelId="{ECC92B1C-00D4-4C40-B01A-183D889CDE44}" type="presParOf" srcId="{E675A657-A239-4819-B1A9-F8A0625EF753}" destId="{08A5C140-DBC5-437C-93A4-A7156D60B19F}" srcOrd="3" destOrd="0" presId="urn:microsoft.com/office/officeart/2005/8/layout/hProcess11"/>
    <dgm:cxn modelId="{8815804E-6B50-4595-A87A-F78F1E6587C4}" type="presParOf" srcId="{E675A657-A239-4819-B1A9-F8A0625EF753}" destId="{7BB6C9F0-C9CF-4769-8F04-13D50B9CC608}" srcOrd="4" destOrd="0" presId="urn:microsoft.com/office/officeart/2005/8/layout/hProcess11"/>
    <dgm:cxn modelId="{0537489C-C8DE-4E26-99AB-75FDB21875F0}" type="presParOf" srcId="{7BB6C9F0-C9CF-4769-8F04-13D50B9CC608}" destId="{4EA4DF48-55DA-4D4F-9F9C-E1400CF9EC4F}" srcOrd="0" destOrd="0" presId="urn:microsoft.com/office/officeart/2005/8/layout/hProcess11"/>
    <dgm:cxn modelId="{E7C1508C-7E6A-4B66-AB87-E24F85833B31}" type="presParOf" srcId="{7BB6C9F0-C9CF-4769-8F04-13D50B9CC608}" destId="{1910A2DC-266F-4AAF-AA4D-59EE89F2342D}" srcOrd="1" destOrd="0" presId="urn:microsoft.com/office/officeart/2005/8/layout/hProcess11"/>
    <dgm:cxn modelId="{64E04A4C-DFDE-45F8-B2AE-4424CD2B8A30}" type="presParOf" srcId="{7BB6C9F0-C9CF-4769-8F04-13D50B9CC608}" destId="{EA324FA0-D2B5-4DC2-A11E-02E4F11CE121}" srcOrd="2" destOrd="0" presId="urn:microsoft.com/office/officeart/2005/8/layout/hProcess11"/>
    <dgm:cxn modelId="{94D053BE-9D06-4D1A-BF92-51BAE46AC94F}" type="presParOf" srcId="{E675A657-A239-4819-B1A9-F8A0625EF753}" destId="{591F9AEC-E3ED-446B-8EDA-597DF623C2D2}" srcOrd="5" destOrd="0" presId="urn:microsoft.com/office/officeart/2005/8/layout/hProcess11"/>
    <dgm:cxn modelId="{3A67EA39-491B-4903-A2AF-41AAE725989C}" type="presParOf" srcId="{E675A657-A239-4819-B1A9-F8A0625EF753}" destId="{770CC2D4-05C4-49D7-9AB9-4C8C15A395BA}" srcOrd="6" destOrd="0" presId="urn:microsoft.com/office/officeart/2005/8/layout/hProcess11"/>
    <dgm:cxn modelId="{D810F32F-6E7E-4B68-8C73-30B9A784E832}" type="presParOf" srcId="{770CC2D4-05C4-49D7-9AB9-4C8C15A395BA}" destId="{9E12BEE8-6D61-4882-83E9-23A3180F4E1A}" srcOrd="0" destOrd="0" presId="urn:microsoft.com/office/officeart/2005/8/layout/hProcess11"/>
    <dgm:cxn modelId="{6490909E-4245-4A9A-810E-F66E4DA3D70E}" type="presParOf" srcId="{770CC2D4-05C4-49D7-9AB9-4C8C15A395BA}" destId="{97476F44-01BD-464A-A451-EEFF808D5F67}" srcOrd="1" destOrd="0" presId="urn:microsoft.com/office/officeart/2005/8/layout/hProcess11"/>
    <dgm:cxn modelId="{4A8CB00B-70E6-4D09-9890-DE473B37FBC1}" type="presParOf" srcId="{770CC2D4-05C4-49D7-9AB9-4C8C15A395BA}" destId="{6482D1F1-B90B-46BC-8BFB-030E498698D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12437-56D7-4743-9287-98B57D639FBF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7A8D9485-5E4D-46F1-B0D2-02702C31A01A}">
      <dgm:prSet phldrT="[Текст]"/>
      <dgm:spPr/>
      <dgm:t>
        <a:bodyPr/>
        <a:lstStyle/>
        <a:p>
          <a:r>
            <a:rPr lang="ru-RU" dirty="0" smtClean="0"/>
            <a:t>Централизованное хранение данных об абитуриентах</a:t>
          </a:r>
          <a:endParaRPr lang="ru-RU" dirty="0"/>
        </a:p>
      </dgm:t>
    </dgm:pt>
    <dgm:pt modelId="{C5114BDD-BB0B-4AFA-90B8-1EEF813A65A7}" type="parTrans" cxnId="{5D081537-4409-4225-83D5-CEA49B50E338}">
      <dgm:prSet/>
      <dgm:spPr/>
      <dgm:t>
        <a:bodyPr/>
        <a:lstStyle/>
        <a:p>
          <a:endParaRPr lang="ru-RU"/>
        </a:p>
      </dgm:t>
    </dgm:pt>
    <dgm:pt modelId="{FCC3D9FB-88B5-4AD4-9E25-CBA1E5B28D78}" type="sibTrans" cxnId="{5D081537-4409-4225-83D5-CEA49B50E338}">
      <dgm:prSet/>
      <dgm:spPr/>
      <dgm:t>
        <a:bodyPr/>
        <a:lstStyle/>
        <a:p>
          <a:endParaRPr lang="ru-RU"/>
        </a:p>
      </dgm:t>
    </dgm:pt>
    <dgm:pt modelId="{3482C945-49FE-4E67-9A61-F28C1C357BA9}">
      <dgm:prSet phldrT="[Текст]"/>
      <dgm:spPr/>
      <dgm:t>
        <a:bodyPr/>
        <a:lstStyle/>
        <a:p>
          <a:r>
            <a:rPr lang="ru-RU" dirty="0" smtClean="0"/>
            <a:t>Вывод отчётов форматы </a:t>
          </a:r>
          <a:r>
            <a:rPr lang="en-US" dirty="0" smtClean="0"/>
            <a:t>Excel, Word</a:t>
          </a:r>
          <a:r>
            <a:rPr lang="ru-RU" dirty="0" smtClean="0"/>
            <a:t> и </a:t>
          </a:r>
          <a:r>
            <a:rPr lang="en-US" dirty="0" smtClean="0"/>
            <a:t>PDF</a:t>
          </a:r>
          <a:endParaRPr lang="ru-RU" dirty="0"/>
        </a:p>
      </dgm:t>
    </dgm:pt>
    <dgm:pt modelId="{B7A9BE0F-4D25-425E-A89C-0E8822DE2F03}" type="parTrans" cxnId="{3BB9478B-72DA-4B38-B037-5E4BB120921D}">
      <dgm:prSet/>
      <dgm:spPr/>
      <dgm:t>
        <a:bodyPr/>
        <a:lstStyle/>
        <a:p>
          <a:endParaRPr lang="ru-RU"/>
        </a:p>
      </dgm:t>
    </dgm:pt>
    <dgm:pt modelId="{13C92E05-9D2C-4B9C-9320-CA651F471F20}" type="sibTrans" cxnId="{3BB9478B-72DA-4B38-B037-5E4BB120921D}">
      <dgm:prSet/>
      <dgm:spPr/>
      <dgm:t>
        <a:bodyPr/>
        <a:lstStyle/>
        <a:p>
          <a:endParaRPr lang="ru-RU"/>
        </a:p>
      </dgm:t>
    </dgm:pt>
    <dgm:pt modelId="{AFECB9D9-96D2-4C0D-9D5F-641F0D9CE485}">
      <dgm:prSet phldrT="[Текст]"/>
      <dgm:spPr/>
      <dgm:t>
        <a:bodyPr/>
        <a:lstStyle/>
        <a:p>
          <a:r>
            <a:rPr lang="ru-RU" dirty="0" smtClean="0"/>
            <a:t>Бесплатная</a:t>
          </a:r>
          <a:endParaRPr lang="ru-RU" dirty="0"/>
        </a:p>
      </dgm:t>
    </dgm:pt>
    <dgm:pt modelId="{60A32CE9-3D53-4337-BAD2-B9982BB6DD7D}" type="parTrans" cxnId="{AA909751-76D8-4725-BAD1-5B0D93FF304D}">
      <dgm:prSet/>
      <dgm:spPr/>
      <dgm:t>
        <a:bodyPr/>
        <a:lstStyle/>
        <a:p>
          <a:endParaRPr lang="ru-RU"/>
        </a:p>
      </dgm:t>
    </dgm:pt>
    <dgm:pt modelId="{14B4AA6F-23BD-4D63-B986-56FFCB92875A}" type="sibTrans" cxnId="{AA909751-76D8-4725-BAD1-5B0D93FF304D}">
      <dgm:prSet/>
      <dgm:spPr/>
      <dgm:t>
        <a:bodyPr/>
        <a:lstStyle/>
        <a:p>
          <a:endParaRPr lang="ru-RU"/>
        </a:p>
      </dgm:t>
    </dgm:pt>
    <dgm:pt modelId="{25EE02F2-678E-4A8F-B4B7-23571F939DC4}">
      <dgm:prSet phldrT="[Текст]"/>
      <dgm:spPr/>
      <dgm:t>
        <a:bodyPr/>
        <a:lstStyle/>
        <a:p>
          <a:r>
            <a:rPr lang="ru-RU" dirty="0" smtClean="0"/>
            <a:t>Несложна в сопровождении</a:t>
          </a:r>
          <a:endParaRPr lang="ru-RU" dirty="0"/>
        </a:p>
      </dgm:t>
    </dgm:pt>
    <dgm:pt modelId="{CA912817-44EE-498B-8F4E-DB4B5AA6915F}" type="parTrans" cxnId="{93527D00-2AF6-445B-871A-2BDDE2F37B0B}">
      <dgm:prSet/>
      <dgm:spPr/>
      <dgm:t>
        <a:bodyPr/>
        <a:lstStyle/>
        <a:p>
          <a:endParaRPr lang="ru-RU"/>
        </a:p>
      </dgm:t>
    </dgm:pt>
    <dgm:pt modelId="{08CC0D01-29D8-4BF2-8AF2-F0092698FA76}" type="sibTrans" cxnId="{93527D00-2AF6-445B-871A-2BDDE2F37B0B}">
      <dgm:prSet/>
      <dgm:spPr/>
      <dgm:t>
        <a:bodyPr/>
        <a:lstStyle/>
        <a:p>
          <a:endParaRPr lang="ru-RU"/>
        </a:p>
      </dgm:t>
    </dgm:pt>
    <dgm:pt modelId="{A0FA8ECE-ABCD-42C3-877E-96B531466FE1}" type="pres">
      <dgm:prSet presAssocID="{7C812437-56D7-4743-9287-98B57D639FB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5DFF309-C235-4FF2-8990-4D63B54DC000}" type="pres">
      <dgm:prSet presAssocID="{7A8D9485-5E4D-46F1-B0D2-02702C31A01A}" presName="parentLin" presStyleCnt="0"/>
      <dgm:spPr/>
    </dgm:pt>
    <dgm:pt modelId="{A879FD80-DD09-4B60-9EBB-3652DCA547CD}" type="pres">
      <dgm:prSet presAssocID="{7A8D9485-5E4D-46F1-B0D2-02702C31A01A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820EE9A9-CC7B-40C6-8F57-FD98D90F1758}" type="pres">
      <dgm:prSet presAssocID="{7A8D9485-5E4D-46F1-B0D2-02702C31A01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CB4A10-A7EC-4C3D-8AB9-603E61A0494B}" type="pres">
      <dgm:prSet presAssocID="{7A8D9485-5E4D-46F1-B0D2-02702C31A01A}" presName="negativeSpace" presStyleCnt="0"/>
      <dgm:spPr/>
    </dgm:pt>
    <dgm:pt modelId="{8BF80F53-82AC-4AC9-8FD7-8D47FB1FD869}" type="pres">
      <dgm:prSet presAssocID="{7A8D9485-5E4D-46F1-B0D2-02702C31A01A}" presName="childText" presStyleLbl="conFgAcc1" presStyleIdx="0" presStyleCnt="4">
        <dgm:presLayoutVars>
          <dgm:bulletEnabled val="1"/>
        </dgm:presLayoutVars>
      </dgm:prSet>
      <dgm:spPr/>
    </dgm:pt>
    <dgm:pt modelId="{9DEFCE59-3402-4A59-BF5D-D2179AA2DCC1}" type="pres">
      <dgm:prSet presAssocID="{FCC3D9FB-88B5-4AD4-9E25-CBA1E5B28D78}" presName="spaceBetweenRectangles" presStyleCnt="0"/>
      <dgm:spPr/>
    </dgm:pt>
    <dgm:pt modelId="{4D9BD33D-AC68-48AC-BB05-F11DA95A9B85}" type="pres">
      <dgm:prSet presAssocID="{3482C945-49FE-4E67-9A61-F28C1C357BA9}" presName="parentLin" presStyleCnt="0"/>
      <dgm:spPr/>
    </dgm:pt>
    <dgm:pt modelId="{3155A3A4-49C7-4011-B9F0-5A6DE3BC2FF4}" type="pres">
      <dgm:prSet presAssocID="{3482C945-49FE-4E67-9A61-F28C1C357BA9}" presName="parentLeftMargin" presStyleLbl="node1" presStyleIdx="0" presStyleCnt="4"/>
      <dgm:spPr/>
      <dgm:t>
        <a:bodyPr/>
        <a:lstStyle/>
        <a:p>
          <a:endParaRPr lang="ru-RU"/>
        </a:p>
      </dgm:t>
    </dgm:pt>
    <dgm:pt modelId="{C678BB57-7D30-4768-93A2-1E8818DBA352}" type="pres">
      <dgm:prSet presAssocID="{3482C945-49FE-4E67-9A61-F28C1C357BA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F88C3E-FFE3-4729-8632-A1DF3ABF63D2}" type="pres">
      <dgm:prSet presAssocID="{3482C945-49FE-4E67-9A61-F28C1C357BA9}" presName="negativeSpace" presStyleCnt="0"/>
      <dgm:spPr/>
    </dgm:pt>
    <dgm:pt modelId="{E00ED23F-240F-40DA-A81C-ADF4B0F24E25}" type="pres">
      <dgm:prSet presAssocID="{3482C945-49FE-4E67-9A61-F28C1C357BA9}" presName="childText" presStyleLbl="conFgAcc1" presStyleIdx="1" presStyleCnt="4">
        <dgm:presLayoutVars>
          <dgm:bulletEnabled val="1"/>
        </dgm:presLayoutVars>
      </dgm:prSet>
      <dgm:spPr/>
    </dgm:pt>
    <dgm:pt modelId="{41A16032-A0D0-473B-848C-5D7B76456E1C}" type="pres">
      <dgm:prSet presAssocID="{13C92E05-9D2C-4B9C-9320-CA651F471F20}" presName="spaceBetweenRectangles" presStyleCnt="0"/>
      <dgm:spPr/>
    </dgm:pt>
    <dgm:pt modelId="{4577777F-3E4D-4C02-9806-768DAF94C5B8}" type="pres">
      <dgm:prSet presAssocID="{AFECB9D9-96D2-4C0D-9D5F-641F0D9CE485}" presName="parentLin" presStyleCnt="0"/>
      <dgm:spPr/>
    </dgm:pt>
    <dgm:pt modelId="{85C55E41-E8EC-4076-AB3F-B8EC4C10791D}" type="pres">
      <dgm:prSet presAssocID="{AFECB9D9-96D2-4C0D-9D5F-641F0D9CE485}" presName="parentLeftMargin" presStyleLbl="node1" presStyleIdx="1" presStyleCnt="4"/>
      <dgm:spPr/>
      <dgm:t>
        <a:bodyPr/>
        <a:lstStyle/>
        <a:p>
          <a:endParaRPr lang="ru-RU"/>
        </a:p>
      </dgm:t>
    </dgm:pt>
    <dgm:pt modelId="{BCEB2878-F766-4EA7-98E8-7241AA7ADACE}" type="pres">
      <dgm:prSet presAssocID="{AFECB9D9-96D2-4C0D-9D5F-641F0D9CE48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92D9B3-FBC0-4C27-9072-6424921ACF5E}" type="pres">
      <dgm:prSet presAssocID="{AFECB9D9-96D2-4C0D-9D5F-641F0D9CE485}" presName="negativeSpace" presStyleCnt="0"/>
      <dgm:spPr/>
    </dgm:pt>
    <dgm:pt modelId="{740A8976-7F04-4890-B3C0-54288C8E9A3F}" type="pres">
      <dgm:prSet presAssocID="{AFECB9D9-96D2-4C0D-9D5F-641F0D9CE485}" presName="childText" presStyleLbl="conFgAcc1" presStyleIdx="2" presStyleCnt="4">
        <dgm:presLayoutVars>
          <dgm:bulletEnabled val="1"/>
        </dgm:presLayoutVars>
      </dgm:prSet>
      <dgm:spPr/>
    </dgm:pt>
    <dgm:pt modelId="{BFA064EC-EE57-4080-9399-6A2EFA6B3A6B}" type="pres">
      <dgm:prSet presAssocID="{14B4AA6F-23BD-4D63-B986-56FFCB92875A}" presName="spaceBetweenRectangles" presStyleCnt="0"/>
      <dgm:spPr/>
    </dgm:pt>
    <dgm:pt modelId="{B285E516-3148-4D37-B2B8-6E3A22A03ECD}" type="pres">
      <dgm:prSet presAssocID="{25EE02F2-678E-4A8F-B4B7-23571F939DC4}" presName="parentLin" presStyleCnt="0"/>
      <dgm:spPr/>
    </dgm:pt>
    <dgm:pt modelId="{21254AC6-F49E-49C2-A77B-16FE05780B32}" type="pres">
      <dgm:prSet presAssocID="{25EE02F2-678E-4A8F-B4B7-23571F939DC4}" presName="parentLeftMargin" presStyleLbl="node1" presStyleIdx="2" presStyleCnt="4"/>
      <dgm:spPr/>
      <dgm:t>
        <a:bodyPr/>
        <a:lstStyle/>
        <a:p>
          <a:endParaRPr lang="ru-RU"/>
        </a:p>
      </dgm:t>
    </dgm:pt>
    <dgm:pt modelId="{8180CA84-6CA0-4AA1-AB37-D7BFBC3E3E59}" type="pres">
      <dgm:prSet presAssocID="{25EE02F2-678E-4A8F-B4B7-23571F939DC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921FF6-FE42-482C-A7F6-62ED1095E31D}" type="pres">
      <dgm:prSet presAssocID="{25EE02F2-678E-4A8F-B4B7-23571F939DC4}" presName="negativeSpace" presStyleCnt="0"/>
      <dgm:spPr/>
    </dgm:pt>
    <dgm:pt modelId="{949E461B-B356-4A17-9830-A0B59E609E76}" type="pres">
      <dgm:prSet presAssocID="{25EE02F2-678E-4A8F-B4B7-23571F939DC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529FBED-6F72-4167-985C-01DF2B2E98CC}" type="presOf" srcId="{25EE02F2-678E-4A8F-B4B7-23571F939DC4}" destId="{8180CA84-6CA0-4AA1-AB37-D7BFBC3E3E59}" srcOrd="1" destOrd="0" presId="urn:microsoft.com/office/officeart/2005/8/layout/list1"/>
    <dgm:cxn modelId="{C5488C18-13A5-4B45-B2B5-3E672EFAE7DA}" type="presOf" srcId="{AFECB9D9-96D2-4C0D-9D5F-641F0D9CE485}" destId="{85C55E41-E8EC-4076-AB3F-B8EC4C10791D}" srcOrd="0" destOrd="0" presId="urn:microsoft.com/office/officeart/2005/8/layout/list1"/>
    <dgm:cxn modelId="{3BB9478B-72DA-4B38-B037-5E4BB120921D}" srcId="{7C812437-56D7-4743-9287-98B57D639FBF}" destId="{3482C945-49FE-4E67-9A61-F28C1C357BA9}" srcOrd="1" destOrd="0" parTransId="{B7A9BE0F-4D25-425E-A89C-0E8822DE2F03}" sibTransId="{13C92E05-9D2C-4B9C-9320-CA651F471F20}"/>
    <dgm:cxn modelId="{44E12F31-B682-4FFA-AAE9-3ECA79A0F926}" type="presOf" srcId="{3482C945-49FE-4E67-9A61-F28C1C357BA9}" destId="{3155A3A4-49C7-4011-B9F0-5A6DE3BC2FF4}" srcOrd="0" destOrd="0" presId="urn:microsoft.com/office/officeart/2005/8/layout/list1"/>
    <dgm:cxn modelId="{11278C0C-208A-4D67-9AC6-DF6B503F5D3A}" type="presOf" srcId="{25EE02F2-678E-4A8F-B4B7-23571F939DC4}" destId="{21254AC6-F49E-49C2-A77B-16FE05780B32}" srcOrd="0" destOrd="0" presId="urn:microsoft.com/office/officeart/2005/8/layout/list1"/>
    <dgm:cxn modelId="{76D19243-7CF6-43FF-9CEA-344C200BF39F}" type="presOf" srcId="{7A8D9485-5E4D-46F1-B0D2-02702C31A01A}" destId="{820EE9A9-CC7B-40C6-8F57-FD98D90F1758}" srcOrd="1" destOrd="0" presId="urn:microsoft.com/office/officeart/2005/8/layout/list1"/>
    <dgm:cxn modelId="{6D83BA08-B538-488A-B94C-486F2CFA3AA2}" type="presOf" srcId="{7A8D9485-5E4D-46F1-B0D2-02702C31A01A}" destId="{A879FD80-DD09-4B60-9EBB-3652DCA547CD}" srcOrd="0" destOrd="0" presId="urn:microsoft.com/office/officeart/2005/8/layout/list1"/>
    <dgm:cxn modelId="{93527D00-2AF6-445B-871A-2BDDE2F37B0B}" srcId="{7C812437-56D7-4743-9287-98B57D639FBF}" destId="{25EE02F2-678E-4A8F-B4B7-23571F939DC4}" srcOrd="3" destOrd="0" parTransId="{CA912817-44EE-498B-8F4E-DB4B5AA6915F}" sibTransId="{08CC0D01-29D8-4BF2-8AF2-F0092698FA76}"/>
    <dgm:cxn modelId="{D6BB1C64-8CD2-493F-BE8A-48B9F516FE0C}" type="presOf" srcId="{AFECB9D9-96D2-4C0D-9D5F-641F0D9CE485}" destId="{BCEB2878-F766-4EA7-98E8-7241AA7ADACE}" srcOrd="1" destOrd="0" presId="urn:microsoft.com/office/officeart/2005/8/layout/list1"/>
    <dgm:cxn modelId="{AA909751-76D8-4725-BAD1-5B0D93FF304D}" srcId="{7C812437-56D7-4743-9287-98B57D639FBF}" destId="{AFECB9D9-96D2-4C0D-9D5F-641F0D9CE485}" srcOrd="2" destOrd="0" parTransId="{60A32CE9-3D53-4337-BAD2-B9982BB6DD7D}" sibTransId="{14B4AA6F-23BD-4D63-B986-56FFCB92875A}"/>
    <dgm:cxn modelId="{5D081537-4409-4225-83D5-CEA49B50E338}" srcId="{7C812437-56D7-4743-9287-98B57D639FBF}" destId="{7A8D9485-5E4D-46F1-B0D2-02702C31A01A}" srcOrd="0" destOrd="0" parTransId="{C5114BDD-BB0B-4AFA-90B8-1EEF813A65A7}" sibTransId="{FCC3D9FB-88B5-4AD4-9E25-CBA1E5B28D78}"/>
    <dgm:cxn modelId="{775A717A-D39E-4D18-8952-180F968A6D40}" type="presOf" srcId="{7C812437-56D7-4743-9287-98B57D639FBF}" destId="{A0FA8ECE-ABCD-42C3-877E-96B531466FE1}" srcOrd="0" destOrd="0" presId="urn:microsoft.com/office/officeart/2005/8/layout/list1"/>
    <dgm:cxn modelId="{E53909EF-259B-4499-A6D4-1E90D3743D23}" type="presOf" srcId="{3482C945-49FE-4E67-9A61-F28C1C357BA9}" destId="{C678BB57-7D30-4768-93A2-1E8818DBA352}" srcOrd="1" destOrd="0" presId="urn:microsoft.com/office/officeart/2005/8/layout/list1"/>
    <dgm:cxn modelId="{0E12BC63-686C-4A02-968A-62E0BAF89C74}" type="presParOf" srcId="{A0FA8ECE-ABCD-42C3-877E-96B531466FE1}" destId="{D5DFF309-C235-4FF2-8990-4D63B54DC000}" srcOrd="0" destOrd="0" presId="urn:microsoft.com/office/officeart/2005/8/layout/list1"/>
    <dgm:cxn modelId="{3A1D00CA-1FEA-4BFC-B3B8-2159A2B00D3E}" type="presParOf" srcId="{D5DFF309-C235-4FF2-8990-4D63B54DC000}" destId="{A879FD80-DD09-4B60-9EBB-3652DCA547CD}" srcOrd="0" destOrd="0" presId="urn:microsoft.com/office/officeart/2005/8/layout/list1"/>
    <dgm:cxn modelId="{84ED2EA3-D0BC-4365-8E41-0D34A91BCC73}" type="presParOf" srcId="{D5DFF309-C235-4FF2-8990-4D63B54DC000}" destId="{820EE9A9-CC7B-40C6-8F57-FD98D90F1758}" srcOrd="1" destOrd="0" presId="urn:microsoft.com/office/officeart/2005/8/layout/list1"/>
    <dgm:cxn modelId="{B34D1EC1-0CC3-4A6B-B750-8743B84265E2}" type="presParOf" srcId="{A0FA8ECE-ABCD-42C3-877E-96B531466FE1}" destId="{40CB4A10-A7EC-4C3D-8AB9-603E61A0494B}" srcOrd="1" destOrd="0" presId="urn:microsoft.com/office/officeart/2005/8/layout/list1"/>
    <dgm:cxn modelId="{204C83C8-36C5-42BC-8F78-1153AD921A69}" type="presParOf" srcId="{A0FA8ECE-ABCD-42C3-877E-96B531466FE1}" destId="{8BF80F53-82AC-4AC9-8FD7-8D47FB1FD869}" srcOrd="2" destOrd="0" presId="urn:microsoft.com/office/officeart/2005/8/layout/list1"/>
    <dgm:cxn modelId="{955D0390-C558-4DC9-B978-44CF7A1DDEA9}" type="presParOf" srcId="{A0FA8ECE-ABCD-42C3-877E-96B531466FE1}" destId="{9DEFCE59-3402-4A59-BF5D-D2179AA2DCC1}" srcOrd="3" destOrd="0" presId="urn:microsoft.com/office/officeart/2005/8/layout/list1"/>
    <dgm:cxn modelId="{3C6715BB-0CC9-453D-BFE8-6347FFA1F61F}" type="presParOf" srcId="{A0FA8ECE-ABCD-42C3-877E-96B531466FE1}" destId="{4D9BD33D-AC68-48AC-BB05-F11DA95A9B85}" srcOrd="4" destOrd="0" presId="urn:microsoft.com/office/officeart/2005/8/layout/list1"/>
    <dgm:cxn modelId="{60960FB0-67C0-446E-BD34-86863879B3F4}" type="presParOf" srcId="{4D9BD33D-AC68-48AC-BB05-F11DA95A9B85}" destId="{3155A3A4-49C7-4011-B9F0-5A6DE3BC2FF4}" srcOrd="0" destOrd="0" presId="urn:microsoft.com/office/officeart/2005/8/layout/list1"/>
    <dgm:cxn modelId="{77DE2D8C-6B9C-4451-9A0C-3DB801636D82}" type="presParOf" srcId="{4D9BD33D-AC68-48AC-BB05-F11DA95A9B85}" destId="{C678BB57-7D30-4768-93A2-1E8818DBA352}" srcOrd="1" destOrd="0" presId="urn:microsoft.com/office/officeart/2005/8/layout/list1"/>
    <dgm:cxn modelId="{74A8C109-1441-4CFC-964C-7F2FCC1B3550}" type="presParOf" srcId="{A0FA8ECE-ABCD-42C3-877E-96B531466FE1}" destId="{03F88C3E-FFE3-4729-8632-A1DF3ABF63D2}" srcOrd="5" destOrd="0" presId="urn:microsoft.com/office/officeart/2005/8/layout/list1"/>
    <dgm:cxn modelId="{5FAEDEEC-7158-4D35-9D34-3936239EA60F}" type="presParOf" srcId="{A0FA8ECE-ABCD-42C3-877E-96B531466FE1}" destId="{E00ED23F-240F-40DA-A81C-ADF4B0F24E25}" srcOrd="6" destOrd="0" presId="urn:microsoft.com/office/officeart/2005/8/layout/list1"/>
    <dgm:cxn modelId="{0FB79092-63C8-4F19-940B-C068D1A2FBA8}" type="presParOf" srcId="{A0FA8ECE-ABCD-42C3-877E-96B531466FE1}" destId="{41A16032-A0D0-473B-848C-5D7B76456E1C}" srcOrd="7" destOrd="0" presId="urn:microsoft.com/office/officeart/2005/8/layout/list1"/>
    <dgm:cxn modelId="{EC5E44CE-0A5E-4C5F-94D8-CBDC33EAB5EE}" type="presParOf" srcId="{A0FA8ECE-ABCD-42C3-877E-96B531466FE1}" destId="{4577777F-3E4D-4C02-9806-768DAF94C5B8}" srcOrd="8" destOrd="0" presId="urn:microsoft.com/office/officeart/2005/8/layout/list1"/>
    <dgm:cxn modelId="{ED71740E-6B1E-4DBD-BADE-AF73BB49EC63}" type="presParOf" srcId="{4577777F-3E4D-4C02-9806-768DAF94C5B8}" destId="{85C55E41-E8EC-4076-AB3F-B8EC4C10791D}" srcOrd="0" destOrd="0" presId="urn:microsoft.com/office/officeart/2005/8/layout/list1"/>
    <dgm:cxn modelId="{9F1E599C-D99C-4190-A25A-17E9DF79DDD6}" type="presParOf" srcId="{4577777F-3E4D-4C02-9806-768DAF94C5B8}" destId="{BCEB2878-F766-4EA7-98E8-7241AA7ADACE}" srcOrd="1" destOrd="0" presId="urn:microsoft.com/office/officeart/2005/8/layout/list1"/>
    <dgm:cxn modelId="{B22A4107-FFFB-4FD7-B26F-B75C5B4EE547}" type="presParOf" srcId="{A0FA8ECE-ABCD-42C3-877E-96B531466FE1}" destId="{4392D9B3-FBC0-4C27-9072-6424921ACF5E}" srcOrd="9" destOrd="0" presId="urn:microsoft.com/office/officeart/2005/8/layout/list1"/>
    <dgm:cxn modelId="{EC5423FC-345A-4B25-9744-836629E89493}" type="presParOf" srcId="{A0FA8ECE-ABCD-42C3-877E-96B531466FE1}" destId="{740A8976-7F04-4890-B3C0-54288C8E9A3F}" srcOrd="10" destOrd="0" presId="urn:microsoft.com/office/officeart/2005/8/layout/list1"/>
    <dgm:cxn modelId="{718D9CDB-3764-486C-AAC8-5BEF45D87F5D}" type="presParOf" srcId="{A0FA8ECE-ABCD-42C3-877E-96B531466FE1}" destId="{BFA064EC-EE57-4080-9399-6A2EFA6B3A6B}" srcOrd="11" destOrd="0" presId="urn:microsoft.com/office/officeart/2005/8/layout/list1"/>
    <dgm:cxn modelId="{3DC21A3F-992B-4A2B-A91A-5050F9AE5D92}" type="presParOf" srcId="{A0FA8ECE-ABCD-42C3-877E-96B531466FE1}" destId="{B285E516-3148-4D37-B2B8-6E3A22A03ECD}" srcOrd="12" destOrd="0" presId="urn:microsoft.com/office/officeart/2005/8/layout/list1"/>
    <dgm:cxn modelId="{18D4B741-4DD7-4EC0-90E2-2BF5994B8313}" type="presParOf" srcId="{B285E516-3148-4D37-B2B8-6E3A22A03ECD}" destId="{21254AC6-F49E-49C2-A77B-16FE05780B32}" srcOrd="0" destOrd="0" presId="urn:microsoft.com/office/officeart/2005/8/layout/list1"/>
    <dgm:cxn modelId="{A7D694B6-C84B-412E-9763-42A2ADE8AA6A}" type="presParOf" srcId="{B285E516-3148-4D37-B2B8-6E3A22A03ECD}" destId="{8180CA84-6CA0-4AA1-AB37-D7BFBC3E3E59}" srcOrd="1" destOrd="0" presId="urn:microsoft.com/office/officeart/2005/8/layout/list1"/>
    <dgm:cxn modelId="{AAB9F5D8-7EF5-4255-9938-80A067290A85}" type="presParOf" srcId="{A0FA8ECE-ABCD-42C3-877E-96B531466FE1}" destId="{F0921FF6-FE42-482C-A7F6-62ED1095E31D}" srcOrd="13" destOrd="0" presId="urn:microsoft.com/office/officeart/2005/8/layout/list1"/>
    <dgm:cxn modelId="{85ADB524-D8F0-4A28-9C6B-F034D359D335}" type="presParOf" srcId="{A0FA8ECE-ABCD-42C3-877E-96B531466FE1}" destId="{949E461B-B356-4A17-9830-A0B59E609E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43749D-AB5F-4E8E-8488-A28FD321024E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42EFCA1F-CEEA-4D27-8613-C1D796FAD42A}">
      <dgm:prSet phldrT="[Текст]"/>
      <dgm:spPr/>
      <dgm:t>
        <a:bodyPr/>
        <a:lstStyle/>
        <a:p>
          <a:r>
            <a:rPr lang="ru-RU" dirty="0" smtClean="0"/>
            <a:t>Зависимость от </a:t>
          </a:r>
          <a:r>
            <a:rPr lang="en-US" dirty="0" smtClean="0"/>
            <a:t>Microsoft</a:t>
          </a:r>
          <a:endParaRPr lang="ru-RU" dirty="0"/>
        </a:p>
      </dgm:t>
    </dgm:pt>
    <dgm:pt modelId="{0244FCA2-9FF4-4242-8864-D80491C88953}" type="parTrans" cxnId="{77E2235C-C5C9-44AA-8BF1-E28DC7584901}">
      <dgm:prSet/>
      <dgm:spPr/>
      <dgm:t>
        <a:bodyPr/>
        <a:lstStyle/>
        <a:p>
          <a:endParaRPr lang="ru-RU"/>
        </a:p>
      </dgm:t>
    </dgm:pt>
    <dgm:pt modelId="{F4029696-20CF-4469-85E5-BB6FDC826698}" type="sibTrans" cxnId="{77E2235C-C5C9-44AA-8BF1-E28DC7584901}">
      <dgm:prSet/>
      <dgm:spPr/>
      <dgm:t>
        <a:bodyPr/>
        <a:lstStyle/>
        <a:p>
          <a:endParaRPr lang="ru-RU"/>
        </a:p>
      </dgm:t>
    </dgm:pt>
    <dgm:pt modelId="{4D3FEC25-A658-47FB-9894-0D372D5EA34E}">
      <dgm:prSet phldrT="[Текст]"/>
      <dgm:spPr/>
      <dgm:t>
        <a:bodyPr/>
        <a:lstStyle/>
        <a:p>
          <a:r>
            <a:rPr lang="ru-RU" dirty="0" smtClean="0"/>
            <a:t>Сложная база данных</a:t>
          </a:r>
          <a:endParaRPr lang="ru-RU" dirty="0"/>
        </a:p>
      </dgm:t>
    </dgm:pt>
    <dgm:pt modelId="{A304DA03-F305-4E74-8875-C448D6F0D300}" type="parTrans" cxnId="{FB6C81E4-8E69-4BCA-B7D4-1A71517B9BE6}">
      <dgm:prSet/>
      <dgm:spPr/>
      <dgm:t>
        <a:bodyPr/>
        <a:lstStyle/>
        <a:p>
          <a:endParaRPr lang="ru-RU"/>
        </a:p>
      </dgm:t>
    </dgm:pt>
    <dgm:pt modelId="{677292B3-1DFA-4109-86AC-41D158F966BD}" type="sibTrans" cxnId="{FB6C81E4-8E69-4BCA-B7D4-1A71517B9BE6}">
      <dgm:prSet/>
      <dgm:spPr/>
      <dgm:t>
        <a:bodyPr/>
        <a:lstStyle/>
        <a:p>
          <a:endParaRPr lang="ru-RU"/>
        </a:p>
      </dgm:t>
    </dgm:pt>
    <dgm:pt modelId="{B2D5DFEA-3320-4EB5-84C9-DFEED500BC49}" type="pres">
      <dgm:prSet presAssocID="{9E43749D-AB5F-4E8E-8488-A28FD321024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62B5D1-FE3A-4968-A742-7F8E9A582C5B}" type="pres">
      <dgm:prSet presAssocID="{42EFCA1F-CEEA-4D27-8613-C1D796FAD42A}" presName="parentLin" presStyleCnt="0"/>
      <dgm:spPr/>
    </dgm:pt>
    <dgm:pt modelId="{1C823208-8CEB-4661-9915-6D89F9683224}" type="pres">
      <dgm:prSet presAssocID="{42EFCA1F-CEEA-4D27-8613-C1D796FAD42A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E6E4BBF1-0364-4556-BECC-445D8F84E0D3}" type="pres">
      <dgm:prSet presAssocID="{42EFCA1F-CEEA-4D27-8613-C1D796FAD42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F45BEC-4B72-4AE8-8D1C-03C0A16E01AE}" type="pres">
      <dgm:prSet presAssocID="{42EFCA1F-CEEA-4D27-8613-C1D796FAD42A}" presName="negativeSpace" presStyleCnt="0"/>
      <dgm:spPr/>
    </dgm:pt>
    <dgm:pt modelId="{3DA8095F-FFF4-4D5E-8728-269BD9B5D694}" type="pres">
      <dgm:prSet presAssocID="{42EFCA1F-CEEA-4D27-8613-C1D796FAD42A}" presName="childText" presStyleLbl="conFgAcc1" presStyleIdx="0" presStyleCnt="2">
        <dgm:presLayoutVars>
          <dgm:bulletEnabled val="1"/>
        </dgm:presLayoutVars>
      </dgm:prSet>
      <dgm:spPr/>
    </dgm:pt>
    <dgm:pt modelId="{2EE6DA52-E786-4F7C-96F8-016A8A1FB65E}" type="pres">
      <dgm:prSet presAssocID="{F4029696-20CF-4469-85E5-BB6FDC826698}" presName="spaceBetweenRectangles" presStyleCnt="0"/>
      <dgm:spPr/>
    </dgm:pt>
    <dgm:pt modelId="{00F36634-BF8F-4865-9875-DA863DCCED3D}" type="pres">
      <dgm:prSet presAssocID="{4D3FEC25-A658-47FB-9894-0D372D5EA34E}" presName="parentLin" presStyleCnt="0"/>
      <dgm:spPr/>
    </dgm:pt>
    <dgm:pt modelId="{41E6BEF9-05D8-406C-B090-35D2AB9E7EB0}" type="pres">
      <dgm:prSet presAssocID="{4D3FEC25-A658-47FB-9894-0D372D5EA34E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796AF3FE-19D0-4E43-A479-92674495BD4F}" type="pres">
      <dgm:prSet presAssocID="{4D3FEC25-A658-47FB-9894-0D372D5EA34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2ADC52-9CC6-4553-A2DB-AF0F74952361}" type="pres">
      <dgm:prSet presAssocID="{4D3FEC25-A658-47FB-9894-0D372D5EA34E}" presName="negativeSpace" presStyleCnt="0"/>
      <dgm:spPr/>
    </dgm:pt>
    <dgm:pt modelId="{9FFF33D4-8093-4202-8D8A-5112C113F680}" type="pres">
      <dgm:prSet presAssocID="{4D3FEC25-A658-47FB-9894-0D372D5EA34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D43B256-0EA3-4503-BA89-0BB7839C01BB}" type="presOf" srcId="{9E43749D-AB5F-4E8E-8488-A28FD321024E}" destId="{B2D5DFEA-3320-4EB5-84C9-DFEED500BC49}" srcOrd="0" destOrd="0" presId="urn:microsoft.com/office/officeart/2005/8/layout/list1"/>
    <dgm:cxn modelId="{91E4C757-1DE6-4D94-B7DC-D1D36590678D}" type="presOf" srcId="{4D3FEC25-A658-47FB-9894-0D372D5EA34E}" destId="{796AF3FE-19D0-4E43-A479-92674495BD4F}" srcOrd="1" destOrd="0" presId="urn:microsoft.com/office/officeart/2005/8/layout/list1"/>
    <dgm:cxn modelId="{D6DAE529-CB9A-44B7-BBD1-8C01F8B844F2}" type="presOf" srcId="{42EFCA1F-CEEA-4D27-8613-C1D796FAD42A}" destId="{E6E4BBF1-0364-4556-BECC-445D8F84E0D3}" srcOrd="1" destOrd="0" presId="urn:microsoft.com/office/officeart/2005/8/layout/list1"/>
    <dgm:cxn modelId="{80481F43-05BC-4C0F-9299-699EADD36A38}" type="presOf" srcId="{42EFCA1F-CEEA-4D27-8613-C1D796FAD42A}" destId="{1C823208-8CEB-4661-9915-6D89F9683224}" srcOrd="0" destOrd="0" presId="urn:microsoft.com/office/officeart/2005/8/layout/list1"/>
    <dgm:cxn modelId="{FB6C81E4-8E69-4BCA-B7D4-1A71517B9BE6}" srcId="{9E43749D-AB5F-4E8E-8488-A28FD321024E}" destId="{4D3FEC25-A658-47FB-9894-0D372D5EA34E}" srcOrd="1" destOrd="0" parTransId="{A304DA03-F305-4E74-8875-C448D6F0D300}" sibTransId="{677292B3-1DFA-4109-86AC-41D158F966BD}"/>
    <dgm:cxn modelId="{77E2235C-C5C9-44AA-8BF1-E28DC7584901}" srcId="{9E43749D-AB5F-4E8E-8488-A28FD321024E}" destId="{42EFCA1F-CEEA-4D27-8613-C1D796FAD42A}" srcOrd="0" destOrd="0" parTransId="{0244FCA2-9FF4-4242-8864-D80491C88953}" sibTransId="{F4029696-20CF-4469-85E5-BB6FDC826698}"/>
    <dgm:cxn modelId="{7EF6E38B-BF56-44B6-99C3-1582BA759733}" type="presOf" srcId="{4D3FEC25-A658-47FB-9894-0D372D5EA34E}" destId="{41E6BEF9-05D8-406C-B090-35D2AB9E7EB0}" srcOrd="0" destOrd="0" presId="urn:microsoft.com/office/officeart/2005/8/layout/list1"/>
    <dgm:cxn modelId="{1987B3C6-F820-4BEF-BC93-7B8829C64908}" type="presParOf" srcId="{B2D5DFEA-3320-4EB5-84C9-DFEED500BC49}" destId="{A562B5D1-FE3A-4968-A742-7F8E9A582C5B}" srcOrd="0" destOrd="0" presId="urn:microsoft.com/office/officeart/2005/8/layout/list1"/>
    <dgm:cxn modelId="{462B4B24-6830-4A45-8D05-7E75A9694CB3}" type="presParOf" srcId="{A562B5D1-FE3A-4968-A742-7F8E9A582C5B}" destId="{1C823208-8CEB-4661-9915-6D89F9683224}" srcOrd="0" destOrd="0" presId="urn:microsoft.com/office/officeart/2005/8/layout/list1"/>
    <dgm:cxn modelId="{D7B61F98-B5C8-42B4-913C-9E39F0DB460B}" type="presParOf" srcId="{A562B5D1-FE3A-4968-A742-7F8E9A582C5B}" destId="{E6E4BBF1-0364-4556-BECC-445D8F84E0D3}" srcOrd="1" destOrd="0" presId="urn:microsoft.com/office/officeart/2005/8/layout/list1"/>
    <dgm:cxn modelId="{31854736-67F0-4A21-9201-CF597D44D7A3}" type="presParOf" srcId="{B2D5DFEA-3320-4EB5-84C9-DFEED500BC49}" destId="{B9F45BEC-4B72-4AE8-8D1C-03C0A16E01AE}" srcOrd="1" destOrd="0" presId="urn:microsoft.com/office/officeart/2005/8/layout/list1"/>
    <dgm:cxn modelId="{EEE001B4-5C14-4F83-A036-D3D9B878441F}" type="presParOf" srcId="{B2D5DFEA-3320-4EB5-84C9-DFEED500BC49}" destId="{3DA8095F-FFF4-4D5E-8728-269BD9B5D694}" srcOrd="2" destOrd="0" presId="urn:microsoft.com/office/officeart/2005/8/layout/list1"/>
    <dgm:cxn modelId="{FFCBC879-B634-4BD7-BA3B-21E55007E298}" type="presParOf" srcId="{B2D5DFEA-3320-4EB5-84C9-DFEED500BC49}" destId="{2EE6DA52-E786-4F7C-96F8-016A8A1FB65E}" srcOrd="3" destOrd="0" presId="urn:microsoft.com/office/officeart/2005/8/layout/list1"/>
    <dgm:cxn modelId="{F5CCD33C-AAC9-48F4-9FC2-6D772E898010}" type="presParOf" srcId="{B2D5DFEA-3320-4EB5-84C9-DFEED500BC49}" destId="{00F36634-BF8F-4865-9875-DA863DCCED3D}" srcOrd="4" destOrd="0" presId="urn:microsoft.com/office/officeart/2005/8/layout/list1"/>
    <dgm:cxn modelId="{7E0CE725-45DE-4E2E-B878-A269C83A72BB}" type="presParOf" srcId="{00F36634-BF8F-4865-9875-DA863DCCED3D}" destId="{41E6BEF9-05D8-406C-B090-35D2AB9E7EB0}" srcOrd="0" destOrd="0" presId="urn:microsoft.com/office/officeart/2005/8/layout/list1"/>
    <dgm:cxn modelId="{D0CCF8DB-90D1-4C1A-AA02-2820BF609F28}" type="presParOf" srcId="{00F36634-BF8F-4865-9875-DA863DCCED3D}" destId="{796AF3FE-19D0-4E43-A479-92674495BD4F}" srcOrd="1" destOrd="0" presId="urn:microsoft.com/office/officeart/2005/8/layout/list1"/>
    <dgm:cxn modelId="{D9F01BC7-AD8D-43C1-BB5A-2B78F6CF80C6}" type="presParOf" srcId="{B2D5DFEA-3320-4EB5-84C9-DFEED500BC49}" destId="{012ADC52-9CC6-4553-A2DB-AF0F74952361}" srcOrd="5" destOrd="0" presId="urn:microsoft.com/office/officeart/2005/8/layout/list1"/>
    <dgm:cxn modelId="{ECB9014D-8303-4AB6-889B-6A5F12AB5C8B}" type="presParOf" srcId="{B2D5DFEA-3320-4EB5-84C9-DFEED500BC49}" destId="{9FFF33D4-8093-4202-8D8A-5112C113F6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BCA2EE-3DE6-4DF8-A1BC-73FE5670A41C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D5763929-8559-47A2-AB95-38967ABC759D}">
      <dgm:prSet phldrT="[Текст]"/>
      <dgm:spPr/>
      <dgm:t>
        <a:bodyPr/>
        <a:lstStyle/>
        <a:p>
          <a:r>
            <a:rPr lang="en-US" dirty="0" smtClean="0"/>
            <a:t>MS SQL</a:t>
          </a:r>
          <a:endParaRPr lang="ru-RU" dirty="0"/>
        </a:p>
      </dgm:t>
    </dgm:pt>
    <dgm:pt modelId="{7ADC52A4-107D-4B98-9F74-DA4C7C08492B}" type="parTrans" cxnId="{6202FE6F-1EFD-429A-AB2D-FE9D946D6AF7}">
      <dgm:prSet/>
      <dgm:spPr/>
      <dgm:t>
        <a:bodyPr/>
        <a:lstStyle/>
        <a:p>
          <a:endParaRPr lang="ru-RU"/>
        </a:p>
      </dgm:t>
    </dgm:pt>
    <dgm:pt modelId="{90D64D45-E804-464A-9918-AF0D5DE279CA}" type="sibTrans" cxnId="{6202FE6F-1EFD-429A-AB2D-FE9D946D6AF7}">
      <dgm:prSet/>
      <dgm:spPr/>
      <dgm:t>
        <a:bodyPr/>
        <a:lstStyle/>
        <a:p>
          <a:endParaRPr lang="ru-RU"/>
        </a:p>
      </dgm:t>
    </dgm:pt>
    <dgm:pt modelId="{1F84B74C-DD9C-4A3F-9496-50685647C748}">
      <dgm:prSet phldrT="[Текст]"/>
      <dgm:spPr/>
      <dgm:t>
        <a:bodyPr/>
        <a:lstStyle/>
        <a:p>
          <a:r>
            <a:rPr lang="en-US" dirty="0" smtClean="0"/>
            <a:t>MS Server 2008</a:t>
          </a:r>
          <a:endParaRPr lang="ru-RU" dirty="0"/>
        </a:p>
      </dgm:t>
    </dgm:pt>
    <dgm:pt modelId="{C576A7C5-ABB3-4F2C-A46D-6B7A71D17E5A}" type="parTrans" cxnId="{625C1BE5-8ADD-41A7-B909-3AB9ABCD21E6}">
      <dgm:prSet/>
      <dgm:spPr/>
      <dgm:t>
        <a:bodyPr/>
        <a:lstStyle/>
        <a:p>
          <a:endParaRPr lang="ru-RU"/>
        </a:p>
      </dgm:t>
    </dgm:pt>
    <dgm:pt modelId="{F7AFF710-DFAF-4790-80C1-E1C850522963}" type="sibTrans" cxnId="{625C1BE5-8ADD-41A7-B909-3AB9ABCD21E6}">
      <dgm:prSet/>
      <dgm:spPr/>
      <dgm:t>
        <a:bodyPr/>
        <a:lstStyle/>
        <a:p>
          <a:endParaRPr lang="ru-RU"/>
        </a:p>
      </dgm:t>
    </dgm:pt>
    <dgm:pt modelId="{D0D7842B-3284-4664-BA39-9FAE221FE730}">
      <dgm:prSet phldrT="[Текст]"/>
      <dgm:spPr/>
      <dgm:t>
        <a:bodyPr/>
        <a:lstStyle/>
        <a:p>
          <a:r>
            <a:rPr lang="ru-RU" dirty="0" smtClean="0"/>
            <a:t>Клиент 1</a:t>
          </a:r>
          <a:endParaRPr lang="ru-RU" dirty="0"/>
        </a:p>
      </dgm:t>
    </dgm:pt>
    <dgm:pt modelId="{0A0E25E9-6B26-4CC1-BDA4-82C453D5D1DE}" type="parTrans" cxnId="{9F88C4F8-4226-447E-9352-E3ED270725F4}">
      <dgm:prSet/>
      <dgm:spPr/>
      <dgm:t>
        <a:bodyPr/>
        <a:lstStyle/>
        <a:p>
          <a:endParaRPr lang="ru-RU"/>
        </a:p>
      </dgm:t>
    </dgm:pt>
    <dgm:pt modelId="{01ED3C87-C5CB-43ED-8BBA-40A5173EEB95}" type="sibTrans" cxnId="{9F88C4F8-4226-447E-9352-E3ED270725F4}">
      <dgm:prSet/>
      <dgm:spPr/>
      <dgm:t>
        <a:bodyPr/>
        <a:lstStyle/>
        <a:p>
          <a:endParaRPr lang="ru-RU"/>
        </a:p>
      </dgm:t>
    </dgm:pt>
    <dgm:pt modelId="{1C4B2B22-2BB3-4787-B3BD-75510EEE53DF}">
      <dgm:prSet phldrT="[Текст]"/>
      <dgm:spPr/>
      <dgm:t>
        <a:bodyPr/>
        <a:lstStyle/>
        <a:p>
          <a:r>
            <a:rPr lang="ru-RU" dirty="0" smtClean="0"/>
            <a:t>Клиент 2</a:t>
          </a:r>
          <a:endParaRPr lang="ru-RU" dirty="0"/>
        </a:p>
      </dgm:t>
    </dgm:pt>
    <dgm:pt modelId="{DCF59C90-A0F6-4CC5-BF6A-EF6BA8D76D7E}" type="parTrans" cxnId="{1A56BF21-D886-42B9-98BC-779FCBBE9B14}">
      <dgm:prSet/>
      <dgm:spPr/>
      <dgm:t>
        <a:bodyPr/>
        <a:lstStyle/>
        <a:p>
          <a:endParaRPr lang="ru-RU"/>
        </a:p>
      </dgm:t>
    </dgm:pt>
    <dgm:pt modelId="{46220A83-4750-48CB-BAA4-576323DFA23E}" type="sibTrans" cxnId="{1A56BF21-D886-42B9-98BC-779FCBBE9B14}">
      <dgm:prSet/>
      <dgm:spPr/>
      <dgm:t>
        <a:bodyPr/>
        <a:lstStyle/>
        <a:p>
          <a:endParaRPr lang="ru-RU"/>
        </a:p>
      </dgm:t>
    </dgm:pt>
    <dgm:pt modelId="{99C3BDF1-8397-4F7C-BA76-32149F9BD3E5}">
      <dgm:prSet phldrT="[Текст]"/>
      <dgm:spPr/>
      <dgm:t>
        <a:bodyPr/>
        <a:lstStyle/>
        <a:p>
          <a:r>
            <a:rPr lang="ru-RU" dirty="0" smtClean="0"/>
            <a:t>База данных</a:t>
          </a:r>
          <a:endParaRPr lang="ru-RU" dirty="0"/>
        </a:p>
      </dgm:t>
    </dgm:pt>
    <dgm:pt modelId="{024F8E33-1646-4363-A05D-4558E22ADD98}" type="parTrans" cxnId="{8619E3AC-B771-4138-B3B8-C045089138F7}">
      <dgm:prSet/>
      <dgm:spPr/>
      <dgm:t>
        <a:bodyPr/>
        <a:lstStyle/>
        <a:p>
          <a:endParaRPr lang="ru-RU"/>
        </a:p>
      </dgm:t>
    </dgm:pt>
    <dgm:pt modelId="{0AC7937B-8515-416D-B34D-C0D7E8930CF5}" type="sibTrans" cxnId="{8619E3AC-B771-4138-B3B8-C045089138F7}">
      <dgm:prSet/>
      <dgm:spPr/>
      <dgm:t>
        <a:bodyPr/>
        <a:lstStyle/>
        <a:p>
          <a:endParaRPr lang="ru-RU"/>
        </a:p>
      </dgm:t>
    </dgm:pt>
    <dgm:pt modelId="{8930313B-DE87-4286-8766-AF66F770C68E}">
      <dgm:prSet phldrT="[Текст]"/>
      <dgm:spPr/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FC9DF395-9863-49B5-96F1-CEE45998FEE0}" type="parTrans" cxnId="{3840BF9D-67BD-49A9-9AA2-B004ACB6DA52}">
      <dgm:prSet/>
      <dgm:spPr/>
      <dgm:t>
        <a:bodyPr/>
        <a:lstStyle/>
        <a:p>
          <a:endParaRPr lang="ru-RU"/>
        </a:p>
      </dgm:t>
    </dgm:pt>
    <dgm:pt modelId="{B22C3D82-EA6A-4039-8317-6CAD0925BCBD}" type="sibTrans" cxnId="{3840BF9D-67BD-49A9-9AA2-B004ACB6DA52}">
      <dgm:prSet/>
      <dgm:spPr/>
      <dgm:t>
        <a:bodyPr/>
        <a:lstStyle/>
        <a:p>
          <a:endParaRPr lang="ru-RU"/>
        </a:p>
      </dgm:t>
    </dgm:pt>
    <dgm:pt modelId="{2FCC7CA4-9CE0-4C82-A57C-20069C3E892F}">
      <dgm:prSet phldrT="[Текст]"/>
      <dgm:spPr/>
      <dgm:t>
        <a:bodyPr/>
        <a:lstStyle/>
        <a:p>
          <a:r>
            <a:rPr lang="ru-RU" dirty="0" smtClean="0"/>
            <a:t>Приложение</a:t>
          </a:r>
          <a:endParaRPr lang="ru-RU" dirty="0"/>
        </a:p>
      </dgm:t>
    </dgm:pt>
    <dgm:pt modelId="{9F4996CE-1568-42B4-B64C-B9892FF96F24}" type="parTrans" cxnId="{C6F10AF2-88B3-42F3-A504-CF60DFEFC5C1}">
      <dgm:prSet/>
      <dgm:spPr/>
      <dgm:t>
        <a:bodyPr/>
        <a:lstStyle/>
        <a:p>
          <a:endParaRPr lang="ru-RU"/>
        </a:p>
      </dgm:t>
    </dgm:pt>
    <dgm:pt modelId="{F18AEE13-EA6C-4408-8A81-C91A3749A527}" type="sibTrans" cxnId="{C6F10AF2-88B3-42F3-A504-CF60DFEFC5C1}">
      <dgm:prSet/>
      <dgm:spPr/>
      <dgm:t>
        <a:bodyPr/>
        <a:lstStyle/>
        <a:p>
          <a:endParaRPr lang="ru-RU"/>
        </a:p>
      </dgm:t>
    </dgm:pt>
    <dgm:pt modelId="{1FB369F9-9DF0-4B4A-9EAC-D9831A86F68C}">
      <dgm:prSet phldrT="[Текст]"/>
      <dgm:spPr/>
      <dgm:t>
        <a:bodyPr/>
        <a:lstStyle/>
        <a:p>
          <a:r>
            <a:rPr lang="ru-RU" dirty="0" smtClean="0"/>
            <a:t>Клиент 3</a:t>
          </a:r>
          <a:endParaRPr lang="ru-RU" dirty="0"/>
        </a:p>
      </dgm:t>
    </dgm:pt>
    <dgm:pt modelId="{FA9D0C39-D5EF-4128-AFA1-7CB0B7578F50}" type="parTrans" cxnId="{3F5774B9-2B48-48D4-AF63-A310E0E86415}">
      <dgm:prSet/>
      <dgm:spPr/>
      <dgm:t>
        <a:bodyPr/>
        <a:lstStyle/>
        <a:p>
          <a:endParaRPr lang="ru-RU"/>
        </a:p>
      </dgm:t>
    </dgm:pt>
    <dgm:pt modelId="{C3D8CEB5-BCB9-48FB-BCF1-263546741074}" type="sibTrans" cxnId="{3F5774B9-2B48-48D4-AF63-A310E0E86415}">
      <dgm:prSet/>
      <dgm:spPr/>
      <dgm:t>
        <a:bodyPr/>
        <a:lstStyle/>
        <a:p>
          <a:endParaRPr lang="ru-RU"/>
        </a:p>
      </dgm:t>
    </dgm:pt>
    <dgm:pt modelId="{EE32A362-A064-4163-AB44-993B1068EDB7}" type="pres">
      <dgm:prSet presAssocID="{84BCA2EE-3DE6-4DF8-A1BC-73FE5670A41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A6C7D39-458B-429D-BCE5-AF4C0CF90F0F}" type="pres">
      <dgm:prSet presAssocID="{84BCA2EE-3DE6-4DF8-A1BC-73FE5670A41C}" presName="hierFlow" presStyleCnt="0"/>
      <dgm:spPr/>
    </dgm:pt>
    <dgm:pt modelId="{A51D0FA4-C3DE-4948-A6C9-04D202C927E8}" type="pres">
      <dgm:prSet presAssocID="{84BCA2EE-3DE6-4DF8-A1BC-73FE5670A41C}" presName="firstBuf" presStyleCnt="0"/>
      <dgm:spPr/>
    </dgm:pt>
    <dgm:pt modelId="{AFBE4B24-857F-48A8-9B51-76FC31A6AC2C}" type="pres">
      <dgm:prSet presAssocID="{84BCA2EE-3DE6-4DF8-A1BC-73FE5670A41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30A875-A8C4-4DB5-AC5B-DE800511FBCA}" type="pres">
      <dgm:prSet presAssocID="{D5763929-8559-47A2-AB95-38967ABC759D}" presName="Name14" presStyleCnt="0"/>
      <dgm:spPr/>
    </dgm:pt>
    <dgm:pt modelId="{BDD715D1-2496-4197-9765-1333A2F26FE0}" type="pres">
      <dgm:prSet presAssocID="{D5763929-8559-47A2-AB95-38967ABC759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1FBE54-162B-40F6-9BFE-42CC8F669546}" type="pres">
      <dgm:prSet presAssocID="{D5763929-8559-47A2-AB95-38967ABC759D}" presName="hierChild2" presStyleCnt="0"/>
      <dgm:spPr/>
    </dgm:pt>
    <dgm:pt modelId="{48C83020-F658-474D-9751-1AF51983DF92}" type="pres">
      <dgm:prSet presAssocID="{C576A7C5-ABB3-4F2C-A46D-6B7A71D17E5A}" presName="Name19" presStyleLbl="parChTrans1D2" presStyleIdx="0" presStyleCnt="1"/>
      <dgm:spPr/>
      <dgm:t>
        <a:bodyPr/>
        <a:lstStyle/>
        <a:p>
          <a:endParaRPr lang="ru-RU"/>
        </a:p>
      </dgm:t>
    </dgm:pt>
    <dgm:pt modelId="{F9467695-BED6-431C-AB3F-4B4E76D8FAF0}" type="pres">
      <dgm:prSet presAssocID="{1F84B74C-DD9C-4A3F-9496-50685647C748}" presName="Name21" presStyleCnt="0"/>
      <dgm:spPr/>
    </dgm:pt>
    <dgm:pt modelId="{101476C3-E5BF-4FCA-ACF7-5CC172E4B16B}" type="pres">
      <dgm:prSet presAssocID="{1F84B74C-DD9C-4A3F-9496-50685647C748}" presName="level2Shape" presStyleLbl="node2" presStyleIdx="0" presStyleCnt="1"/>
      <dgm:spPr/>
      <dgm:t>
        <a:bodyPr/>
        <a:lstStyle/>
        <a:p>
          <a:endParaRPr lang="ru-RU"/>
        </a:p>
      </dgm:t>
    </dgm:pt>
    <dgm:pt modelId="{3241C917-217B-4FD7-A5AD-29477F1F7370}" type="pres">
      <dgm:prSet presAssocID="{1F84B74C-DD9C-4A3F-9496-50685647C748}" presName="hierChild3" presStyleCnt="0"/>
      <dgm:spPr/>
    </dgm:pt>
    <dgm:pt modelId="{2907B335-6501-4F9C-940D-B4B6649BF4A9}" type="pres">
      <dgm:prSet presAssocID="{0A0E25E9-6B26-4CC1-BDA4-82C453D5D1DE}" presName="Name19" presStyleLbl="parChTrans1D3" presStyleIdx="0" presStyleCnt="3"/>
      <dgm:spPr/>
      <dgm:t>
        <a:bodyPr/>
        <a:lstStyle/>
        <a:p>
          <a:endParaRPr lang="ru-RU"/>
        </a:p>
      </dgm:t>
    </dgm:pt>
    <dgm:pt modelId="{8663552D-F445-4D37-A3D3-5C75D1DBADA3}" type="pres">
      <dgm:prSet presAssocID="{D0D7842B-3284-4664-BA39-9FAE221FE730}" presName="Name21" presStyleCnt="0"/>
      <dgm:spPr/>
    </dgm:pt>
    <dgm:pt modelId="{1115D720-9295-4D1C-A882-1E5041D45191}" type="pres">
      <dgm:prSet presAssocID="{D0D7842B-3284-4664-BA39-9FAE221FE730}" presName="level2Shape" presStyleLbl="node3" presStyleIdx="0" presStyleCnt="3"/>
      <dgm:spPr/>
      <dgm:t>
        <a:bodyPr/>
        <a:lstStyle/>
        <a:p>
          <a:endParaRPr lang="ru-RU"/>
        </a:p>
      </dgm:t>
    </dgm:pt>
    <dgm:pt modelId="{CBB11EFB-4A86-4341-B644-BDF0D9F7DAA2}" type="pres">
      <dgm:prSet presAssocID="{D0D7842B-3284-4664-BA39-9FAE221FE730}" presName="hierChild3" presStyleCnt="0"/>
      <dgm:spPr/>
    </dgm:pt>
    <dgm:pt modelId="{34A6E3DF-5E7E-4628-8705-5F9B4A9FAF31}" type="pres">
      <dgm:prSet presAssocID="{DCF59C90-A0F6-4CC5-BF6A-EF6BA8D76D7E}" presName="Name19" presStyleLbl="parChTrans1D3" presStyleIdx="1" presStyleCnt="3"/>
      <dgm:spPr/>
      <dgm:t>
        <a:bodyPr/>
        <a:lstStyle/>
        <a:p>
          <a:endParaRPr lang="ru-RU"/>
        </a:p>
      </dgm:t>
    </dgm:pt>
    <dgm:pt modelId="{DE332C34-4966-464F-A340-DE3713BD709F}" type="pres">
      <dgm:prSet presAssocID="{1C4B2B22-2BB3-4787-B3BD-75510EEE53DF}" presName="Name21" presStyleCnt="0"/>
      <dgm:spPr/>
    </dgm:pt>
    <dgm:pt modelId="{02E9123A-3D01-4294-8E21-4691775062F9}" type="pres">
      <dgm:prSet presAssocID="{1C4B2B22-2BB3-4787-B3BD-75510EEE53DF}" presName="level2Shape" presStyleLbl="node3" presStyleIdx="1" presStyleCnt="3"/>
      <dgm:spPr/>
      <dgm:t>
        <a:bodyPr/>
        <a:lstStyle/>
        <a:p>
          <a:endParaRPr lang="ru-RU"/>
        </a:p>
      </dgm:t>
    </dgm:pt>
    <dgm:pt modelId="{478DF5EA-4E7B-46AF-9E3C-29275EF161AA}" type="pres">
      <dgm:prSet presAssocID="{1C4B2B22-2BB3-4787-B3BD-75510EEE53DF}" presName="hierChild3" presStyleCnt="0"/>
      <dgm:spPr/>
    </dgm:pt>
    <dgm:pt modelId="{C7C4564D-47DE-4BBB-9817-C55CF50D53F9}" type="pres">
      <dgm:prSet presAssocID="{FA9D0C39-D5EF-4128-AFA1-7CB0B7578F50}" presName="Name19" presStyleLbl="parChTrans1D3" presStyleIdx="2" presStyleCnt="3"/>
      <dgm:spPr/>
      <dgm:t>
        <a:bodyPr/>
        <a:lstStyle/>
        <a:p>
          <a:endParaRPr lang="ru-RU"/>
        </a:p>
      </dgm:t>
    </dgm:pt>
    <dgm:pt modelId="{F5938EB6-F4E8-4BD3-B395-7474129B2FE1}" type="pres">
      <dgm:prSet presAssocID="{1FB369F9-9DF0-4B4A-9EAC-D9831A86F68C}" presName="Name21" presStyleCnt="0"/>
      <dgm:spPr/>
    </dgm:pt>
    <dgm:pt modelId="{B3CBBD2B-68A3-47F0-A8AC-481C95567E6C}" type="pres">
      <dgm:prSet presAssocID="{1FB369F9-9DF0-4B4A-9EAC-D9831A86F68C}" presName="level2Shape" presStyleLbl="node3" presStyleIdx="2" presStyleCnt="3"/>
      <dgm:spPr/>
      <dgm:t>
        <a:bodyPr/>
        <a:lstStyle/>
        <a:p>
          <a:endParaRPr lang="ru-RU"/>
        </a:p>
      </dgm:t>
    </dgm:pt>
    <dgm:pt modelId="{422D9058-3BEE-48AE-B7EB-82F3DF31CA53}" type="pres">
      <dgm:prSet presAssocID="{1FB369F9-9DF0-4B4A-9EAC-D9831A86F68C}" presName="hierChild3" presStyleCnt="0"/>
      <dgm:spPr/>
    </dgm:pt>
    <dgm:pt modelId="{4FAD8679-0B74-40DA-9425-7935051C0A8F}" type="pres">
      <dgm:prSet presAssocID="{84BCA2EE-3DE6-4DF8-A1BC-73FE5670A41C}" presName="bgShapesFlow" presStyleCnt="0"/>
      <dgm:spPr/>
    </dgm:pt>
    <dgm:pt modelId="{579871A0-F276-4810-9DFE-0B0A3AC0BA8D}" type="pres">
      <dgm:prSet presAssocID="{99C3BDF1-8397-4F7C-BA76-32149F9BD3E5}" presName="rectComp" presStyleCnt="0"/>
      <dgm:spPr/>
    </dgm:pt>
    <dgm:pt modelId="{9776D58F-0652-46BB-B4D5-6D1CE74E6395}" type="pres">
      <dgm:prSet presAssocID="{99C3BDF1-8397-4F7C-BA76-32149F9BD3E5}" presName="bgRect" presStyleLbl="bgShp" presStyleIdx="0" presStyleCnt="3"/>
      <dgm:spPr/>
      <dgm:t>
        <a:bodyPr/>
        <a:lstStyle/>
        <a:p>
          <a:endParaRPr lang="ru-RU"/>
        </a:p>
      </dgm:t>
    </dgm:pt>
    <dgm:pt modelId="{CAF6651E-F355-42A8-A3A7-DB033D046043}" type="pres">
      <dgm:prSet presAssocID="{99C3BDF1-8397-4F7C-BA76-32149F9BD3E5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8A2CA5-80CE-4137-A8B3-3DF2CA2FB2DE}" type="pres">
      <dgm:prSet presAssocID="{99C3BDF1-8397-4F7C-BA76-32149F9BD3E5}" presName="spComp" presStyleCnt="0"/>
      <dgm:spPr/>
    </dgm:pt>
    <dgm:pt modelId="{148A651E-12BD-44BE-B9EE-58DD0B0915EE}" type="pres">
      <dgm:prSet presAssocID="{99C3BDF1-8397-4F7C-BA76-32149F9BD3E5}" presName="vSp" presStyleCnt="0"/>
      <dgm:spPr/>
    </dgm:pt>
    <dgm:pt modelId="{8DAA7733-C135-4B07-B5E2-6573D5FB6E69}" type="pres">
      <dgm:prSet presAssocID="{8930313B-DE87-4286-8766-AF66F770C68E}" presName="rectComp" presStyleCnt="0"/>
      <dgm:spPr/>
    </dgm:pt>
    <dgm:pt modelId="{82006A64-C437-4F96-979D-B1BBA6981CBD}" type="pres">
      <dgm:prSet presAssocID="{8930313B-DE87-4286-8766-AF66F770C68E}" presName="bgRect" presStyleLbl="bgShp" presStyleIdx="1" presStyleCnt="3"/>
      <dgm:spPr/>
      <dgm:t>
        <a:bodyPr/>
        <a:lstStyle/>
        <a:p>
          <a:endParaRPr lang="ru-RU"/>
        </a:p>
      </dgm:t>
    </dgm:pt>
    <dgm:pt modelId="{72AF937A-B727-44C7-B0FF-8AB70C91B6BA}" type="pres">
      <dgm:prSet presAssocID="{8930313B-DE87-4286-8766-AF66F770C68E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FA43B2-555D-4C0F-BCCB-807EC734605D}" type="pres">
      <dgm:prSet presAssocID="{8930313B-DE87-4286-8766-AF66F770C68E}" presName="spComp" presStyleCnt="0"/>
      <dgm:spPr/>
    </dgm:pt>
    <dgm:pt modelId="{C250915A-5D86-4D90-A428-4BA99C6FEFB5}" type="pres">
      <dgm:prSet presAssocID="{8930313B-DE87-4286-8766-AF66F770C68E}" presName="vSp" presStyleCnt="0"/>
      <dgm:spPr/>
    </dgm:pt>
    <dgm:pt modelId="{7438AE4D-09E2-46DB-B1FB-30915BE28799}" type="pres">
      <dgm:prSet presAssocID="{2FCC7CA4-9CE0-4C82-A57C-20069C3E892F}" presName="rectComp" presStyleCnt="0"/>
      <dgm:spPr/>
    </dgm:pt>
    <dgm:pt modelId="{D4870822-BDFD-4C5A-90BA-2C5C62FA7B1A}" type="pres">
      <dgm:prSet presAssocID="{2FCC7CA4-9CE0-4C82-A57C-20069C3E892F}" presName="bgRect" presStyleLbl="bgShp" presStyleIdx="2" presStyleCnt="3"/>
      <dgm:spPr/>
      <dgm:t>
        <a:bodyPr/>
        <a:lstStyle/>
        <a:p>
          <a:endParaRPr lang="ru-RU"/>
        </a:p>
      </dgm:t>
    </dgm:pt>
    <dgm:pt modelId="{6D70387D-49C6-4258-89CA-B73762F501F3}" type="pres">
      <dgm:prSet presAssocID="{2FCC7CA4-9CE0-4C82-A57C-20069C3E892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C91370E-E053-49BA-AEF7-8D5E6B9E84BA}" type="presOf" srcId="{1FB369F9-9DF0-4B4A-9EAC-D9831A86F68C}" destId="{B3CBBD2B-68A3-47F0-A8AC-481C95567E6C}" srcOrd="0" destOrd="0" presId="urn:microsoft.com/office/officeart/2005/8/layout/hierarchy6"/>
    <dgm:cxn modelId="{15573123-6CBE-4979-A4D4-BF3163DEF0FE}" type="presOf" srcId="{C576A7C5-ABB3-4F2C-A46D-6B7A71D17E5A}" destId="{48C83020-F658-474D-9751-1AF51983DF92}" srcOrd="0" destOrd="0" presId="urn:microsoft.com/office/officeart/2005/8/layout/hierarchy6"/>
    <dgm:cxn modelId="{3F5774B9-2B48-48D4-AF63-A310E0E86415}" srcId="{1F84B74C-DD9C-4A3F-9496-50685647C748}" destId="{1FB369F9-9DF0-4B4A-9EAC-D9831A86F68C}" srcOrd="2" destOrd="0" parTransId="{FA9D0C39-D5EF-4128-AFA1-7CB0B7578F50}" sibTransId="{C3D8CEB5-BCB9-48FB-BCF1-263546741074}"/>
    <dgm:cxn modelId="{1A56BF21-D886-42B9-98BC-779FCBBE9B14}" srcId="{1F84B74C-DD9C-4A3F-9496-50685647C748}" destId="{1C4B2B22-2BB3-4787-B3BD-75510EEE53DF}" srcOrd="1" destOrd="0" parTransId="{DCF59C90-A0F6-4CC5-BF6A-EF6BA8D76D7E}" sibTransId="{46220A83-4750-48CB-BAA4-576323DFA23E}"/>
    <dgm:cxn modelId="{A6992261-EF4B-4467-BB8D-CE3110768077}" type="presOf" srcId="{8930313B-DE87-4286-8766-AF66F770C68E}" destId="{82006A64-C437-4F96-979D-B1BBA6981CBD}" srcOrd="0" destOrd="0" presId="urn:microsoft.com/office/officeart/2005/8/layout/hierarchy6"/>
    <dgm:cxn modelId="{4D5DF9B0-B03A-481A-98C5-16DA218AB3A6}" type="presOf" srcId="{2FCC7CA4-9CE0-4C82-A57C-20069C3E892F}" destId="{6D70387D-49C6-4258-89CA-B73762F501F3}" srcOrd="1" destOrd="0" presId="urn:microsoft.com/office/officeart/2005/8/layout/hierarchy6"/>
    <dgm:cxn modelId="{4191ABA7-345D-4AA2-A1BE-D74016191AEB}" type="presOf" srcId="{99C3BDF1-8397-4F7C-BA76-32149F9BD3E5}" destId="{CAF6651E-F355-42A8-A3A7-DB033D046043}" srcOrd="1" destOrd="0" presId="urn:microsoft.com/office/officeart/2005/8/layout/hierarchy6"/>
    <dgm:cxn modelId="{96F60E3D-5090-4D14-8C23-8164BAD6C889}" type="presOf" srcId="{1C4B2B22-2BB3-4787-B3BD-75510EEE53DF}" destId="{02E9123A-3D01-4294-8E21-4691775062F9}" srcOrd="0" destOrd="0" presId="urn:microsoft.com/office/officeart/2005/8/layout/hierarchy6"/>
    <dgm:cxn modelId="{3840BF9D-67BD-49A9-9AA2-B004ACB6DA52}" srcId="{84BCA2EE-3DE6-4DF8-A1BC-73FE5670A41C}" destId="{8930313B-DE87-4286-8766-AF66F770C68E}" srcOrd="2" destOrd="0" parTransId="{FC9DF395-9863-49B5-96F1-CEE45998FEE0}" sibTransId="{B22C3D82-EA6A-4039-8317-6CAD0925BCBD}"/>
    <dgm:cxn modelId="{F8935E2C-4ECF-4EBE-B798-ADEA2F3A832C}" type="presOf" srcId="{99C3BDF1-8397-4F7C-BA76-32149F9BD3E5}" destId="{9776D58F-0652-46BB-B4D5-6D1CE74E6395}" srcOrd="0" destOrd="0" presId="urn:microsoft.com/office/officeart/2005/8/layout/hierarchy6"/>
    <dgm:cxn modelId="{38D36907-2722-42BC-961A-66AC87EF764E}" type="presOf" srcId="{D0D7842B-3284-4664-BA39-9FAE221FE730}" destId="{1115D720-9295-4D1C-A882-1E5041D45191}" srcOrd="0" destOrd="0" presId="urn:microsoft.com/office/officeart/2005/8/layout/hierarchy6"/>
    <dgm:cxn modelId="{B8F432AF-9DF7-468F-B8DB-66EC3963AE28}" type="presOf" srcId="{D5763929-8559-47A2-AB95-38967ABC759D}" destId="{BDD715D1-2496-4197-9765-1333A2F26FE0}" srcOrd="0" destOrd="0" presId="urn:microsoft.com/office/officeart/2005/8/layout/hierarchy6"/>
    <dgm:cxn modelId="{F05DC431-89B0-45E3-B015-0E3E137E9367}" type="presOf" srcId="{84BCA2EE-3DE6-4DF8-A1BC-73FE5670A41C}" destId="{EE32A362-A064-4163-AB44-993B1068EDB7}" srcOrd="0" destOrd="0" presId="urn:microsoft.com/office/officeart/2005/8/layout/hierarchy6"/>
    <dgm:cxn modelId="{C6F10AF2-88B3-42F3-A504-CF60DFEFC5C1}" srcId="{84BCA2EE-3DE6-4DF8-A1BC-73FE5670A41C}" destId="{2FCC7CA4-9CE0-4C82-A57C-20069C3E892F}" srcOrd="3" destOrd="0" parTransId="{9F4996CE-1568-42B4-B64C-B9892FF96F24}" sibTransId="{F18AEE13-EA6C-4408-8A81-C91A3749A527}"/>
    <dgm:cxn modelId="{0774E124-178C-42A1-A287-1AD1DCD55C85}" type="presOf" srcId="{FA9D0C39-D5EF-4128-AFA1-7CB0B7578F50}" destId="{C7C4564D-47DE-4BBB-9817-C55CF50D53F9}" srcOrd="0" destOrd="0" presId="urn:microsoft.com/office/officeart/2005/8/layout/hierarchy6"/>
    <dgm:cxn modelId="{35EC63E3-C28F-48A5-ADD1-75E9C4E2DF4B}" type="presOf" srcId="{1F84B74C-DD9C-4A3F-9496-50685647C748}" destId="{101476C3-E5BF-4FCA-ACF7-5CC172E4B16B}" srcOrd="0" destOrd="0" presId="urn:microsoft.com/office/officeart/2005/8/layout/hierarchy6"/>
    <dgm:cxn modelId="{8619E3AC-B771-4138-B3B8-C045089138F7}" srcId="{84BCA2EE-3DE6-4DF8-A1BC-73FE5670A41C}" destId="{99C3BDF1-8397-4F7C-BA76-32149F9BD3E5}" srcOrd="1" destOrd="0" parTransId="{024F8E33-1646-4363-A05D-4558E22ADD98}" sibTransId="{0AC7937B-8515-416D-B34D-C0D7E8930CF5}"/>
    <dgm:cxn modelId="{0250FBAD-2028-4945-825F-186AD3BA62CB}" type="presOf" srcId="{0A0E25E9-6B26-4CC1-BDA4-82C453D5D1DE}" destId="{2907B335-6501-4F9C-940D-B4B6649BF4A9}" srcOrd="0" destOrd="0" presId="urn:microsoft.com/office/officeart/2005/8/layout/hierarchy6"/>
    <dgm:cxn modelId="{625C1BE5-8ADD-41A7-B909-3AB9ABCD21E6}" srcId="{D5763929-8559-47A2-AB95-38967ABC759D}" destId="{1F84B74C-DD9C-4A3F-9496-50685647C748}" srcOrd="0" destOrd="0" parTransId="{C576A7C5-ABB3-4F2C-A46D-6B7A71D17E5A}" sibTransId="{F7AFF710-DFAF-4790-80C1-E1C850522963}"/>
    <dgm:cxn modelId="{6202FE6F-1EFD-429A-AB2D-FE9D946D6AF7}" srcId="{84BCA2EE-3DE6-4DF8-A1BC-73FE5670A41C}" destId="{D5763929-8559-47A2-AB95-38967ABC759D}" srcOrd="0" destOrd="0" parTransId="{7ADC52A4-107D-4B98-9F74-DA4C7C08492B}" sibTransId="{90D64D45-E804-464A-9918-AF0D5DE279CA}"/>
    <dgm:cxn modelId="{3E423BF4-1D7C-4802-A38C-6C32FA2C4574}" type="presOf" srcId="{2FCC7CA4-9CE0-4C82-A57C-20069C3E892F}" destId="{D4870822-BDFD-4C5A-90BA-2C5C62FA7B1A}" srcOrd="0" destOrd="0" presId="urn:microsoft.com/office/officeart/2005/8/layout/hierarchy6"/>
    <dgm:cxn modelId="{D1167A55-0E71-47FA-B18D-A68B2D2E3FB9}" type="presOf" srcId="{DCF59C90-A0F6-4CC5-BF6A-EF6BA8D76D7E}" destId="{34A6E3DF-5E7E-4628-8705-5F9B4A9FAF31}" srcOrd="0" destOrd="0" presId="urn:microsoft.com/office/officeart/2005/8/layout/hierarchy6"/>
    <dgm:cxn modelId="{9F88C4F8-4226-447E-9352-E3ED270725F4}" srcId="{1F84B74C-DD9C-4A3F-9496-50685647C748}" destId="{D0D7842B-3284-4664-BA39-9FAE221FE730}" srcOrd="0" destOrd="0" parTransId="{0A0E25E9-6B26-4CC1-BDA4-82C453D5D1DE}" sibTransId="{01ED3C87-C5CB-43ED-8BBA-40A5173EEB95}"/>
    <dgm:cxn modelId="{080456DE-7947-4EDF-ABD3-DAC466DDDC43}" type="presOf" srcId="{8930313B-DE87-4286-8766-AF66F770C68E}" destId="{72AF937A-B727-44C7-B0FF-8AB70C91B6BA}" srcOrd="1" destOrd="0" presId="urn:microsoft.com/office/officeart/2005/8/layout/hierarchy6"/>
    <dgm:cxn modelId="{AD4F594C-F4B2-402A-B281-058C18384492}" type="presParOf" srcId="{EE32A362-A064-4163-AB44-993B1068EDB7}" destId="{7A6C7D39-458B-429D-BCE5-AF4C0CF90F0F}" srcOrd="0" destOrd="0" presId="urn:microsoft.com/office/officeart/2005/8/layout/hierarchy6"/>
    <dgm:cxn modelId="{A97E140E-8EF4-4665-AAAF-8F73B9929F81}" type="presParOf" srcId="{7A6C7D39-458B-429D-BCE5-AF4C0CF90F0F}" destId="{A51D0FA4-C3DE-4948-A6C9-04D202C927E8}" srcOrd="0" destOrd="0" presId="urn:microsoft.com/office/officeart/2005/8/layout/hierarchy6"/>
    <dgm:cxn modelId="{84E3023E-FD81-4D5E-A7FE-21B9F9EABF27}" type="presParOf" srcId="{7A6C7D39-458B-429D-BCE5-AF4C0CF90F0F}" destId="{AFBE4B24-857F-48A8-9B51-76FC31A6AC2C}" srcOrd="1" destOrd="0" presId="urn:microsoft.com/office/officeart/2005/8/layout/hierarchy6"/>
    <dgm:cxn modelId="{DB0F087F-0BBF-4A9E-BF9F-85D688E1A886}" type="presParOf" srcId="{AFBE4B24-857F-48A8-9B51-76FC31A6AC2C}" destId="{B530A875-A8C4-4DB5-AC5B-DE800511FBCA}" srcOrd="0" destOrd="0" presId="urn:microsoft.com/office/officeart/2005/8/layout/hierarchy6"/>
    <dgm:cxn modelId="{4F4AD9AB-C5C8-4FBF-BC3D-9CEBC89B8A24}" type="presParOf" srcId="{B530A875-A8C4-4DB5-AC5B-DE800511FBCA}" destId="{BDD715D1-2496-4197-9765-1333A2F26FE0}" srcOrd="0" destOrd="0" presId="urn:microsoft.com/office/officeart/2005/8/layout/hierarchy6"/>
    <dgm:cxn modelId="{BD926F01-BBD0-4BCE-88C6-CD41B1EBC895}" type="presParOf" srcId="{B530A875-A8C4-4DB5-AC5B-DE800511FBCA}" destId="{6B1FBE54-162B-40F6-9BFE-42CC8F669546}" srcOrd="1" destOrd="0" presId="urn:microsoft.com/office/officeart/2005/8/layout/hierarchy6"/>
    <dgm:cxn modelId="{945D7A20-E095-4AE8-A730-1278088ACCFD}" type="presParOf" srcId="{6B1FBE54-162B-40F6-9BFE-42CC8F669546}" destId="{48C83020-F658-474D-9751-1AF51983DF92}" srcOrd="0" destOrd="0" presId="urn:microsoft.com/office/officeart/2005/8/layout/hierarchy6"/>
    <dgm:cxn modelId="{0D37835E-1B4F-4B8B-8B35-BCA325AA4173}" type="presParOf" srcId="{6B1FBE54-162B-40F6-9BFE-42CC8F669546}" destId="{F9467695-BED6-431C-AB3F-4B4E76D8FAF0}" srcOrd="1" destOrd="0" presId="urn:microsoft.com/office/officeart/2005/8/layout/hierarchy6"/>
    <dgm:cxn modelId="{ED88B549-6D9D-4B44-9922-8AF54E469510}" type="presParOf" srcId="{F9467695-BED6-431C-AB3F-4B4E76D8FAF0}" destId="{101476C3-E5BF-4FCA-ACF7-5CC172E4B16B}" srcOrd="0" destOrd="0" presId="urn:microsoft.com/office/officeart/2005/8/layout/hierarchy6"/>
    <dgm:cxn modelId="{FDDCFAF3-42F2-45BF-82B3-2A9D2D94A426}" type="presParOf" srcId="{F9467695-BED6-431C-AB3F-4B4E76D8FAF0}" destId="{3241C917-217B-4FD7-A5AD-29477F1F7370}" srcOrd="1" destOrd="0" presId="urn:microsoft.com/office/officeart/2005/8/layout/hierarchy6"/>
    <dgm:cxn modelId="{F1C2B7CB-12D6-403D-826D-D08C06FAFF51}" type="presParOf" srcId="{3241C917-217B-4FD7-A5AD-29477F1F7370}" destId="{2907B335-6501-4F9C-940D-B4B6649BF4A9}" srcOrd="0" destOrd="0" presId="urn:microsoft.com/office/officeart/2005/8/layout/hierarchy6"/>
    <dgm:cxn modelId="{4676AF05-19A4-400D-B7CC-42303BB01DAC}" type="presParOf" srcId="{3241C917-217B-4FD7-A5AD-29477F1F7370}" destId="{8663552D-F445-4D37-A3D3-5C75D1DBADA3}" srcOrd="1" destOrd="0" presId="urn:microsoft.com/office/officeart/2005/8/layout/hierarchy6"/>
    <dgm:cxn modelId="{7E3C916D-8617-40B5-873D-73096A7C93DB}" type="presParOf" srcId="{8663552D-F445-4D37-A3D3-5C75D1DBADA3}" destId="{1115D720-9295-4D1C-A882-1E5041D45191}" srcOrd="0" destOrd="0" presId="urn:microsoft.com/office/officeart/2005/8/layout/hierarchy6"/>
    <dgm:cxn modelId="{7CED93FC-4D96-4ADF-A179-A1AE38FC0E1B}" type="presParOf" srcId="{8663552D-F445-4D37-A3D3-5C75D1DBADA3}" destId="{CBB11EFB-4A86-4341-B644-BDF0D9F7DAA2}" srcOrd="1" destOrd="0" presId="urn:microsoft.com/office/officeart/2005/8/layout/hierarchy6"/>
    <dgm:cxn modelId="{AB768E1F-4515-4C0A-96A9-BF748A8B17E2}" type="presParOf" srcId="{3241C917-217B-4FD7-A5AD-29477F1F7370}" destId="{34A6E3DF-5E7E-4628-8705-5F9B4A9FAF31}" srcOrd="2" destOrd="0" presId="urn:microsoft.com/office/officeart/2005/8/layout/hierarchy6"/>
    <dgm:cxn modelId="{D0715BB9-53F1-42F0-B881-3F14B258E31C}" type="presParOf" srcId="{3241C917-217B-4FD7-A5AD-29477F1F7370}" destId="{DE332C34-4966-464F-A340-DE3713BD709F}" srcOrd="3" destOrd="0" presId="urn:microsoft.com/office/officeart/2005/8/layout/hierarchy6"/>
    <dgm:cxn modelId="{8FDDD1F0-3A31-40AF-9C81-D96E387E5069}" type="presParOf" srcId="{DE332C34-4966-464F-A340-DE3713BD709F}" destId="{02E9123A-3D01-4294-8E21-4691775062F9}" srcOrd="0" destOrd="0" presId="urn:microsoft.com/office/officeart/2005/8/layout/hierarchy6"/>
    <dgm:cxn modelId="{1F045AD5-829A-4DE1-A668-ADBBD75D79C8}" type="presParOf" srcId="{DE332C34-4966-464F-A340-DE3713BD709F}" destId="{478DF5EA-4E7B-46AF-9E3C-29275EF161AA}" srcOrd="1" destOrd="0" presId="urn:microsoft.com/office/officeart/2005/8/layout/hierarchy6"/>
    <dgm:cxn modelId="{F0AC457A-3495-41E4-AA45-F01A7667CA0A}" type="presParOf" srcId="{3241C917-217B-4FD7-A5AD-29477F1F7370}" destId="{C7C4564D-47DE-4BBB-9817-C55CF50D53F9}" srcOrd="4" destOrd="0" presId="urn:microsoft.com/office/officeart/2005/8/layout/hierarchy6"/>
    <dgm:cxn modelId="{8B33AF2B-FB2A-406F-A532-F7862A8EAD02}" type="presParOf" srcId="{3241C917-217B-4FD7-A5AD-29477F1F7370}" destId="{F5938EB6-F4E8-4BD3-B395-7474129B2FE1}" srcOrd="5" destOrd="0" presId="urn:microsoft.com/office/officeart/2005/8/layout/hierarchy6"/>
    <dgm:cxn modelId="{2CD268A5-6042-475D-826D-FB3F1D8F1F75}" type="presParOf" srcId="{F5938EB6-F4E8-4BD3-B395-7474129B2FE1}" destId="{B3CBBD2B-68A3-47F0-A8AC-481C95567E6C}" srcOrd="0" destOrd="0" presId="urn:microsoft.com/office/officeart/2005/8/layout/hierarchy6"/>
    <dgm:cxn modelId="{B4D9DC14-37BC-4336-8B58-4FFC4BCBBEAD}" type="presParOf" srcId="{F5938EB6-F4E8-4BD3-B395-7474129B2FE1}" destId="{422D9058-3BEE-48AE-B7EB-82F3DF31CA53}" srcOrd="1" destOrd="0" presId="urn:microsoft.com/office/officeart/2005/8/layout/hierarchy6"/>
    <dgm:cxn modelId="{B1ACB3DD-C56F-4891-B5E2-6A516A381551}" type="presParOf" srcId="{EE32A362-A064-4163-AB44-993B1068EDB7}" destId="{4FAD8679-0B74-40DA-9425-7935051C0A8F}" srcOrd="1" destOrd="0" presId="urn:microsoft.com/office/officeart/2005/8/layout/hierarchy6"/>
    <dgm:cxn modelId="{D33C04CF-CC89-4E58-AC7A-E65FC0757289}" type="presParOf" srcId="{4FAD8679-0B74-40DA-9425-7935051C0A8F}" destId="{579871A0-F276-4810-9DFE-0B0A3AC0BA8D}" srcOrd="0" destOrd="0" presId="urn:microsoft.com/office/officeart/2005/8/layout/hierarchy6"/>
    <dgm:cxn modelId="{C85792AE-BBEC-4E89-9A2D-2C0F1333EB03}" type="presParOf" srcId="{579871A0-F276-4810-9DFE-0B0A3AC0BA8D}" destId="{9776D58F-0652-46BB-B4D5-6D1CE74E6395}" srcOrd="0" destOrd="0" presId="urn:microsoft.com/office/officeart/2005/8/layout/hierarchy6"/>
    <dgm:cxn modelId="{D5B3DFCA-3CBE-4210-9670-A1F77AF8821C}" type="presParOf" srcId="{579871A0-F276-4810-9DFE-0B0A3AC0BA8D}" destId="{CAF6651E-F355-42A8-A3A7-DB033D046043}" srcOrd="1" destOrd="0" presId="urn:microsoft.com/office/officeart/2005/8/layout/hierarchy6"/>
    <dgm:cxn modelId="{E24AF34E-36D2-4505-AC9C-CA95972F578C}" type="presParOf" srcId="{4FAD8679-0B74-40DA-9425-7935051C0A8F}" destId="{6D8A2CA5-80CE-4137-A8B3-3DF2CA2FB2DE}" srcOrd="1" destOrd="0" presId="urn:microsoft.com/office/officeart/2005/8/layout/hierarchy6"/>
    <dgm:cxn modelId="{53B3877D-CE62-4957-91C6-6A18FA17AC8D}" type="presParOf" srcId="{6D8A2CA5-80CE-4137-A8B3-3DF2CA2FB2DE}" destId="{148A651E-12BD-44BE-B9EE-58DD0B0915EE}" srcOrd="0" destOrd="0" presId="urn:microsoft.com/office/officeart/2005/8/layout/hierarchy6"/>
    <dgm:cxn modelId="{D6714C05-4C9B-4588-B10D-350C8DCA8E2B}" type="presParOf" srcId="{4FAD8679-0B74-40DA-9425-7935051C0A8F}" destId="{8DAA7733-C135-4B07-B5E2-6573D5FB6E69}" srcOrd="2" destOrd="0" presId="urn:microsoft.com/office/officeart/2005/8/layout/hierarchy6"/>
    <dgm:cxn modelId="{D5D96D76-8F80-465D-84B3-E67E67F0059A}" type="presParOf" srcId="{8DAA7733-C135-4B07-B5E2-6573D5FB6E69}" destId="{82006A64-C437-4F96-979D-B1BBA6981CBD}" srcOrd="0" destOrd="0" presId="urn:microsoft.com/office/officeart/2005/8/layout/hierarchy6"/>
    <dgm:cxn modelId="{03237293-B532-45C8-984B-9B220721A5CC}" type="presParOf" srcId="{8DAA7733-C135-4B07-B5E2-6573D5FB6E69}" destId="{72AF937A-B727-44C7-B0FF-8AB70C91B6BA}" srcOrd="1" destOrd="0" presId="urn:microsoft.com/office/officeart/2005/8/layout/hierarchy6"/>
    <dgm:cxn modelId="{C80C02D1-DA27-4F8C-A86E-0231AA1942CB}" type="presParOf" srcId="{4FAD8679-0B74-40DA-9425-7935051C0A8F}" destId="{38FA43B2-555D-4C0F-BCCB-807EC734605D}" srcOrd="3" destOrd="0" presId="urn:microsoft.com/office/officeart/2005/8/layout/hierarchy6"/>
    <dgm:cxn modelId="{0014AAE7-D94A-4AED-9C79-21F32C86BFC8}" type="presParOf" srcId="{38FA43B2-555D-4C0F-BCCB-807EC734605D}" destId="{C250915A-5D86-4D90-A428-4BA99C6FEFB5}" srcOrd="0" destOrd="0" presId="urn:microsoft.com/office/officeart/2005/8/layout/hierarchy6"/>
    <dgm:cxn modelId="{A4135A9B-596E-4534-B7AB-F6050D9350CB}" type="presParOf" srcId="{4FAD8679-0B74-40DA-9425-7935051C0A8F}" destId="{7438AE4D-09E2-46DB-B1FB-30915BE28799}" srcOrd="4" destOrd="0" presId="urn:microsoft.com/office/officeart/2005/8/layout/hierarchy6"/>
    <dgm:cxn modelId="{AA0EFEE6-5EFE-4F61-BD99-10BBC0DCD8B8}" type="presParOf" srcId="{7438AE4D-09E2-46DB-B1FB-30915BE28799}" destId="{D4870822-BDFD-4C5A-90BA-2C5C62FA7B1A}" srcOrd="0" destOrd="0" presId="urn:microsoft.com/office/officeart/2005/8/layout/hierarchy6"/>
    <dgm:cxn modelId="{7B334B29-111D-46DD-9C37-34F30CBC3CFE}" type="presParOf" srcId="{7438AE4D-09E2-46DB-B1FB-30915BE28799}" destId="{6D70387D-49C6-4258-89CA-B73762F501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B2A2F1-4CA9-46C4-89A4-82FA38502C33}" type="doc">
      <dgm:prSet loTypeId="urn:microsoft.com/office/officeart/2005/8/layout/target2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087181D0-01C9-49F1-9E3B-FE65DE5B9649}">
      <dgm:prSet phldrT="[Текст]"/>
      <dgm:spPr/>
      <dgm:t>
        <a:bodyPr/>
        <a:lstStyle/>
        <a:p>
          <a:r>
            <a:rPr lang="ru-RU" dirty="0" smtClean="0"/>
            <a:t>ОС </a:t>
          </a:r>
          <a:r>
            <a:rPr lang="en-US" dirty="0" smtClean="0"/>
            <a:t>Windows Server 2008 R2</a:t>
          </a:r>
          <a:r>
            <a:rPr lang="ru-RU" dirty="0" smtClean="0"/>
            <a:t> </a:t>
          </a:r>
          <a:endParaRPr lang="ru-RU" dirty="0"/>
        </a:p>
      </dgm:t>
    </dgm:pt>
    <dgm:pt modelId="{E19AC14A-9DED-4F40-B661-5FADC526B145}" type="parTrans" cxnId="{4D0AE297-859C-4B21-8DA8-878B0510BC0C}">
      <dgm:prSet/>
      <dgm:spPr/>
      <dgm:t>
        <a:bodyPr/>
        <a:lstStyle/>
        <a:p>
          <a:endParaRPr lang="ru-RU"/>
        </a:p>
      </dgm:t>
    </dgm:pt>
    <dgm:pt modelId="{7A28537A-6347-4EE9-9D15-306306F542A0}" type="sibTrans" cxnId="{4D0AE297-859C-4B21-8DA8-878B0510BC0C}">
      <dgm:prSet/>
      <dgm:spPr/>
      <dgm:t>
        <a:bodyPr/>
        <a:lstStyle/>
        <a:p>
          <a:endParaRPr lang="ru-RU"/>
        </a:p>
      </dgm:t>
    </dgm:pt>
    <dgm:pt modelId="{16E18383-2BE1-4334-B05D-6E20381659D0}">
      <dgm:prSet phldrT="[Текст]"/>
      <dgm:spPr/>
      <dgm:t>
        <a:bodyPr/>
        <a:lstStyle/>
        <a:p>
          <a:r>
            <a:rPr lang="ru-RU" dirty="0" smtClean="0"/>
            <a:t>ОЗУ 8Гб</a:t>
          </a:r>
          <a:endParaRPr lang="ru-RU" dirty="0"/>
        </a:p>
      </dgm:t>
    </dgm:pt>
    <dgm:pt modelId="{DDEA7CEC-F980-44C4-8F7B-CF899C971A09}" type="parTrans" cxnId="{2BC05613-1E0E-4485-A429-8F7D7E452C12}">
      <dgm:prSet/>
      <dgm:spPr/>
      <dgm:t>
        <a:bodyPr/>
        <a:lstStyle/>
        <a:p>
          <a:endParaRPr lang="ru-RU"/>
        </a:p>
      </dgm:t>
    </dgm:pt>
    <dgm:pt modelId="{C63702F1-6AB2-41E9-8396-E230EB592728}" type="sibTrans" cxnId="{2BC05613-1E0E-4485-A429-8F7D7E452C12}">
      <dgm:prSet/>
      <dgm:spPr/>
      <dgm:t>
        <a:bodyPr/>
        <a:lstStyle/>
        <a:p>
          <a:endParaRPr lang="ru-RU"/>
        </a:p>
      </dgm:t>
    </dgm:pt>
    <dgm:pt modelId="{B4218E5F-BE8D-4CAB-B83D-6D7B6C4BCE86}">
      <dgm:prSet phldrT="[Текст]"/>
      <dgm:spPr/>
      <dgm:t>
        <a:bodyPr/>
        <a:lstStyle/>
        <a:p>
          <a:r>
            <a:rPr lang="ru-RU" dirty="0" smtClean="0"/>
            <a:t>Процессор </a:t>
          </a:r>
          <a:r>
            <a:rPr lang="en-US" dirty="0" smtClean="0"/>
            <a:t>Intel i5</a:t>
          </a:r>
          <a:endParaRPr lang="ru-RU" dirty="0"/>
        </a:p>
      </dgm:t>
    </dgm:pt>
    <dgm:pt modelId="{3F0E8251-4DA1-41E1-AF99-B59808975B52}" type="parTrans" cxnId="{21102E73-3857-4825-997A-453BB987277B}">
      <dgm:prSet/>
      <dgm:spPr/>
      <dgm:t>
        <a:bodyPr/>
        <a:lstStyle/>
        <a:p>
          <a:endParaRPr lang="ru-RU"/>
        </a:p>
      </dgm:t>
    </dgm:pt>
    <dgm:pt modelId="{DCB1C834-7EE2-4265-B08D-2906A50817A9}" type="sibTrans" cxnId="{21102E73-3857-4825-997A-453BB987277B}">
      <dgm:prSet/>
      <dgm:spPr/>
      <dgm:t>
        <a:bodyPr/>
        <a:lstStyle/>
        <a:p>
          <a:endParaRPr lang="ru-RU"/>
        </a:p>
      </dgm:t>
    </dgm:pt>
    <dgm:pt modelId="{77DCDA39-9DEA-4D49-9FF5-DD056EDBB623}">
      <dgm:prSet phldrT="[Текст]"/>
      <dgm:spPr/>
      <dgm:t>
        <a:bodyPr/>
        <a:lstStyle/>
        <a:p>
          <a:r>
            <a:rPr lang="ru-RU" dirty="0" smtClean="0"/>
            <a:t>Мышь</a:t>
          </a:r>
          <a:endParaRPr lang="ru-RU" dirty="0"/>
        </a:p>
      </dgm:t>
    </dgm:pt>
    <dgm:pt modelId="{8B39C844-3214-4658-9ED8-AA6AF713B4AC}" type="parTrans" cxnId="{4EFB1F59-2ACC-41FD-B34D-2EAC70F5663F}">
      <dgm:prSet/>
      <dgm:spPr/>
      <dgm:t>
        <a:bodyPr/>
        <a:lstStyle/>
        <a:p>
          <a:endParaRPr lang="ru-RU"/>
        </a:p>
      </dgm:t>
    </dgm:pt>
    <dgm:pt modelId="{9FF2E0B0-DDD7-4B7A-99BD-ED6FB09804C9}" type="sibTrans" cxnId="{4EFB1F59-2ACC-41FD-B34D-2EAC70F5663F}">
      <dgm:prSet/>
      <dgm:spPr/>
      <dgm:t>
        <a:bodyPr/>
        <a:lstStyle/>
        <a:p>
          <a:endParaRPr lang="ru-RU"/>
        </a:p>
      </dgm:t>
    </dgm:pt>
    <dgm:pt modelId="{19F58178-2041-40F1-9B3E-E476A22C6277}">
      <dgm:prSet phldrT="[Текст]"/>
      <dgm:spPr/>
      <dgm:t>
        <a:bodyPr/>
        <a:lstStyle/>
        <a:p>
          <a:r>
            <a:rPr lang="ru-RU" dirty="0" smtClean="0"/>
            <a:t>Монитор</a:t>
          </a:r>
          <a:endParaRPr lang="ru-RU" dirty="0"/>
        </a:p>
      </dgm:t>
    </dgm:pt>
    <dgm:pt modelId="{01F36DDD-6AC9-401D-BB19-E92B1F601523}" type="parTrans" cxnId="{B256CA62-0839-4EB9-A7B7-B465EF540561}">
      <dgm:prSet/>
      <dgm:spPr/>
      <dgm:t>
        <a:bodyPr/>
        <a:lstStyle/>
        <a:p>
          <a:endParaRPr lang="ru-RU"/>
        </a:p>
      </dgm:t>
    </dgm:pt>
    <dgm:pt modelId="{E9465437-B33E-4BB7-8071-94F1E9771148}" type="sibTrans" cxnId="{B256CA62-0839-4EB9-A7B7-B465EF540561}">
      <dgm:prSet/>
      <dgm:spPr/>
      <dgm:t>
        <a:bodyPr/>
        <a:lstStyle/>
        <a:p>
          <a:endParaRPr lang="ru-RU"/>
        </a:p>
      </dgm:t>
    </dgm:pt>
    <dgm:pt modelId="{C33F6824-B34D-48AF-B98D-8E7938D4C569}">
      <dgm:prSet phldrT="[Текст]"/>
      <dgm:spPr/>
      <dgm:t>
        <a:bodyPr/>
        <a:lstStyle/>
        <a:p>
          <a:r>
            <a:rPr lang="ru-RU" dirty="0" smtClean="0"/>
            <a:t>Клавиатура</a:t>
          </a:r>
          <a:endParaRPr lang="ru-RU" dirty="0"/>
        </a:p>
      </dgm:t>
    </dgm:pt>
    <dgm:pt modelId="{2A3F9EA2-57FA-4AD2-95D8-553A85900D6F}" type="parTrans" cxnId="{623C89C7-B9AA-456E-991D-5A0C111930C6}">
      <dgm:prSet/>
      <dgm:spPr/>
      <dgm:t>
        <a:bodyPr/>
        <a:lstStyle/>
        <a:p>
          <a:endParaRPr lang="ru-RU"/>
        </a:p>
      </dgm:t>
    </dgm:pt>
    <dgm:pt modelId="{31D23502-2E3C-4857-B501-E049880ED100}" type="sibTrans" cxnId="{623C89C7-B9AA-456E-991D-5A0C111930C6}">
      <dgm:prSet/>
      <dgm:spPr/>
      <dgm:t>
        <a:bodyPr/>
        <a:lstStyle/>
        <a:p>
          <a:endParaRPr lang="ru-RU"/>
        </a:p>
      </dgm:t>
    </dgm:pt>
    <dgm:pt modelId="{2E6570A7-43F4-4956-91CB-9227D4AA0636}">
      <dgm:prSet phldrT="[Текст]"/>
      <dgm:spPr/>
      <dgm:t>
        <a:bodyPr/>
        <a:lstStyle/>
        <a:p>
          <a:r>
            <a:rPr lang="en-US" dirty="0" smtClean="0"/>
            <a:t>HDD </a:t>
          </a:r>
          <a:r>
            <a:rPr lang="ru-RU" dirty="0" smtClean="0"/>
            <a:t>1ТБ</a:t>
          </a:r>
          <a:endParaRPr lang="ru-RU" dirty="0"/>
        </a:p>
      </dgm:t>
    </dgm:pt>
    <dgm:pt modelId="{A087E624-232C-41E8-BD3F-C0F6BACA1106}" type="parTrans" cxnId="{47245531-A64C-4D50-9A6A-642BD3AAE0D3}">
      <dgm:prSet/>
      <dgm:spPr/>
      <dgm:t>
        <a:bodyPr/>
        <a:lstStyle/>
        <a:p>
          <a:endParaRPr lang="ru-RU"/>
        </a:p>
      </dgm:t>
    </dgm:pt>
    <dgm:pt modelId="{2B98BE5B-D6AE-46BB-83A9-521ECDF3F47F}" type="sibTrans" cxnId="{47245531-A64C-4D50-9A6A-642BD3AAE0D3}">
      <dgm:prSet/>
      <dgm:spPr/>
      <dgm:t>
        <a:bodyPr/>
        <a:lstStyle/>
        <a:p>
          <a:endParaRPr lang="ru-RU"/>
        </a:p>
      </dgm:t>
    </dgm:pt>
    <dgm:pt modelId="{EEC8B667-2184-46C8-BD0B-DABF761B884D}" type="pres">
      <dgm:prSet presAssocID="{13B2A2F1-4CA9-46C4-89A4-82FA38502C3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B15DDBA-DB30-4F64-BFF7-DFFA6B7C27E8}" type="pres">
      <dgm:prSet presAssocID="{13B2A2F1-4CA9-46C4-89A4-82FA38502C33}" presName="outerBox" presStyleCnt="0"/>
      <dgm:spPr/>
    </dgm:pt>
    <dgm:pt modelId="{03E8F736-A418-411F-BD30-0D6BE941BFFB}" type="pres">
      <dgm:prSet presAssocID="{13B2A2F1-4CA9-46C4-89A4-82FA38502C33}" presName="outerBoxParent" presStyleLbl="node1" presStyleIdx="0" presStyleCnt="3"/>
      <dgm:spPr/>
      <dgm:t>
        <a:bodyPr/>
        <a:lstStyle/>
        <a:p>
          <a:endParaRPr lang="ru-RU"/>
        </a:p>
      </dgm:t>
    </dgm:pt>
    <dgm:pt modelId="{A15502E6-EE09-4AED-AB23-7AB73C5FCA57}" type="pres">
      <dgm:prSet presAssocID="{13B2A2F1-4CA9-46C4-89A4-82FA38502C33}" presName="outerBoxChildren" presStyleCnt="0"/>
      <dgm:spPr/>
    </dgm:pt>
    <dgm:pt modelId="{0D01E007-2068-4645-A49A-3F375E91A816}" type="pres">
      <dgm:prSet presAssocID="{77DCDA39-9DEA-4D49-9FF5-DD056EDBB623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C0DA50-4A88-499E-913A-6607E50C0100}" type="pres">
      <dgm:prSet presAssocID="{9FF2E0B0-DDD7-4B7A-99BD-ED6FB09804C9}" presName="outerSibTrans" presStyleCnt="0"/>
      <dgm:spPr/>
    </dgm:pt>
    <dgm:pt modelId="{4C92E2E5-A9DA-4D26-BFFA-6BCFC7DE1231}" type="pres">
      <dgm:prSet presAssocID="{19F58178-2041-40F1-9B3E-E476A22C6277}" presName="o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0C102E-5762-4A18-95E9-2A494BD894AF}" type="pres">
      <dgm:prSet presAssocID="{E9465437-B33E-4BB7-8071-94F1E9771148}" presName="outerSibTrans" presStyleCnt="0"/>
      <dgm:spPr/>
    </dgm:pt>
    <dgm:pt modelId="{2330616B-8B12-4C55-A7AA-29618607D17E}" type="pres">
      <dgm:prSet presAssocID="{C33F6824-B34D-48AF-B98D-8E7938D4C569}" presName="o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C5F6F6-BD80-4328-823B-BC58B71A3E0B}" type="pres">
      <dgm:prSet presAssocID="{13B2A2F1-4CA9-46C4-89A4-82FA38502C33}" presName="middleBox" presStyleCnt="0"/>
      <dgm:spPr/>
    </dgm:pt>
    <dgm:pt modelId="{6A5EF0E0-EE6F-45B5-B468-A019B36B8F44}" type="pres">
      <dgm:prSet presAssocID="{13B2A2F1-4CA9-46C4-89A4-82FA38502C33}" presName="middleBoxParent" presStyleLbl="node1" presStyleIdx="1" presStyleCnt="3"/>
      <dgm:spPr/>
      <dgm:t>
        <a:bodyPr/>
        <a:lstStyle/>
        <a:p>
          <a:endParaRPr lang="ru-RU"/>
        </a:p>
      </dgm:t>
    </dgm:pt>
    <dgm:pt modelId="{F0F12751-24FC-4591-91B6-6C4CAEBC6BD2}" type="pres">
      <dgm:prSet presAssocID="{13B2A2F1-4CA9-46C4-89A4-82FA38502C33}" presName="middleBoxChildren" presStyleCnt="0"/>
      <dgm:spPr/>
    </dgm:pt>
    <dgm:pt modelId="{9C128954-EC93-4D19-93E2-AB37A0DFE72B}" type="pres">
      <dgm:prSet presAssocID="{2E6570A7-43F4-4956-91CB-9227D4AA0636}" presName="m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D14328-7002-4F9F-BED9-1CF68EFED2F4}" type="pres">
      <dgm:prSet presAssocID="{13B2A2F1-4CA9-46C4-89A4-82FA38502C33}" presName="centerBox" presStyleCnt="0"/>
      <dgm:spPr/>
    </dgm:pt>
    <dgm:pt modelId="{053ADAA6-8D32-4BD0-99CB-DB91D43E19CF}" type="pres">
      <dgm:prSet presAssocID="{13B2A2F1-4CA9-46C4-89A4-82FA38502C33}" presName="centerBoxParent" presStyleLbl="node1" presStyleIdx="2" presStyleCnt="3"/>
      <dgm:spPr/>
      <dgm:t>
        <a:bodyPr/>
        <a:lstStyle/>
        <a:p>
          <a:endParaRPr lang="ru-RU"/>
        </a:p>
      </dgm:t>
    </dgm:pt>
  </dgm:ptLst>
  <dgm:cxnLst>
    <dgm:cxn modelId="{153CB3FA-C24A-4C83-ADA7-C714478925B5}" type="presOf" srcId="{77DCDA39-9DEA-4D49-9FF5-DD056EDBB623}" destId="{0D01E007-2068-4645-A49A-3F375E91A816}" srcOrd="0" destOrd="0" presId="urn:microsoft.com/office/officeart/2005/8/layout/target2"/>
    <dgm:cxn modelId="{2BC05613-1E0E-4485-A429-8F7D7E452C12}" srcId="{13B2A2F1-4CA9-46C4-89A4-82FA38502C33}" destId="{16E18383-2BE1-4334-B05D-6E20381659D0}" srcOrd="1" destOrd="0" parTransId="{DDEA7CEC-F980-44C4-8F7B-CF899C971A09}" sibTransId="{C63702F1-6AB2-41E9-8396-E230EB592728}"/>
    <dgm:cxn modelId="{17463C50-F863-4D7B-A77A-C81A3D7FCBC6}" type="presOf" srcId="{C33F6824-B34D-48AF-B98D-8E7938D4C569}" destId="{2330616B-8B12-4C55-A7AA-29618607D17E}" srcOrd="0" destOrd="0" presId="urn:microsoft.com/office/officeart/2005/8/layout/target2"/>
    <dgm:cxn modelId="{47245531-A64C-4D50-9A6A-642BD3AAE0D3}" srcId="{16E18383-2BE1-4334-B05D-6E20381659D0}" destId="{2E6570A7-43F4-4956-91CB-9227D4AA0636}" srcOrd="0" destOrd="0" parTransId="{A087E624-232C-41E8-BD3F-C0F6BACA1106}" sibTransId="{2B98BE5B-D6AE-46BB-83A9-521ECDF3F47F}"/>
    <dgm:cxn modelId="{1358BC69-A261-48F1-BD4F-A133B304B175}" type="presOf" srcId="{B4218E5F-BE8D-4CAB-B83D-6D7B6C4BCE86}" destId="{053ADAA6-8D32-4BD0-99CB-DB91D43E19CF}" srcOrd="0" destOrd="0" presId="urn:microsoft.com/office/officeart/2005/8/layout/target2"/>
    <dgm:cxn modelId="{5A5222DA-B26E-489F-9413-D99BC50142D1}" type="presOf" srcId="{19F58178-2041-40F1-9B3E-E476A22C6277}" destId="{4C92E2E5-A9DA-4D26-BFFA-6BCFC7DE1231}" srcOrd="0" destOrd="0" presId="urn:microsoft.com/office/officeart/2005/8/layout/target2"/>
    <dgm:cxn modelId="{A200AE1C-53F3-4B54-8F6D-716B2C468F1F}" type="presOf" srcId="{16E18383-2BE1-4334-B05D-6E20381659D0}" destId="{6A5EF0E0-EE6F-45B5-B468-A019B36B8F44}" srcOrd="0" destOrd="0" presId="urn:microsoft.com/office/officeart/2005/8/layout/target2"/>
    <dgm:cxn modelId="{4EFB1F59-2ACC-41FD-B34D-2EAC70F5663F}" srcId="{087181D0-01C9-49F1-9E3B-FE65DE5B9649}" destId="{77DCDA39-9DEA-4D49-9FF5-DD056EDBB623}" srcOrd="0" destOrd="0" parTransId="{8B39C844-3214-4658-9ED8-AA6AF713B4AC}" sibTransId="{9FF2E0B0-DDD7-4B7A-99BD-ED6FB09804C9}"/>
    <dgm:cxn modelId="{623C89C7-B9AA-456E-991D-5A0C111930C6}" srcId="{087181D0-01C9-49F1-9E3B-FE65DE5B9649}" destId="{C33F6824-B34D-48AF-B98D-8E7938D4C569}" srcOrd="2" destOrd="0" parTransId="{2A3F9EA2-57FA-4AD2-95D8-553A85900D6F}" sibTransId="{31D23502-2E3C-4857-B501-E049880ED100}"/>
    <dgm:cxn modelId="{4D0AE297-859C-4B21-8DA8-878B0510BC0C}" srcId="{13B2A2F1-4CA9-46C4-89A4-82FA38502C33}" destId="{087181D0-01C9-49F1-9E3B-FE65DE5B9649}" srcOrd="0" destOrd="0" parTransId="{E19AC14A-9DED-4F40-B661-5FADC526B145}" sibTransId="{7A28537A-6347-4EE9-9D15-306306F542A0}"/>
    <dgm:cxn modelId="{8B8E62A6-D771-4C58-B797-56CB48BF827A}" type="presOf" srcId="{13B2A2F1-4CA9-46C4-89A4-82FA38502C33}" destId="{EEC8B667-2184-46C8-BD0B-DABF761B884D}" srcOrd="0" destOrd="0" presId="urn:microsoft.com/office/officeart/2005/8/layout/target2"/>
    <dgm:cxn modelId="{B256CA62-0839-4EB9-A7B7-B465EF540561}" srcId="{087181D0-01C9-49F1-9E3B-FE65DE5B9649}" destId="{19F58178-2041-40F1-9B3E-E476A22C6277}" srcOrd="1" destOrd="0" parTransId="{01F36DDD-6AC9-401D-BB19-E92B1F601523}" sibTransId="{E9465437-B33E-4BB7-8071-94F1E9771148}"/>
    <dgm:cxn modelId="{C8A61598-20D3-4A5E-B583-E69024FD9019}" type="presOf" srcId="{087181D0-01C9-49F1-9E3B-FE65DE5B9649}" destId="{03E8F736-A418-411F-BD30-0D6BE941BFFB}" srcOrd="0" destOrd="0" presId="urn:microsoft.com/office/officeart/2005/8/layout/target2"/>
    <dgm:cxn modelId="{153D1A61-B1A0-453B-BE59-E33A2EBE9D19}" type="presOf" srcId="{2E6570A7-43F4-4956-91CB-9227D4AA0636}" destId="{9C128954-EC93-4D19-93E2-AB37A0DFE72B}" srcOrd="0" destOrd="0" presId="urn:microsoft.com/office/officeart/2005/8/layout/target2"/>
    <dgm:cxn modelId="{21102E73-3857-4825-997A-453BB987277B}" srcId="{13B2A2F1-4CA9-46C4-89A4-82FA38502C33}" destId="{B4218E5F-BE8D-4CAB-B83D-6D7B6C4BCE86}" srcOrd="2" destOrd="0" parTransId="{3F0E8251-4DA1-41E1-AF99-B59808975B52}" sibTransId="{DCB1C834-7EE2-4265-B08D-2906A50817A9}"/>
    <dgm:cxn modelId="{A83CF84A-DDB1-47FD-9706-52A4749C7A1B}" type="presParOf" srcId="{EEC8B667-2184-46C8-BD0B-DABF761B884D}" destId="{0B15DDBA-DB30-4F64-BFF7-DFFA6B7C27E8}" srcOrd="0" destOrd="0" presId="urn:microsoft.com/office/officeart/2005/8/layout/target2"/>
    <dgm:cxn modelId="{8A6CD129-A53A-4CF8-AFDC-AB789EA5DE4D}" type="presParOf" srcId="{0B15DDBA-DB30-4F64-BFF7-DFFA6B7C27E8}" destId="{03E8F736-A418-411F-BD30-0D6BE941BFFB}" srcOrd="0" destOrd="0" presId="urn:microsoft.com/office/officeart/2005/8/layout/target2"/>
    <dgm:cxn modelId="{B5AD8B05-DB94-4BB4-9603-8A3B50F550BE}" type="presParOf" srcId="{0B15DDBA-DB30-4F64-BFF7-DFFA6B7C27E8}" destId="{A15502E6-EE09-4AED-AB23-7AB73C5FCA57}" srcOrd="1" destOrd="0" presId="urn:microsoft.com/office/officeart/2005/8/layout/target2"/>
    <dgm:cxn modelId="{4E9FBD0D-885C-4514-A966-80163523EB94}" type="presParOf" srcId="{A15502E6-EE09-4AED-AB23-7AB73C5FCA57}" destId="{0D01E007-2068-4645-A49A-3F375E91A816}" srcOrd="0" destOrd="0" presId="urn:microsoft.com/office/officeart/2005/8/layout/target2"/>
    <dgm:cxn modelId="{0BCD56D5-C200-4816-8424-ACFD8F5EDE59}" type="presParOf" srcId="{A15502E6-EE09-4AED-AB23-7AB73C5FCA57}" destId="{47C0DA50-4A88-499E-913A-6607E50C0100}" srcOrd="1" destOrd="0" presId="urn:microsoft.com/office/officeart/2005/8/layout/target2"/>
    <dgm:cxn modelId="{623D8ADC-A52C-42F0-A4E1-C3AB79072EC9}" type="presParOf" srcId="{A15502E6-EE09-4AED-AB23-7AB73C5FCA57}" destId="{4C92E2E5-A9DA-4D26-BFFA-6BCFC7DE1231}" srcOrd="2" destOrd="0" presId="urn:microsoft.com/office/officeart/2005/8/layout/target2"/>
    <dgm:cxn modelId="{5CA597E9-A419-4BBB-A307-668F2B2B833A}" type="presParOf" srcId="{A15502E6-EE09-4AED-AB23-7AB73C5FCA57}" destId="{5E0C102E-5762-4A18-95E9-2A494BD894AF}" srcOrd="3" destOrd="0" presId="urn:microsoft.com/office/officeart/2005/8/layout/target2"/>
    <dgm:cxn modelId="{5C9A7380-BA2A-413D-AF4A-21B4749FE258}" type="presParOf" srcId="{A15502E6-EE09-4AED-AB23-7AB73C5FCA57}" destId="{2330616B-8B12-4C55-A7AA-29618607D17E}" srcOrd="4" destOrd="0" presId="urn:microsoft.com/office/officeart/2005/8/layout/target2"/>
    <dgm:cxn modelId="{3CEDA6F9-0994-4B03-8BA1-1D70238C8035}" type="presParOf" srcId="{EEC8B667-2184-46C8-BD0B-DABF761B884D}" destId="{31C5F6F6-BD80-4328-823B-BC58B71A3E0B}" srcOrd="1" destOrd="0" presId="urn:microsoft.com/office/officeart/2005/8/layout/target2"/>
    <dgm:cxn modelId="{524C08E5-D087-4B1A-A5B0-B6006FCE49BE}" type="presParOf" srcId="{31C5F6F6-BD80-4328-823B-BC58B71A3E0B}" destId="{6A5EF0E0-EE6F-45B5-B468-A019B36B8F44}" srcOrd="0" destOrd="0" presId="urn:microsoft.com/office/officeart/2005/8/layout/target2"/>
    <dgm:cxn modelId="{A30311FF-E111-4A7E-A0E1-4E9DA84DB9CF}" type="presParOf" srcId="{31C5F6F6-BD80-4328-823B-BC58B71A3E0B}" destId="{F0F12751-24FC-4591-91B6-6C4CAEBC6BD2}" srcOrd="1" destOrd="0" presId="urn:microsoft.com/office/officeart/2005/8/layout/target2"/>
    <dgm:cxn modelId="{893276B0-4E73-41BB-B99F-564FE47852C1}" type="presParOf" srcId="{F0F12751-24FC-4591-91B6-6C4CAEBC6BD2}" destId="{9C128954-EC93-4D19-93E2-AB37A0DFE72B}" srcOrd="0" destOrd="0" presId="urn:microsoft.com/office/officeart/2005/8/layout/target2"/>
    <dgm:cxn modelId="{03296C28-692C-4639-9547-F313F01542F5}" type="presParOf" srcId="{EEC8B667-2184-46C8-BD0B-DABF761B884D}" destId="{79D14328-7002-4F9F-BED9-1CF68EFED2F4}" srcOrd="2" destOrd="0" presId="urn:microsoft.com/office/officeart/2005/8/layout/target2"/>
    <dgm:cxn modelId="{83A5E4D0-4352-4F4F-A37C-C6273A5A5E2D}" type="presParOf" srcId="{79D14328-7002-4F9F-BED9-1CF68EFED2F4}" destId="{053ADAA6-8D32-4BD0-99CB-DB91D43E19CF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2A7AEF-0F3B-4860-8A17-AF615A2696F0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</dgm:pt>
    <dgm:pt modelId="{7A63F494-0179-477D-A97E-5CEB78599B9A}">
      <dgm:prSet phldrT="[Текст]"/>
      <dgm:spPr/>
      <dgm:t>
        <a:bodyPr/>
        <a:lstStyle/>
        <a:p>
          <a:r>
            <a:rPr lang="en-US" dirty="0" smtClean="0"/>
            <a:t>MS ACCESS</a:t>
          </a:r>
          <a:endParaRPr lang="ru-RU" dirty="0"/>
        </a:p>
      </dgm:t>
    </dgm:pt>
    <dgm:pt modelId="{5A216898-9A11-41D1-A6D9-AE2B9EC215CA}" type="parTrans" cxnId="{9A6C055B-DAD7-4225-A9C5-56F86095A2DA}">
      <dgm:prSet/>
      <dgm:spPr/>
      <dgm:t>
        <a:bodyPr/>
        <a:lstStyle/>
        <a:p>
          <a:endParaRPr lang="ru-RU"/>
        </a:p>
      </dgm:t>
    </dgm:pt>
    <dgm:pt modelId="{5B9CCFC2-7A9B-403C-BB3D-A51B07DA8406}" type="sibTrans" cxnId="{9A6C055B-DAD7-4225-A9C5-56F86095A2DA}">
      <dgm:prSet/>
      <dgm:spPr/>
      <dgm:t>
        <a:bodyPr/>
        <a:lstStyle/>
        <a:p>
          <a:endParaRPr lang="ru-RU"/>
        </a:p>
      </dgm:t>
    </dgm:pt>
    <dgm:pt modelId="{AC9B33F0-028C-465B-9576-A5251DC7DEFF}">
      <dgm:prSet phldrT="[Текст]"/>
      <dgm:spPr/>
      <dgm:t>
        <a:bodyPr/>
        <a:lstStyle/>
        <a:p>
          <a:r>
            <a:rPr lang="en-US" dirty="0" smtClean="0"/>
            <a:t>MS SQL</a:t>
          </a:r>
          <a:endParaRPr lang="ru-RU" dirty="0"/>
        </a:p>
      </dgm:t>
    </dgm:pt>
    <dgm:pt modelId="{0AA01077-EFE6-41D0-AA61-523FB2DFFFCE}" type="parTrans" cxnId="{6310EA60-1F11-4265-BEEC-643426A4E45D}">
      <dgm:prSet/>
      <dgm:spPr/>
      <dgm:t>
        <a:bodyPr/>
        <a:lstStyle/>
        <a:p>
          <a:endParaRPr lang="ru-RU"/>
        </a:p>
      </dgm:t>
    </dgm:pt>
    <dgm:pt modelId="{8AF787CD-551B-4F28-A72D-D3D686FE2CBE}" type="sibTrans" cxnId="{6310EA60-1F11-4265-BEEC-643426A4E45D}">
      <dgm:prSet/>
      <dgm:spPr/>
      <dgm:t>
        <a:bodyPr/>
        <a:lstStyle/>
        <a:p>
          <a:endParaRPr lang="ru-RU"/>
        </a:p>
      </dgm:t>
    </dgm:pt>
    <dgm:pt modelId="{80881B7B-4108-4B53-8945-3094C87FB580}" type="pres">
      <dgm:prSet presAssocID="{942A7AEF-0F3B-4860-8A17-AF615A2696F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791C701-7690-49C1-B122-9859D1CF6653}" type="pres">
      <dgm:prSet presAssocID="{AC9B33F0-028C-465B-9576-A5251DC7DEFF}" presName="Accent1" presStyleCnt="0"/>
      <dgm:spPr/>
    </dgm:pt>
    <dgm:pt modelId="{8981DB62-1503-4D37-9133-5FB9DBFA9858}" type="pres">
      <dgm:prSet presAssocID="{AC9B33F0-028C-465B-9576-A5251DC7DEFF}" presName="Accent" presStyleLbl="node1" presStyleIdx="0" presStyleCnt="2"/>
      <dgm:spPr/>
    </dgm:pt>
    <dgm:pt modelId="{57818216-F622-4685-83E2-0931B9118E01}" type="pres">
      <dgm:prSet presAssocID="{AC9B33F0-028C-465B-9576-A5251DC7DEFF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B01BB5-C71A-4EF8-84EE-92483D60738B}" type="pres">
      <dgm:prSet presAssocID="{7A63F494-0179-477D-A97E-5CEB78599B9A}" presName="Accent2" presStyleCnt="0"/>
      <dgm:spPr/>
    </dgm:pt>
    <dgm:pt modelId="{91D95A23-C527-4A3F-8E06-7BD8909F9157}" type="pres">
      <dgm:prSet presAssocID="{7A63F494-0179-477D-A97E-5CEB78599B9A}" presName="Accent" presStyleLbl="node1" presStyleIdx="1" presStyleCnt="2"/>
      <dgm:spPr/>
    </dgm:pt>
    <dgm:pt modelId="{F88AE7D1-987F-48DB-B9D6-AF7C2BA651A4}" type="pres">
      <dgm:prSet presAssocID="{7A63F494-0179-477D-A97E-5CEB78599B9A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10EA60-1F11-4265-BEEC-643426A4E45D}" srcId="{942A7AEF-0F3B-4860-8A17-AF615A2696F0}" destId="{AC9B33F0-028C-465B-9576-A5251DC7DEFF}" srcOrd="0" destOrd="0" parTransId="{0AA01077-EFE6-41D0-AA61-523FB2DFFFCE}" sibTransId="{8AF787CD-551B-4F28-A72D-D3D686FE2CBE}"/>
    <dgm:cxn modelId="{9C9AFFBF-5753-4AD3-BAAF-73B7EFDF8A48}" type="presOf" srcId="{942A7AEF-0F3B-4860-8A17-AF615A2696F0}" destId="{80881B7B-4108-4B53-8945-3094C87FB580}" srcOrd="0" destOrd="0" presId="urn:microsoft.com/office/officeart/2009/layout/CircleArrowProcess"/>
    <dgm:cxn modelId="{9A6C055B-DAD7-4225-A9C5-56F86095A2DA}" srcId="{942A7AEF-0F3B-4860-8A17-AF615A2696F0}" destId="{7A63F494-0179-477D-A97E-5CEB78599B9A}" srcOrd="1" destOrd="0" parTransId="{5A216898-9A11-41D1-A6D9-AE2B9EC215CA}" sibTransId="{5B9CCFC2-7A9B-403C-BB3D-A51B07DA8406}"/>
    <dgm:cxn modelId="{8969BE43-C07C-459A-BDFA-3AEC529C9585}" type="presOf" srcId="{AC9B33F0-028C-465B-9576-A5251DC7DEFF}" destId="{57818216-F622-4685-83E2-0931B9118E01}" srcOrd="0" destOrd="0" presId="urn:microsoft.com/office/officeart/2009/layout/CircleArrowProcess"/>
    <dgm:cxn modelId="{76D9D21C-0A06-4785-8EC1-F3B70E59863F}" type="presOf" srcId="{7A63F494-0179-477D-A97E-5CEB78599B9A}" destId="{F88AE7D1-987F-48DB-B9D6-AF7C2BA651A4}" srcOrd="0" destOrd="0" presId="urn:microsoft.com/office/officeart/2009/layout/CircleArrowProcess"/>
    <dgm:cxn modelId="{13E05D10-AC46-49AC-9740-6240C601BBF8}" type="presParOf" srcId="{80881B7B-4108-4B53-8945-3094C87FB580}" destId="{4791C701-7690-49C1-B122-9859D1CF6653}" srcOrd="0" destOrd="0" presId="urn:microsoft.com/office/officeart/2009/layout/CircleArrowProcess"/>
    <dgm:cxn modelId="{595DC4E6-C5E0-4510-BFF8-48E6D11BD743}" type="presParOf" srcId="{4791C701-7690-49C1-B122-9859D1CF6653}" destId="{8981DB62-1503-4D37-9133-5FB9DBFA9858}" srcOrd="0" destOrd="0" presId="urn:microsoft.com/office/officeart/2009/layout/CircleArrowProcess"/>
    <dgm:cxn modelId="{65AA764D-67B1-410B-80E1-E2CFB4F9FE78}" type="presParOf" srcId="{80881B7B-4108-4B53-8945-3094C87FB580}" destId="{57818216-F622-4685-83E2-0931B9118E01}" srcOrd="1" destOrd="0" presId="urn:microsoft.com/office/officeart/2009/layout/CircleArrowProcess"/>
    <dgm:cxn modelId="{971F854A-3DE0-4E5C-BE49-BB92E4695B62}" type="presParOf" srcId="{80881B7B-4108-4B53-8945-3094C87FB580}" destId="{E8B01BB5-C71A-4EF8-84EE-92483D60738B}" srcOrd="2" destOrd="0" presId="urn:microsoft.com/office/officeart/2009/layout/CircleArrowProcess"/>
    <dgm:cxn modelId="{ECF09D26-A82C-49FC-B3B6-ED9337A25431}" type="presParOf" srcId="{E8B01BB5-C71A-4EF8-84EE-92483D60738B}" destId="{91D95A23-C527-4A3F-8E06-7BD8909F9157}" srcOrd="0" destOrd="0" presId="urn:microsoft.com/office/officeart/2009/layout/CircleArrowProcess"/>
    <dgm:cxn modelId="{D562605E-5F4D-4A04-93AF-80AA5B11D815}" type="presParOf" srcId="{80881B7B-4108-4B53-8945-3094C87FB580}" destId="{F88AE7D1-987F-48DB-B9D6-AF7C2BA651A4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87245-2479-462F-B498-DB99F79FA32E}">
      <dsp:nvSpPr>
        <dsp:cNvPr id="0" name=""/>
        <dsp:cNvSpPr/>
      </dsp:nvSpPr>
      <dsp:spPr>
        <a:xfrm>
          <a:off x="0" y="454500"/>
          <a:ext cx="8504238" cy="630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6C3F2-5E67-48DB-8655-D65D18891D31}">
      <dsp:nvSpPr>
        <dsp:cNvPr id="0" name=""/>
        <dsp:cNvSpPr/>
      </dsp:nvSpPr>
      <dsp:spPr>
        <a:xfrm>
          <a:off x="425211" y="85500"/>
          <a:ext cx="5952966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Председатель</a:t>
          </a:r>
          <a:endParaRPr lang="ru-RU" sz="2500" kern="1200" dirty="0"/>
        </a:p>
      </dsp:txBody>
      <dsp:txXfrm>
        <a:off x="461237" y="121526"/>
        <a:ext cx="5880914" cy="665948"/>
      </dsp:txXfrm>
    </dsp:sp>
    <dsp:sp modelId="{398E36C2-2A33-498D-B4A5-66B285F823D2}">
      <dsp:nvSpPr>
        <dsp:cNvPr id="0" name=""/>
        <dsp:cNvSpPr/>
      </dsp:nvSpPr>
      <dsp:spPr>
        <a:xfrm>
          <a:off x="0" y="1588500"/>
          <a:ext cx="8504238" cy="630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25E48-F69A-492C-BE86-0B9838C91416}">
      <dsp:nvSpPr>
        <dsp:cNvPr id="0" name=""/>
        <dsp:cNvSpPr/>
      </dsp:nvSpPr>
      <dsp:spPr>
        <a:xfrm>
          <a:off x="425211" y="1219500"/>
          <a:ext cx="5952966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Заместитель председателя</a:t>
          </a:r>
          <a:endParaRPr lang="ru-RU" sz="2500" kern="1200" dirty="0"/>
        </a:p>
      </dsp:txBody>
      <dsp:txXfrm>
        <a:off x="461237" y="1255526"/>
        <a:ext cx="5880914" cy="665948"/>
      </dsp:txXfrm>
    </dsp:sp>
    <dsp:sp modelId="{C9857BF2-EE6C-4549-B35A-39DE942E270D}">
      <dsp:nvSpPr>
        <dsp:cNvPr id="0" name=""/>
        <dsp:cNvSpPr/>
      </dsp:nvSpPr>
      <dsp:spPr>
        <a:xfrm>
          <a:off x="0" y="2722500"/>
          <a:ext cx="8504238" cy="630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31686-8C36-4AB8-A0F6-683998FEF9E3}">
      <dsp:nvSpPr>
        <dsp:cNvPr id="0" name=""/>
        <dsp:cNvSpPr/>
      </dsp:nvSpPr>
      <dsp:spPr>
        <a:xfrm>
          <a:off x="425211" y="2353500"/>
          <a:ext cx="5952966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Ответственный секретарь</a:t>
          </a:r>
          <a:endParaRPr lang="ru-RU" sz="2500" kern="1200" dirty="0"/>
        </a:p>
      </dsp:txBody>
      <dsp:txXfrm>
        <a:off x="461237" y="2389526"/>
        <a:ext cx="5880914" cy="665948"/>
      </dsp:txXfrm>
    </dsp:sp>
    <dsp:sp modelId="{B95A9B7C-068E-4DB7-9203-09316B366983}">
      <dsp:nvSpPr>
        <dsp:cNvPr id="0" name=""/>
        <dsp:cNvSpPr/>
      </dsp:nvSpPr>
      <dsp:spPr>
        <a:xfrm>
          <a:off x="0" y="3856500"/>
          <a:ext cx="8504238" cy="630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5E191-7650-4756-AB44-03FF22D1BC46}">
      <dsp:nvSpPr>
        <dsp:cNvPr id="0" name=""/>
        <dsp:cNvSpPr/>
      </dsp:nvSpPr>
      <dsp:spPr>
        <a:xfrm>
          <a:off x="425211" y="3487500"/>
          <a:ext cx="5952966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Технический работник</a:t>
          </a:r>
          <a:endParaRPr lang="ru-RU" sz="2500" kern="1200" dirty="0"/>
        </a:p>
      </dsp:txBody>
      <dsp:txXfrm>
        <a:off x="461237" y="3523526"/>
        <a:ext cx="5880914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DED30-249F-45C9-BA53-51CC2BA155E1}">
      <dsp:nvSpPr>
        <dsp:cNvPr id="0" name=""/>
        <dsp:cNvSpPr/>
      </dsp:nvSpPr>
      <dsp:spPr>
        <a:xfrm>
          <a:off x="0" y="1371599"/>
          <a:ext cx="8504238" cy="182880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4DA77-3BF0-4E10-8DEC-FBD5A4F253A9}">
      <dsp:nvSpPr>
        <dsp:cNvPr id="0" name=""/>
        <dsp:cNvSpPr/>
      </dsp:nvSpPr>
      <dsp:spPr>
        <a:xfrm>
          <a:off x="3830" y="0"/>
          <a:ext cx="1842446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Формирование плана приёма</a:t>
          </a:r>
          <a:endParaRPr lang="ru-RU" sz="1700" kern="1200" dirty="0"/>
        </a:p>
      </dsp:txBody>
      <dsp:txXfrm>
        <a:off x="3830" y="0"/>
        <a:ext cx="1842446" cy="1828800"/>
      </dsp:txXfrm>
    </dsp:sp>
    <dsp:sp modelId="{BBDDD15B-E4E3-4285-8B03-CD0C639ADD7C}">
      <dsp:nvSpPr>
        <dsp:cNvPr id="0" name=""/>
        <dsp:cNvSpPr/>
      </dsp:nvSpPr>
      <dsp:spPr>
        <a:xfrm>
          <a:off x="696453" y="2057400"/>
          <a:ext cx="457200" cy="457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F8635-F7E9-4C9A-8DB0-BB9F2C288BE7}">
      <dsp:nvSpPr>
        <dsp:cNvPr id="0" name=""/>
        <dsp:cNvSpPr/>
      </dsp:nvSpPr>
      <dsp:spPr>
        <a:xfrm>
          <a:off x="1938399" y="2743199"/>
          <a:ext cx="1842446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Приём заявлений</a:t>
          </a:r>
          <a:endParaRPr lang="ru-RU" sz="1700" kern="1200" dirty="0"/>
        </a:p>
      </dsp:txBody>
      <dsp:txXfrm>
        <a:off x="1938399" y="2743199"/>
        <a:ext cx="1842446" cy="1828800"/>
      </dsp:txXfrm>
    </dsp:sp>
    <dsp:sp modelId="{72C13AA8-F685-4678-B015-08472DA1AD4A}">
      <dsp:nvSpPr>
        <dsp:cNvPr id="0" name=""/>
        <dsp:cNvSpPr/>
      </dsp:nvSpPr>
      <dsp:spPr>
        <a:xfrm>
          <a:off x="2631022" y="2057400"/>
          <a:ext cx="457200" cy="457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4DF48-55DA-4D4F-9F9C-E1400CF9EC4F}">
      <dsp:nvSpPr>
        <dsp:cNvPr id="0" name=""/>
        <dsp:cNvSpPr/>
      </dsp:nvSpPr>
      <dsp:spPr>
        <a:xfrm>
          <a:off x="3872968" y="0"/>
          <a:ext cx="1842446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Составление рейтинга</a:t>
          </a:r>
          <a:endParaRPr lang="ru-RU" sz="1700" kern="1200" dirty="0"/>
        </a:p>
      </dsp:txBody>
      <dsp:txXfrm>
        <a:off x="3872968" y="0"/>
        <a:ext cx="1842446" cy="1828800"/>
      </dsp:txXfrm>
    </dsp:sp>
    <dsp:sp modelId="{1910A2DC-266F-4AAF-AA4D-59EE89F2342D}">
      <dsp:nvSpPr>
        <dsp:cNvPr id="0" name=""/>
        <dsp:cNvSpPr/>
      </dsp:nvSpPr>
      <dsp:spPr>
        <a:xfrm>
          <a:off x="4565591" y="2057400"/>
          <a:ext cx="457200" cy="457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2BEE8-6D61-4882-83E9-23A3180F4E1A}">
      <dsp:nvSpPr>
        <dsp:cNvPr id="0" name=""/>
        <dsp:cNvSpPr/>
      </dsp:nvSpPr>
      <dsp:spPr>
        <a:xfrm>
          <a:off x="5807537" y="2743199"/>
          <a:ext cx="1842446" cy="182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Формирование приказа о зачислении </a:t>
          </a:r>
          <a:endParaRPr lang="ru-RU" sz="1700" kern="1200" dirty="0"/>
        </a:p>
      </dsp:txBody>
      <dsp:txXfrm>
        <a:off x="5807537" y="2743199"/>
        <a:ext cx="1842446" cy="1828800"/>
      </dsp:txXfrm>
    </dsp:sp>
    <dsp:sp modelId="{97476F44-01BD-464A-A451-EEFF808D5F67}">
      <dsp:nvSpPr>
        <dsp:cNvPr id="0" name=""/>
        <dsp:cNvSpPr/>
      </dsp:nvSpPr>
      <dsp:spPr>
        <a:xfrm>
          <a:off x="6500160" y="2057400"/>
          <a:ext cx="457200" cy="457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80F53-82AC-4AC9-8FD7-8D47FB1FD869}">
      <dsp:nvSpPr>
        <dsp:cNvPr id="0" name=""/>
        <dsp:cNvSpPr/>
      </dsp:nvSpPr>
      <dsp:spPr>
        <a:xfrm>
          <a:off x="0" y="454500"/>
          <a:ext cx="8504238" cy="630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EE9A9-CC7B-40C6-8F57-FD98D90F1758}">
      <dsp:nvSpPr>
        <dsp:cNvPr id="0" name=""/>
        <dsp:cNvSpPr/>
      </dsp:nvSpPr>
      <dsp:spPr>
        <a:xfrm>
          <a:off x="425211" y="85500"/>
          <a:ext cx="5952966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Централизованное хранение данных об абитуриентах</a:t>
          </a:r>
          <a:endParaRPr lang="ru-RU" sz="2500" kern="1200" dirty="0"/>
        </a:p>
      </dsp:txBody>
      <dsp:txXfrm>
        <a:off x="461237" y="121526"/>
        <a:ext cx="5880914" cy="665948"/>
      </dsp:txXfrm>
    </dsp:sp>
    <dsp:sp modelId="{E00ED23F-240F-40DA-A81C-ADF4B0F24E25}">
      <dsp:nvSpPr>
        <dsp:cNvPr id="0" name=""/>
        <dsp:cNvSpPr/>
      </dsp:nvSpPr>
      <dsp:spPr>
        <a:xfrm>
          <a:off x="0" y="1588500"/>
          <a:ext cx="8504238" cy="630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8BB57-7D30-4768-93A2-1E8818DBA352}">
      <dsp:nvSpPr>
        <dsp:cNvPr id="0" name=""/>
        <dsp:cNvSpPr/>
      </dsp:nvSpPr>
      <dsp:spPr>
        <a:xfrm>
          <a:off x="425211" y="1219500"/>
          <a:ext cx="5952966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Вывод отчётов форматы </a:t>
          </a:r>
          <a:r>
            <a:rPr lang="en-US" sz="2500" kern="1200" dirty="0" smtClean="0"/>
            <a:t>Excel, Word</a:t>
          </a:r>
          <a:r>
            <a:rPr lang="ru-RU" sz="2500" kern="1200" dirty="0" smtClean="0"/>
            <a:t> и </a:t>
          </a:r>
          <a:r>
            <a:rPr lang="en-US" sz="2500" kern="1200" dirty="0" smtClean="0"/>
            <a:t>PDF</a:t>
          </a:r>
          <a:endParaRPr lang="ru-RU" sz="2500" kern="1200" dirty="0"/>
        </a:p>
      </dsp:txBody>
      <dsp:txXfrm>
        <a:off x="461237" y="1255526"/>
        <a:ext cx="5880914" cy="665948"/>
      </dsp:txXfrm>
    </dsp:sp>
    <dsp:sp modelId="{740A8976-7F04-4890-B3C0-54288C8E9A3F}">
      <dsp:nvSpPr>
        <dsp:cNvPr id="0" name=""/>
        <dsp:cNvSpPr/>
      </dsp:nvSpPr>
      <dsp:spPr>
        <a:xfrm>
          <a:off x="0" y="2722500"/>
          <a:ext cx="8504238" cy="630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B2878-F766-4EA7-98E8-7241AA7ADACE}">
      <dsp:nvSpPr>
        <dsp:cNvPr id="0" name=""/>
        <dsp:cNvSpPr/>
      </dsp:nvSpPr>
      <dsp:spPr>
        <a:xfrm>
          <a:off x="425211" y="2353500"/>
          <a:ext cx="5952966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Бесплатная</a:t>
          </a:r>
          <a:endParaRPr lang="ru-RU" sz="2500" kern="1200" dirty="0"/>
        </a:p>
      </dsp:txBody>
      <dsp:txXfrm>
        <a:off x="461237" y="2389526"/>
        <a:ext cx="5880914" cy="665948"/>
      </dsp:txXfrm>
    </dsp:sp>
    <dsp:sp modelId="{949E461B-B356-4A17-9830-A0B59E609E76}">
      <dsp:nvSpPr>
        <dsp:cNvPr id="0" name=""/>
        <dsp:cNvSpPr/>
      </dsp:nvSpPr>
      <dsp:spPr>
        <a:xfrm>
          <a:off x="0" y="3856500"/>
          <a:ext cx="8504238" cy="630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0CA84-6CA0-4AA1-AB37-D7BFBC3E3E59}">
      <dsp:nvSpPr>
        <dsp:cNvPr id="0" name=""/>
        <dsp:cNvSpPr/>
      </dsp:nvSpPr>
      <dsp:spPr>
        <a:xfrm>
          <a:off x="425211" y="3487500"/>
          <a:ext cx="5952966" cy="738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Несложна в сопровождении</a:t>
          </a:r>
          <a:endParaRPr lang="ru-RU" sz="2500" kern="1200" dirty="0"/>
        </a:p>
      </dsp:txBody>
      <dsp:txXfrm>
        <a:off x="461237" y="3523526"/>
        <a:ext cx="5880914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8095F-FFF4-4D5E-8728-269BD9B5D694}">
      <dsp:nvSpPr>
        <dsp:cNvPr id="0" name=""/>
        <dsp:cNvSpPr/>
      </dsp:nvSpPr>
      <dsp:spPr>
        <a:xfrm>
          <a:off x="0" y="807299"/>
          <a:ext cx="8504238" cy="133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4BBF1-0364-4556-BECC-445D8F84E0D3}">
      <dsp:nvSpPr>
        <dsp:cNvPr id="0" name=""/>
        <dsp:cNvSpPr/>
      </dsp:nvSpPr>
      <dsp:spPr>
        <a:xfrm>
          <a:off x="425211" y="25019"/>
          <a:ext cx="5952966" cy="1564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300" kern="1200" dirty="0" smtClean="0"/>
            <a:t>Зависимость от </a:t>
          </a:r>
          <a:r>
            <a:rPr lang="en-US" sz="5300" kern="1200" dirty="0" smtClean="0"/>
            <a:t>Microsoft</a:t>
          </a:r>
          <a:endParaRPr lang="ru-RU" sz="5300" kern="1200" dirty="0"/>
        </a:p>
      </dsp:txBody>
      <dsp:txXfrm>
        <a:off x="501587" y="101395"/>
        <a:ext cx="5800214" cy="1411808"/>
      </dsp:txXfrm>
    </dsp:sp>
    <dsp:sp modelId="{9FFF33D4-8093-4202-8D8A-5112C113F680}">
      <dsp:nvSpPr>
        <dsp:cNvPr id="0" name=""/>
        <dsp:cNvSpPr/>
      </dsp:nvSpPr>
      <dsp:spPr>
        <a:xfrm>
          <a:off x="0" y="3211380"/>
          <a:ext cx="8504238" cy="1335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AF3FE-19D0-4E43-A479-92674495BD4F}">
      <dsp:nvSpPr>
        <dsp:cNvPr id="0" name=""/>
        <dsp:cNvSpPr/>
      </dsp:nvSpPr>
      <dsp:spPr>
        <a:xfrm>
          <a:off x="425211" y="2429099"/>
          <a:ext cx="5952966" cy="15645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008" tIns="0" rIns="225008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300" kern="1200" dirty="0" smtClean="0"/>
            <a:t>Сложная база данных</a:t>
          </a:r>
          <a:endParaRPr lang="ru-RU" sz="5300" kern="1200" dirty="0"/>
        </a:p>
      </dsp:txBody>
      <dsp:txXfrm>
        <a:off x="501587" y="2505475"/>
        <a:ext cx="5800214" cy="1411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70822-BDFD-4C5A-90BA-2C5C62FA7B1A}">
      <dsp:nvSpPr>
        <dsp:cNvPr id="0" name=""/>
        <dsp:cNvSpPr/>
      </dsp:nvSpPr>
      <dsp:spPr>
        <a:xfrm>
          <a:off x="0" y="3141960"/>
          <a:ext cx="8504238" cy="128394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Приложение</a:t>
          </a:r>
          <a:endParaRPr lang="ru-RU" sz="2700" kern="1200" dirty="0"/>
        </a:p>
      </dsp:txBody>
      <dsp:txXfrm>
        <a:off x="0" y="3141960"/>
        <a:ext cx="2551271" cy="1283940"/>
      </dsp:txXfrm>
    </dsp:sp>
    <dsp:sp modelId="{82006A64-C437-4F96-979D-B1BBA6981CBD}">
      <dsp:nvSpPr>
        <dsp:cNvPr id="0" name=""/>
        <dsp:cNvSpPr/>
      </dsp:nvSpPr>
      <dsp:spPr>
        <a:xfrm>
          <a:off x="0" y="1644029"/>
          <a:ext cx="8504238" cy="128394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Сервер</a:t>
          </a:r>
          <a:endParaRPr lang="ru-RU" sz="2700" kern="1200" dirty="0"/>
        </a:p>
      </dsp:txBody>
      <dsp:txXfrm>
        <a:off x="0" y="1644029"/>
        <a:ext cx="2551271" cy="1283940"/>
      </dsp:txXfrm>
    </dsp:sp>
    <dsp:sp modelId="{9776D58F-0652-46BB-B4D5-6D1CE74E6395}">
      <dsp:nvSpPr>
        <dsp:cNvPr id="0" name=""/>
        <dsp:cNvSpPr/>
      </dsp:nvSpPr>
      <dsp:spPr>
        <a:xfrm>
          <a:off x="0" y="146098"/>
          <a:ext cx="8504238" cy="128394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База данных</a:t>
          </a:r>
          <a:endParaRPr lang="ru-RU" sz="2700" kern="1200" dirty="0"/>
        </a:p>
      </dsp:txBody>
      <dsp:txXfrm>
        <a:off x="0" y="146098"/>
        <a:ext cx="2551271" cy="1283940"/>
      </dsp:txXfrm>
    </dsp:sp>
    <dsp:sp modelId="{BDD715D1-2496-4197-9765-1333A2F26FE0}">
      <dsp:nvSpPr>
        <dsp:cNvPr id="0" name=""/>
        <dsp:cNvSpPr/>
      </dsp:nvSpPr>
      <dsp:spPr>
        <a:xfrm>
          <a:off x="4640249" y="253094"/>
          <a:ext cx="1604925" cy="1069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MS SQL</a:t>
          </a:r>
          <a:endParaRPr lang="ru-RU" sz="2300" kern="1200" dirty="0"/>
        </a:p>
      </dsp:txBody>
      <dsp:txXfrm>
        <a:off x="4671587" y="284432"/>
        <a:ext cx="1542249" cy="1007274"/>
      </dsp:txXfrm>
    </dsp:sp>
    <dsp:sp modelId="{48C83020-F658-474D-9751-1AF51983DF92}">
      <dsp:nvSpPr>
        <dsp:cNvPr id="0" name=""/>
        <dsp:cNvSpPr/>
      </dsp:nvSpPr>
      <dsp:spPr>
        <a:xfrm>
          <a:off x="5396992" y="1323044"/>
          <a:ext cx="91440" cy="427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980"/>
              </a:lnTo>
            </a:path>
          </a:pathLst>
        </a:custGeom>
        <a:noFill/>
        <a:ln w="11429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476C3-E5BF-4FCA-ACF7-5CC172E4B16B}">
      <dsp:nvSpPr>
        <dsp:cNvPr id="0" name=""/>
        <dsp:cNvSpPr/>
      </dsp:nvSpPr>
      <dsp:spPr>
        <a:xfrm>
          <a:off x="4640249" y="1751024"/>
          <a:ext cx="1604925" cy="1069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MS Server 2008</a:t>
          </a:r>
          <a:endParaRPr lang="ru-RU" sz="2300" kern="1200" dirty="0"/>
        </a:p>
      </dsp:txBody>
      <dsp:txXfrm>
        <a:off x="4671587" y="1782362"/>
        <a:ext cx="1542249" cy="1007274"/>
      </dsp:txXfrm>
    </dsp:sp>
    <dsp:sp modelId="{2907B335-6501-4F9C-940D-B4B6649BF4A9}">
      <dsp:nvSpPr>
        <dsp:cNvPr id="0" name=""/>
        <dsp:cNvSpPr/>
      </dsp:nvSpPr>
      <dsp:spPr>
        <a:xfrm>
          <a:off x="3356308" y="2820975"/>
          <a:ext cx="2086403" cy="427980"/>
        </a:xfrm>
        <a:custGeom>
          <a:avLst/>
          <a:gdLst/>
          <a:ahLst/>
          <a:cxnLst/>
          <a:rect l="0" t="0" r="0" b="0"/>
          <a:pathLst>
            <a:path>
              <a:moveTo>
                <a:pt x="2086403" y="0"/>
              </a:moveTo>
              <a:lnTo>
                <a:pt x="2086403" y="213990"/>
              </a:lnTo>
              <a:lnTo>
                <a:pt x="0" y="213990"/>
              </a:lnTo>
              <a:lnTo>
                <a:pt x="0" y="427980"/>
              </a:lnTo>
            </a:path>
          </a:pathLst>
        </a:custGeom>
        <a:noFill/>
        <a:ln w="11429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5D720-9295-4D1C-A882-1E5041D45191}">
      <dsp:nvSpPr>
        <dsp:cNvPr id="0" name=""/>
        <dsp:cNvSpPr/>
      </dsp:nvSpPr>
      <dsp:spPr>
        <a:xfrm>
          <a:off x="2553845" y="3248955"/>
          <a:ext cx="1604925" cy="1069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Клиент 1</a:t>
          </a:r>
          <a:endParaRPr lang="ru-RU" sz="2300" kern="1200" dirty="0"/>
        </a:p>
      </dsp:txBody>
      <dsp:txXfrm>
        <a:off x="2585183" y="3280293"/>
        <a:ext cx="1542249" cy="1007274"/>
      </dsp:txXfrm>
    </dsp:sp>
    <dsp:sp modelId="{34A6E3DF-5E7E-4628-8705-5F9B4A9FAF31}">
      <dsp:nvSpPr>
        <dsp:cNvPr id="0" name=""/>
        <dsp:cNvSpPr/>
      </dsp:nvSpPr>
      <dsp:spPr>
        <a:xfrm>
          <a:off x="5396992" y="2820975"/>
          <a:ext cx="91440" cy="4279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980"/>
              </a:lnTo>
            </a:path>
          </a:pathLst>
        </a:custGeom>
        <a:noFill/>
        <a:ln w="11429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9123A-3D01-4294-8E21-4691775062F9}">
      <dsp:nvSpPr>
        <dsp:cNvPr id="0" name=""/>
        <dsp:cNvSpPr/>
      </dsp:nvSpPr>
      <dsp:spPr>
        <a:xfrm>
          <a:off x="4640249" y="3248955"/>
          <a:ext cx="1604925" cy="1069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Клиент 2</a:t>
          </a:r>
          <a:endParaRPr lang="ru-RU" sz="2300" kern="1200" dirty="0"/>
        </a:p>
      </dsp:txBody>
      <dsp:txXfrm>
        <a:off x="4671587" y="3280293"/>
        <a:ext cx="1542249" cy="1007274"/>
      </dsp:txXfrm>
    </dsp:sp>
    <dsp:sp modelId="{C7C4564D-47DE-4BBB-9817-C55CF50D53F9}">
      <dsp:nvSpPr>
        <dsp:cNvPr id="0" name=""/>
        <dsp:cNvSpPr/>
      </dsp:nvSpPr>
      <dsp:spPr>
        <a:xfrm>
          <a:off x="5442712" y="2820975"/>
          <a:ext cx="2086403" cy="427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90"/>
              </a:lnTo>
              <a:lnTo>
                <a:pt x="2086403" y="213990"/>
              </a:lnTo>
              <a:lnTo>
                <a:pt x="2086403" y="427980"/>
              </a:lnTo>
            </a:path>
          </a:pathLst>
        </a:custGeom>
        <a:noFill/>
        <a:ln w="11429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BBD2B-68A3-47F0-A8AC-481C95567E6C}">
      <dsp:nvSpPr>
        <dsp:cNvPr id="0" name=""/>
        <dsp:cNvSpPr/>
      </dsp:nvSpPr>
      <dsp:spPr>
        <a:xfrm>
          <a:off x="6726652" y="3248955"/>
          <a:ext cx="1604925" cy="1069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Клиент 3</a:t>
          </a:r>
          <a:endParaRPr lang="ru-RU" sz="2300" kern="1200" dirty="0"/>
        </a:p>
      </dsp:txBody>
      <dsp:txXfrm>
        <a:off x="6757990" y="3280293"/>
        <a:ext cx="1542249" cy="1007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8F736-A418-411F-BD30-0D6BE941BFFB}">
      <dsp:nvSpPr>
        <dsp:cNvPr id="0" name=""/>
        <dsp:cNvSpPr/>
      </dsp:nvSpPr>
      <dsp:spPr>
        <a:xfrm>
          <a:off x="0" y="0"/>
          <a:ext cx="8504238" cy="4572000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3548380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ОС </a:t>
          </a:r>
          <a:r>
            <a:rPr lang="en-US" sz="4600" kern="1200" dirty="0" smtClean="0"/>
            <a:t>Windows Server 2008 R2</a:t>
          </a:r>
          <a:r>
            <a:rPr lang="ru-RU" sz="4600" kern="1200" dirty="0" smtClean="0"/>
            <a:t> </a:t>
          </a:r>
          <a:endParaRPr lang="ru-RU" sz="4600" kern="1200" dirty="0"/>
        </a:p>
      </dsp:txBody>
      <dsp:txXfrm>
        <a:off x="113823" y="113823"/>
        <a:ext cx="8276592" cy="4344354"/>
      </dsp:txXfrm>
    </dsp:sp>
    <dsp:sp modelId="{0D01E007-2068-4645-A49A-3F375E91A816}">
      <dsp:nvSpPr>
        <dsp:cNvPr id="0" name=""/>
        <dsp:cNvSpPr/>
      </dsp:nvSpPr>
      <dsp:spPr>
        <a:xfrm>
          <a:off x="212605" y="1143000"/>
          <a:ext cx="1275635" cy="1037629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Мышь</a:t>
          </a:r>
          <a:endParaRPr lang="ru-RU" sz="1500" kern="1200" dirty="0"/>
        </a:p>
      </dsp:txBody>
      <dsp:txXfrm>
        <a:off x="244516" y="1174911"/>
        <a:ext cx="1211813" cy="973807"/>
      </dsp:txXfrm>
    </dsp:sp>
    <dsp:sp modelId="{4C92E2E5-A9DA-4D26-BFFA-6BCFC7DE1231}">
      <dsp:nvSpPr>
        <dsp:cNvPr id="0" name=""/>
        <dsp:cNvSpPr/>
      </dsp:nvSpPr>
      <dsp:spPr>
        <a:xfrm>
          <a:off x="212605" y="2221988"/>
          <a:ext cx="1275635" cy="1037629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Монитор</a:t>
          </a:r>
          <a:endParaRPr lang="ru-RU" sz="1500" kern="1200" dirty="0"/>
        </a:p>
      </dsp:txBody>
      <dsp:txXfrm>
        <a:off x="244516" y="2253899"/>
        <a:ext cx="1211813" cy="973807"/>
      </dsp:txXfrm>
    </dsp:sp>
    <dsp:sp modelId="{2330616B-8B12-4C55-A7AA-29618607D17E}">
      <dsp:nvSpPr>
        <dsp:cNvPr id="0" name=""/>
        <dsp:cNvSpPr/>
      </dsp:nvSpPr>
      <dsp:spPr>
        <a:xfrm>
          <a:off x="212605" y="3300976"/>
          <a:ext cx="1275635" cy="1037629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Клавиатура</a:t>
          </a:r>
          <a:endParaRPr lang="ru-RU" sz="1500" kern="1200" dirty="0"/>
        </a:p>
      </dsp:txBody>
      <dsp:txXfrm>
        <a:off x="244516" y="3332887"/>
        <a:ext cx="1211813" cy="973807"/>
      </dsp:txXfrm>
    </dsp:sp>
    <dsp:sp modelId="{6A5EF0E0-EE6F-45B5-B468-A019B36B8F44}">
      <dsp:nvSpPr>
        <dsp:cNvPr id="0" name=""/>
        <dsp:cNvSpPr/>
      </dsp:nvSpPr>
      <dsp:spPr>
        <a:xfrm>
          <a:off x="1700847" y="1143000"/>
          <a:ext cx="6590784" cy="3200400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2032254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ОЗУ 8Гб</a:t>
          </a:r>
          <a:endParaRPr lang="ru-RU" sz="4600" kern="1200" dirty="0"/>
        </a:p>
      </dsp:txBody>
      <dsp:txXfrm>
        <a:off x="1799270" y="1241423"/>
        <a:ext cx="6393938" cy="3003554"/>
      </dsp:txXfrm>
    </dsp:sp>
    <dsp:sp modelId="{9C128954-EC93-4D19-93E2-AB37A0DFE72B}">
      <dsp:nvSpPr>
        <dsp:cNvPr id="0" name=""/>
        <dsp:cNvSpPr/>
      </dsp:nvSpPr>
      <dsp:spPr>
        <a:xfrm>
          <a:off x="1865617" y="2263140"/>
          <a:ext cx="1318156" cy="1840230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HDD </a:t>
          </a:r>
          <a:r>
            <a:rPr lang="ru-RU" sz="1500" kern="1200" dirty="0" smtClean="0"/>
            <a:t>1ТБ</a:t>
          </a:r>
          <a:endParaRPr lang="ru-RU" sz="1500" kern="1200" dirty="0"/>
        </a:p>
      </dsp:txBody>
      <dsp:txXfrm>
        <a:off x="1906155" y="2303678"/>
        <a:ext cx="1237080" cy="1759154"/>
      </dsp:txXfrm>
    </dsp:sp>
    <dsp:sp modelId="{053ADAA6-8D32-4BD0-99CB-DB91D43E19CF}">
      <dsp:nvSpPr>
        <dsp:cNvPr id="0" name=""/>
        <dsp:cNvSpPr/>
      </dsp:nvSpPr>
      <dsp:spPr>
        <a:xfrm>
          <a:off x="3359174" y="2286000"/>
          <a:ext cx="4719852" cy="1828800"/>
        </a:xfrm>
        <a:prstGeom prst="roundRect">
          <a:avLst>
            <a:gd name="adj" fmla="val 10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327152" numCol="1" spcCol="1270" anchor="t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Процессор </a:t>
          </a:r>
          <a:r>
            <a:rPr lang="en-US" sz="4600" kern="1200" dirty="0" smtClean="0"/>
            <a:t>Intel i5</a:t>
          </a:r>
          <a:endParaRPr lang="ru-RU" sz="4600" kern="1200" dirty="0"/>
        </a:p>
      </dsp:txBody>
      <dsp:txXfrm>
        <a:off x="3415416" y="2342242"/>
        <a:ext cx="4607368" cy="17163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1DB62-1503-4D37-9133-5FB9DBFA9858}">
      <dsp:nvSpPr>
        <dsp:cNvPr id="0" name=""/>
        <dsp:cNvSpPr/>
      </dsp:nvSpPr>
      <dsp:spPr>
        <a:xfrm>
          <a:off x="2960085" y="0"/>
          <a:ext cx="3047150" cy="304723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18216-F622-4685-83E2-0931B9118E01}">
      <dsp:nvSpPr>
        <dsp:cNvPr id="0" name=""/>
        <dsp:cNvSpPr/>
      </dsp:nvSpPr>
      <dsp:spPr>
        <a:xfrm>
          <a:off x="3633075" y="1103223"/>
          <a:ext cx="1700070" cy="84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MS SQL</a:t>
          </a:r>
          <a:endParaRPr lang="ru-RU" sz="3100" kern="1200" dirty="0"/>
        </a:p>
      </dsp:txBody>
      <dsp:txXfrm>
        <a:off x="3633075" y="1103223"/>
        <a:ext cx="1700070" cy="849934"/>
      </dsp:txXfrm>
    </dsp:sp>
    <dsp:sp modelId="{91D95A23-C527-4A3F-8E06-7BD8909F9157}">
      <dsp:nvSpPr>
        <dsp:cNvPr id="0" name=""/>
        <dsp:cNvSpPr/>
      </dsp:nvSpPr>
      <dsp:spPr>
        <a:xfrm>
          <a:off x="2331081" y="1953158"/>
          <a:ext cx="2617734" cy="261884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AE7D1-987F-48DB-B9D6-AF7C2BA651A4}">
      <dsp:nvSpPr>
        <dsp:cNvPr id="0" name=""/>
        <dsp:cNvSpPr/>
      </dsp:nvSpPr>
      <dsp:spPr>
        <a:xfrm>
          <a:off x="2783040" y="2857500"/>
          <a:ext cx="1700070" cy="84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MS ACCESS</a:t>
          </a:r>
          <a:endParaRPr lang="ru-RU" sz="3100" kern="1200" dirty="0"/>
        </a:p>
      </dsp:txBody>
      <dsp:txXfrm>
        <a:off x="2783040" y="2857500"/>
        <a:ext cx="1700070" cy="849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96E42-7C27-4FBC-B2F8-C56D50174841}" type="datetimeFigureOut">
              <a:rPr lang="ru-RU" smtClean="0"/>
              <a:t>18.04.18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600CB-AA5B-4251-92D7-BEF171F08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9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4B45-9301-4243-8E3D-17F8DAABF396}" type="datetime1">
              <a:rPr lang="ru-RU" smtClean="0"/>
              <a:t>18.04.18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A3AE-6ABE-4CAC-B043-24F29FA9AB44}" type="datetime1">
              <a:rPr lang="ru-RU" smtClean="0"/>
              <a:t>18.04.18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B3A3-A383-4EA7-88AA-8FDC1F955641}" type="datetime1">
              <a:rPr lang="ru-RU" smtClean="0"/>
              <a:t>18.04.18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504-C673-45E8-9404-990EA45FE97D}" type="datetime1">
              <a:rPr lang="ru-RU" smtClean="0"/>
              <a:t>18.04.18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915EEEB-0467-424F-B143-7CD4310A4D13}" type="datetime1">
              <a:rPr lang="ru-RU" smtClean="0"/>
              <a:t>18.04.18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CD7E-67E5-4334-B962-1E48DC899CA5}" type="datetime1">
              <a:rPr lang="ru-RU" smtClean="0"/>
              <a:t>18.04.18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BB31-DE90-4296-82A5-35075BE81279}" type="datetime1">
              <a:rPr lang="ru-RU" smtClean="0"/>
              <a:t>18.04.18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4DAA-B4B4-43DF-9FA5-C5A5A6C9244F}" type="datetime1">
              <a:rPr lang="ru-RU" smtClean="0"/>
              <a:t>18.04.18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D374-BD7C-4E8E-AC61-4CF18863FBD9}" type="datetime1">
              <a:rPr lang="ru-RU" smtClean="0"/>
              <a:t>18.04.18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D6F39A9-F7CD-40EF-A391-63CDF10488CB}" type="datetime1">
              <a:rPr lang="ru-RU" smtClean="0"/>
              <a:t>18.04.18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9F78548-2136-4D97-8EBA-A805B4582560}" type="datetime1">
              <a:rPr lang="ru-RU" smtClean="0"/>
              <a:t>18.04.18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2819400"/>
            <a:ext cx="8640960" cy="348992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Презентация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на тему: АРМ «Приёмная комиссия»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pPr algn="r"/>
            <a:r>
              <a:rPr lang="ru-RU" cap="none" dirty="0" smtClean="0">
                <a:solidFill>
                  <a:schemeClr val="tx1"/>
                </a:solidFill>
              </a:rPr>
              <a:t>Студента группы п-404</a:t>
            </a:r>
          </a:p>
          <a:p>
            <a:pPr algn="r"/>
            <a:r>
              <a:rPr lang="ru-RU" cap="none" dirty="0" smtClean="0">
                <a:solidFill>
                  <a:schemeClr val="tx1"/>
                </a:solidFill>
              </a:rPr>
              <a:t>Басырова Сергея Амировича</a:t>
            </a:r>
            <a:endParaRPr lang="ru-RU" cap="none" dirty="0">
              <a:solidFill>
                <a:schemeClr val="tx1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A535-4EED-47FF-98B4-EB5D29B01352}" type="datetime1">
              <a:rPr lang="ru-RU" smtClean="0"/>
              <a:t>18.04.18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76805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9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сервера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5290289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26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средства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4039417"/>
              </p:ext>
            </p:extLst>
          </p:nvPr>
        </p:nvGraphicFramePr>
        <p:xfrm>
          <a:off x="467545" y="1527175"/>
          <a:ext cx="833831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92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Приёмная комиссия – это …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dirty="0" smtClean="0"/>
              <a:t>Структурное подразделение, основная цель которого приём новых абитуриентов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9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Должности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09210583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7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приёма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44793854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 процессы </a:t>
            </a:r>
            <a:r>
              <a:rPr lang="ru-RU" dirty="0" smtClean="0"/>
              <a:t>до внедрения </a:t>
            </a:r>
            <a:r>
              <a:rPr lang="ru-RU" dirty="0" smtClean="0"/>
              <a:t>АРМ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6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 процессы после </a:t>
            </a:r>
            <a:r>
              <a:rPr lang="ru-RU" dirty="0" smtClean="0"/>
              <a:t>внедрения </a:t>
            </a:r>
            <a:r>
              <a:rPr lang="ru-RU" dirty="0" smtClean="0"/>
              <a:t>АРМ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28187"/>
            <a:ext cx="8640959" cy="3769976"/>
          </a:xfrm>
        </p:spPr>
      </p:pic>
    </p:spTree>
    <p:extLst>
      <p:ext uri="{BB962C8B-B14F-4D97-AF65-F5344CB8AC3E}">
        <p14:creationId xmlns:p14="http://schemas.microsoft.com/office/powerpoint/2010/main" val="134067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06256725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88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07476769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32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C88A-E680-47D8-88A9-81E6A5432F6E}" type="datetime1">
              <a:rPr lang="ru-RU" smtClean="0"/>
              <a:t>18.04.18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Группа П-404, Басыров С.А.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29965257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42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174</TotalTime>
  <Words>225</Words>
  <Application>Microsoft Office PowerPoint</Application>
  <PresentationFormat>Экран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Официальная</vt:lpstr>
      <vt:lpstr>Презентация PowerPoint</vt:lpstr>
      <vt:lpstr>Приёмная комиссия – это …</vt:lpstr>
      <vt:lpstr>Должности</vt:lpstr>
      <vt:lpstr>Алгоритм приёма</vt:lpstr>
      <vt:lpstr>Бизнес процессы до внедрения АРМ</vt:lpstr>
      <vt:lpstr>Бизнес процессы после внедрения АРМ</vt:lpstr>
      <vt:lpstr>Достоинства</vt:lpstr>
      <vt:lpstr>Недостатки</vt:lpstr>
      <vt:lpstr>Архитектура приложения</vt:lpstr>
      <vt:lpstr>Аппаратные средства сервера</vt:lpstr>
      <vt:lpstr>Программные средства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Басыров</dc:creator>
  <cp:lastModifiedBy>Басыров С.А.</cp:lastModifiedBy>
  <cp:revision>49</cp:revision>
  <dcterms:created xsi:type="dcterms:W3CDTF">2018-04-16T13:24:51Z</dcterms:created>
  <dcterms:modified xsi:type="dcterms:W3CDTF">2018-04-18T11:33:11Z</dcterms:modified>
</cp:coreProperties>
</file>