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0841-C4EA-4E57-BFFD-A8A2BB6F00E6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CD76-29B9-4F2E-BEB1-7A567FC11A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One of the largest Ayurvedic electronic databases operational since 2010</a:t>
            </a:r>
          </a:p>
          <a:p>
            <a:r>
              <a:rPr lang="en-US" sz="2400" dirty="0" smtClean="0"/>
              <a:t>Total number of patients treated = ~45,000</a:t>
            </a:r>
          </a:p>
          <a:p>
            <a:pPr lvl="1"/>
            <a:r>
              <a:rPr lang="en-US" sz="2000" dirty="0" smtClean="0"/>
              <a:t>Out patients = ~40,000</a:t>
            </a:r>
          </a:p>
          <a:p>
            <a:pPr lvl="1"/>
            <a:r>
              <a:rPr lang="en-US" sz="2000" dirty="0" smtClean="0"/>
              <a:t>In patients = ~5,000</a:t>
            </a:r>
          </a:p>
          <a:p>
            <a:r>
              <a:rPr lang="en-US" sz="2400" dirty="0" smtClean="0"/>
              <a:t>1,25,974 out patient visits</a:t>
            </a:r>
            <a:endParaRPr lang="en-US" sz="2400" dirty="0" smtClean="0"/>
          </a:p>
          <a:p>
            <a:r>
              <a:rPr lang="en-US" sz="2400" dirty="0" smtClean="0"/>
              <a:t>Patients from more than 50 countries</a:t>
            </a:r>
          </a:p>
          <a:p>
            <a:r>
              <a:rPr lang="en-US" sz="2400" dirty="0" smtClean="0"/>
              <a:t>More than 800 disease conditions treated</a:t>
            </a:r>
          </a:p>
          <a:p>
            <a:r>
              <a:rPr lang="en-US" sz="2400" dirty="0" smtClean="0"/>
              <a:t>Implementation of Ayurvedic Clinical Dictionary  for diagnosis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Data as of June 2017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Top 15 diseases treated, </a:t>
            </a:r>
            <a:r>
              <a:rPr lang="en-US" sz="2000" dirty="0" smtClean="0">
                <a:solidFill>
                  <a:srgbClr val="00B050"/>
                </a:solidFill>
              </a:rPr>
              <a:t>Data as of June 2016</a:t>
            </a:r>
            <a:endParaRPr lang="en-US" sz="36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838200"/>
          <a:ext cx="788626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419"/>
                <a:gridCol w="1327468"/>
                <a:gridCol w="1631978"/>
                <a:gridCol w="1274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Grand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Vatavyadhi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err="1" smtClean="0"/>
                        <a:t>Sandhigata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vaata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Vatavyadhi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Vatavyadhi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err="1" smtClean="0"/>
                        <a:t>Gridhrasee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Vatavyadhi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err="1" smtClean="0"/>
                        <a:t>Avabaahuka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Amlapitta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Prameha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Shvaasa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Netra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Roga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Madhumeha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Staanabhedana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Shoola</a:t>
                      </a:r>
                      <a:r>
                        <a:rPr lang="en-US" sz="1600" dirty="0" smtClean="0"/>
                        <a:t> – </a:t>
                      </a:r>
                      <a:r>
                        <a:rPr lang="en-US" sz="1600" dirty="0" err="1" smtClean="0"/>
                        <a:t>Katee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Shoola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Sthaulya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Greeva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Staanabhedana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Graha</a:t>
                      </a:r>
                      <a:r>
                        <a:rPr lang="en-US" sz="1800" dirty="0" smtClean="0"/>
                        <a:t> – </a:t>
                      </a:r>
                      <a:r>
                        <a:rPr lang="en-US" sz="1800" dirty="0" err="1" smtClean="0"/>
                        <a:t>Katee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Graha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Kshudra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151</Words>
  <Application>Microsoft Office PowerPoint</Application>
  <PresentationFormat>On-screen Show (4:3)</PresentationFormat>
  <Paragraphs>76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Executive summary</vt:lpstr>
      <vt:lpstr>Top 15 diseases treated, Data as of June 2016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aa.abcd.aa@outlook.com</dc:creator>
  <cp:lastModifiedBy>aa.abcd.aa@outlook.com</cp:lastModifiedBy>
  <cp:revision>7</cp:revision>
  <dcterms:created xsi:type="dcterms:W3CDTF">2017-06-18T12:07:19Z</dcterms:created>
  <dcterms:modified xsi:type="dcterms:W3CDTF">2017-06-18T13:15:17Z</dcterms:modified>
</cp:coreProperties>
</file>