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74" r:id="rId7"/>
    <p:sldId id="275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84" r:id="rId16"/>
    <p:sldId id="266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jan, Vinay" initials="MV" lastIdx="1" clrIdx="0">
    <p:extLst>
      <p:ext uri="{19B8F6BF-5375-455C-9EA6-DF929625EA0E}">
        <p15:presenceInfo xmlns:p15="http://schemas.microsoft.com/office/powerpoint/2012/main" userId="S-1-5-21-220523388-1563985344-839522115-179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D08A-A3E7-468D-B25F-56A8C1A55FA4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FAA2-A010-41F0-B4C9-4874C6F66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4C0-0590-4BCF-A2BF-D5E35D90D1B5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81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0199-58AE-4DE4-AFB2-A2ABA5EAB57B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125C-8A7E-41F9-8025-4D898F965B37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8DF2-98B6-4E80-9D38-36DC8001AE63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402F-A897-41B7-941B-25AFD9808C21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4BED-0295-41A8-9054-0FE538EDCB73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22EF-18FB-4FFD-AA3E-9F4D8DC6AC34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A0A7-7DC9-4816-9A02-6F6419EF6406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B463-DDCC-4352-9C6D-7FCDD1CCAB89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C42-816E-4477-8DBF-F1FC6F173BD1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36-B689-4343-806B-EB82FF61CDC3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2963-3B7B-414A-BB97-F26A9A038459}" type="datetime1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15249" y="0"/>
            <a:ext cx="142875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hospital based ayurvedic clinical practice to gain real world data knowledge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43248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Mahajan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PhD thesis presentation</a:t>
            </a:r>
          </a:p>
          <a:p>
            <a:pPr algn="l"/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Guides: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Ashwini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Godbole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Girish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Tillu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Ashwini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Mathur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descriptive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trials approaches: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clinical trials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data analysis methods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data evidence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methods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level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identification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 methods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3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4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exploration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264491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to understand the underlying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data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linical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down coded values vs. free text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data analysis (not covering per visit charges)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0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4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visual analytics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928" y="1000108"/>
            <a:ext cx="8229600" cy="53578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views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Epidemiologic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of diseases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 specific analysis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Metabolic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Vrikka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roga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Disease, medicine chronology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on human Body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Responder, Non-responder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Collapsible network tree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Collapsible network diagram</a:t>
            </a:r>
          </a:p>
        </p:txBody>
      </p:sp>
    </p:spTree>
    <p:extLst>
      <p:ext uri="{BB962C8B-B14F-4D97-AF65-F5344CB8AC3E}">
        <p14:creationId xmlns:p14="http://schemas.microsoft.com/office/powerpoint/2010/main" val="120399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4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Pre and Post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28" y="1214423"/>
            <a:ext cx="8189512" cy="343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Tabular view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view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SPMF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visuals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measures with time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measures without time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ComorBidity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7895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4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NLP, word embedding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928" y="1286430"/>
            <a:ext cx="8189512" cy="343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clusters (medicines, disease clusters)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disease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medicine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word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Ongoing work</a:t>
            </a:r>
          </a:p>
        </p:txBody>
      </p:sp>
    </p:spTree>
    <p:extLst>
      <p:ext uri="{BB962C8B-B14F-4D97-AF65-F5344CB8AC3E}">
        <p14:creationId xmlns:p14="http://schemas.microsoft.com/office/powerpoint/2010/main" val="145710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to day clinical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analysis as a retrospective observational study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data analysis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1143000"/>
          </a:xfrm>
        </p:spPr>
        <p:txBody>
          <a:bodyPr>
            <a:noAutofit/>
          </a:bodyPr>
          <a:lstStyle/>
          <a:p>
            <a:pPr marL="742950" lvl="1" indent="-742950" algn="l" rtl="0">
              <a:spcBef>
                <a:spcPct val="0"/>
              </a:spcBef>
              <a:buFont typeface="+mj-lt"/>
              <a:buAutoNum type="arabicPeriod" startAt="6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research ideas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TRANS-DISCIPLINARY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PERSPECTIVES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708920"/>
            <a:ext cx="4618856" cy="820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3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22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05292"/>
            <a:ext cx="4716048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used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why is this study needed?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7512" y="1196752"/>
            <a:ext cx="8363272" cy="480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Potential needs within ayurvedic community: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People are realizing the importance of Ayurveda and are turning towards it  across world 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Sustainable treatment solutions for non-communicable diseases readily available 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Every day-to-day practice generates huge amounts of data, which is fragmented in nature; most of the data is stored on paper in individual practice: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The size, quantity and depth are unknown, make people aware of the hidden potential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Simple user friendly and effective data review tools for improved patient and doctor interaction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Enhance the existing evidence further from day to day clinical practice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why is this study needed?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3528" y="1211232"/>
            <a:ext cx="8363272" cy="4886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Potential needs within ayurvedic community: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Over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the years, teaching methodology has not changed substantially and quite a lot of modern methodology, learning objectives of different kinds: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Make complex relationships easily visually available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Very few large scale studies like this have taken place in Ayurveda – explore the data and describe the findings, textually as well as diagrammatically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Accumulate data for experienced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vaidyas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as well as new ones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Data collection and its usage at different units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Doctor's unit of assessment: Whole patient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Researcher unit of assessment: Disease condition, health condition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Hospital Management Information System (HMIS) unit of documentation: Patient Visit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Do two practitioners follow a similar pattern of regimen in treating patients?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7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why is this study needed?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094748"/>
            <a:ext cx="7761454" cy="523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Potential transdisciplinary needs: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Create Transdisciplinary evidence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increase the scientific understanding outside of the community,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then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increase the confidence and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thereby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widening the user base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Contribution to Public health data creation based on large data at our disposal which is not marred by artificial boundaries imposed on patient disease conditions, treatments prescribed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Generate Real World Evidence (RWE) to supplement classical understanding which is rooted within the community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Make recommendations to the practitioners for standardized way of data collection, analysis and reporting which will support future RWE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studies</a:t>
            </a: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Understand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the hidden wealth of data for Transdisciplinary expansion of thoughts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084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why is this study needed?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953582"/>
            <a:ext cx="8075240" cy="523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Creation of new needs:	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Shlokas to diagrams – generating supplementary material to classical texts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Numerical evidence for the shlokas (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shastra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tatva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vyavahar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Thought provoking work to generate new needs, unconventional use of the data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Expand the use of modern IT solutions like IT infrastructure, electronic health records, cloud, etc. within ayurvedic area where appropriate –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Ayur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IT solutions.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Take advantage of freely available cutting edge software(s) to create new approaches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Introduce statistical programming as a tool to ayurvedic area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Create a frame work of data analysis – may be available to MD students,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supplement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their individual studies by this retrospective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Generate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viable financial model for making data available for insurance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38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resources at TDU: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level data captured at each visit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Medical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from health practitioners practicing at the hospital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Samhitas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translated into Marathi, English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Dutch scientist’s work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Samhitas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Girish’s thesis, ideas from Ashwini / Ashwini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 AYUSH treatment protocol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Valiathan’s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lectures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2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used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2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resources: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area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Comprehensive R Archive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– R programming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software public 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Documents (D3.js) JavaScript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from UNIX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 Projector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2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used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analysis datasets: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variables necessary for understanding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database structure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structures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 Patient information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 Patient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 of variables necessary for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 of variables necessary for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 needed for multiple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Trial and Error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-24"/>
            <a:ext cx="8229600" cy="785818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3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8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On-screen Show (4:3)</PresentationFormat>
  <Paragraphs>168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Analysis of hospital based ayurvedic clinical practice to gain real world data knowledge</vt:lpstr>
      <vt:lpstr>Agenda</vt:lpstr>
      <vt:lpstr>Introduction – why is this study needed?</vt:lpstr>
      <vt:lpstr>Introduction – why is this study needed?</vt:lpstr>
      <vt:lpstr>Introduction – why is this study needed?</vt:lpstr>
      <vt:lpstr>Introduction – why is this study needed?</vt:lpstr>
      <vt:lpstr>Materials used</vt:lpstr>
      <vt:lpstr>Materials used</vt:lpstr>
      <vt:lpstr>Methods</vt:lpstr>
      <vt:lpstr>Methods</vt:lpstr>
      <vt:lpstr>Results - exploration</vt:lpstr>
      <vt:lpstr>Results – visual analytics</vt:lpstr>
      <vt:lpstr>Results – Pre and Post analysis</vt:lpstr>
      <vt:lpstr>Results – NLP, word embedding</vt:lpstr>
      <vt:lpstr>Discussion</vt:lpstr>
      <vt:lpstr>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 based ayurvedic clinical practice to gain real world data knowledge</dc:title>
  <dc:creator>Windows User</dc:creator>
  <cp:lastModifiedBy>Mahajan, Vinay</cp:lastModifiedBy>
  <cp:revision>43</cp:revision>
  <dcterms:created xsi:type="dcterms:W3CDTF">2019-11-10T08:25:58Z</dcterms:created>
  <dcterms:modified xsi:type="dcterms:W3CDTF">2020-04-15T17:52:42Z</dcterms:modified>
</cp:coreProperties>
</file>