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73" r:id="rId9"/>
    <p:sldId id="280" r:id="rId10"/>
    <p:sldId id="283" r:id="rId11"/>
    <p:sldId id="282" r:id="rId12"/>
    <p:sldId id="281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5FE5-D5FD-4C3A-B722-DDFBFDB8FDC6}" type="datetimeFigureOut">
              <a:rPr lang="en-US" smtClean="0"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34BC-AD5A-49F8-BD78-57906353CAF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Case 01 </a:t>
            </a:r>
            <a:r>
              <a:rPr lang="en-IN" dirty="0" err="1" smtClean="0"/>
              <a:t>Vrikka</a:t>
            </a:r>
            <a:r>
              <a:rPr lang="en-IN" dirty="0" smtClean="0"/>
              <a:t> </a:t>
            </a:r>
            <a:r>
              <a:rPr lang="en-IN" dirty="0" err="1" smtClean="0"/>
              <a:t>Roga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A specific patient – diseases and medicines</a:t>
            </a:r>
            <a:endParaRPr lang="en-IN" sz="36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8715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357562"/>
            <a:ext cx="3933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3914" y="3357562"/>
            <a:ext cx="39243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57275"/>
            <a:ext cx="9143999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15370" cy="928694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Before and after analysis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5855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871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395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191875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395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10925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204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Basic understanding of data</a:t>
            </a:r>
            <a:endParaRPr lang="en-IN" sz="4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29908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7941" y="276225"/>
            <a:ext cx="24860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2045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395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49025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014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395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395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191875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204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2045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8"/>
            <a:ext cx="12877800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12582525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38"/>
            <a:ext cx="1131570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33338"/>
            <a:ext cx="660082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3"/>
            <a:ext cx="105441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92869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Disease &amp; treatment view, listing + summary: </a:t>
            </a:r>
            <a:r>
              <a:rPr lang="en-US" sz="2800" dirty="0" err="1" smtClean="0"/>
              <a:t>Vrikka</a:t>
            </a:r>
            <a:r>
              <a:rPr lang="en-US" sz="2800" dirty="0" smtClean="0"/>
              <a:t> </a:t>
            </a:r>
            <a:r>
              <a:rPr lang="en-US" sz="2800" dirty="0" err="1" smtClean="0"/>
              <a:t>roga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35729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3 analysis views created for individual patient data. </a:t>
            </a:r>
            <a:endParaRPr lang="en-IN" sz="2400" dirty="0"/>
          </a:p>
          <a:p>
            <a:pPr lvl="0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part of the analysis: Patients are treated as they come to hospital. This visual provides a patient level view of number of diseases reported for the first time and then repeated, similarly treatment prescribed for the first time vs. a repeat of treatment.</a:t>
            </a:r>
            <a:endParaRPr lang="en-IN" sz="2400" dirty="0"/>
          </a:p>
          <a:p>
            <a:pPr lvl="1"/>
            <a:r>
              <a:rPr lang="en-US" sz="2000" dirty="0"/>
              <a:t>When a disease is reported very first time then that is considered “1st time disease reported”, any subsequent repetition is considered as “Repeat”.</a:t>
            </a:r>
            <a:endParaRPr lang="en-IN" sz="2000" dirty="0"/>
          </a:p>
          <a:p>
            <a:pPr lvl="1"/>
            <a:r>
              <a:rPr lang="en-US" sz="2000" dirty="0"/>
              <a:t>When a treatment is prescribed very first time then that is considered “1st time treatment prescribed”, any subsequent repetition is considered as “Repeat”.</a:t>
            </a:r>
            <a:endParaRPr lang="en-IN" sz="2000" dirty="0"/>
          </a:p>
          <a:p>
            <a:pPr lvl="1"/>
            <a:r>
              <a:rPr lang="en-US" sz="2000" dirty="0"/>
              <a:t>These 2 calculations are repeated through the data for each patient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46177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</a:t>
            </a:r>
            <a:r>
              <a:rPr lang="en-US" sz="2400" dirty="0"/>
              <a:t>part of the analysis</a:t>
            </a:r>
            <a:r>
              <a:rPr lang="en-US" sz="2400" dirty="0" smtClean="0"/>
              <a:t>: This </a:t>
            </a:r>
            <a:r>
              <a:rPr lang="en-US" sz="2400" dirty="0"/>
              <a:t>is a cumulative view for an individual patient. This provides a summary of what would have happened to a patient till a certain visit number. There are 2 tables created, first with absolute numbers and second with percentages.</a:t>
            </a:r>
            <a:endParaRPr lang="en-IN" sz="2400" dirty="0"/>
          </a:p>
          <a:p>
            <a:pPr lvl="0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 of analysis: This is another version of display of diseases and treatments for individual patients “non-overlapping or non-cumulative” version. </a:t>
            </a:r>
            <a:endParaRPr lang="en-IN" sz="2400" dirty="0"/>
          </a:p>
          <a:p>
            <a:pPr lvl="1"/>
            <a:r>
              <a:rPr lang="en-US" sz="2000" dirty="0"/>
              <a:t>Each line is a patient visit. 1st disease, Repeat disease, 1st treatment and Repeat treatment columns are displayed. </a:t>
            </a:r>
            <a:endParaRPr lang="en-IN" sz="2000" dirty="0"/>
          </a:p>
          <a:p>
            <a:pPr lvl="1"/>
            <a:r>
              <a:rPr lang="en-US" sz="2000" dirty="0" smtClean="0"/>
              <a:t>Study day </a:t>
            </a:r>
            <a:r>
              <a:rPr lang="en-US" sz="2000" dirty="0"/>
              <a:t>column shows the visit day.</a:t>
            </a: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2" y="-24"/>
            <a:ext cx="914403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Disease &amp; treatment view, listing + summary: Vrikka roga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270</Words>
  <Application>Microsoft Office PowerPoint</Application>
  <PresentationFormat>On-screen Show (4:3)</PresentationFormat>
  <Paragraphs>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Case 01 Vrikka Roga</vt:lpstr>
      <vt:lpstr>Basic understanding of data</vt:lpstr>
      <vt:lpstr>Slide 3</vt:lpstr>
      <vt:lpstr>Slide 4</vt:lpstr>
      <vt:lpstr>Slide 5</vt:lpstr>
      <vt:lpstr>Slide 6</vt:lpstr>
      <vt:lpstr>Slide 7</vt:lpstr>
      <vt:lpstr>Disease &amp; treatment view, listing + summary: Vrikka roga </vt:lpstr>
      <vt:lpstr>Slide 9</vt:lpstr>
      <vt:lpstr>A specific patient – diseases and medicines</vt:lpstr>
      <vt:lpstr>Slide 11</vt:lpstr>
      <vt:lpstr>Before and after analysis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12</cp:revision>
  <dcterms:created xsi:type="dcterms:W3CDTF">2019-06-10T02:06:51Z</dcterms:created>
  <dcterms:modified xsi:type="dcterms:W3CDTF">2019-06-10T02:57:18Z</dcterms:modified>
</cp:coreProperties>
</file>