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5" r:id="rId19"/>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7"/>
  </p:normalViewPr>
  <p:slideViewPr>
    <p:cSldViewPr snapToGrid="0" snapToObjects="1">
      <p:cViewPr varScale="1">
        <p:scale>
          <a:sx n="110" d="100"/>
          <a:sy n="110" d="100"/>
        </p:scale>
        <p:origin x="63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4D10B65D-D731-4693-B733-22EC7C5F842D}"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F8C6A4C-A09E-47B1-9E70-155CA1B7310C}">
      <dgm:prSet/>
      <dgm:spPr/>
      <dgm:t>
        <a:bodyPr/>
        <a:lstStyle/>
        <a:p>
          <a:r>
            <a:rPr lang="en-GB"/>
            <a:t>Addresses are converted into their equivalent latitude and longitude values. </a:t>
          </a:r>
          <a:endParaRPr lang="en-US"/>
        </a:p>
      </dgm:t>
    </dgm:pt>
    <dgm:pt modelId="{3F5126A0-4F26-4D2C-8C30-3F4802F9A34A}" type="parTrans" cxnId="{CBE54609-4842-4CEA-9361-F8EEE13AF2CB}">
      <dgm:prSet/>
      <dgm:spPr/>
      <dgm:t>
        <a:bodyPr/>
        <a:lstStyle/>
        <a:p>
          <a:endParaRPr lang="en-US"/>
        </a:p>
      </dgm:t>
    </dgm:pt>
    <dgm:pt modelId="{2C915CEB-01AE-446E-B94F-B1BDDD189017}" type="sibTrans" cxnId="{CBE54609-4842-4CEA-9361-F8EEE13AF2CB}">
      <dgm:prSet/>
      <dgm:spPr/>
      <dgm:t>
        <a:bodyPr/>
        <a:lstStyle/>
        <a:p>
          <a:endParaRPr lang="en-US"/>
        </a:p>
      </dgm:t>
    </dgm:pt>
    <dgm:pt modelId="{DB3F0DA5-3026-46F1-91ED-2474B42AE295}">
      <dgm:prSet/>
      <dgm:spPr/>
      <dgm:t>
        <a:bodyPr/>
        <a:lstStyle/>
        <a:p>
          <a:r>
            <a:rPr lang="en-GB"/>
            <a:t>Foursquare API is used to explore neighbourhoods' in Manhattan, New York. </a:t>
          </a:r>
          <a:endParaRPr lang="en-US"/>
        </a:p>
      </dgm:t>
    </dgm:pt>
    <dgm:pt modelId="{C0D6A6C3-D130-4873-A97E-DCC94A278F1F}" type="parTrans" cxnId="{90183BDD-0BFB-4C21-AD00-D9683C66F307}">
      <dgm:prSet/>
      <dgm:spPr/>
      <dgm:t>
        <a:bodyPr/>
        <a:lstStyle/>
        <a:p>
          <a:endParaRPr lang="en-US"/>
        </a:p>
      </dgm:t>
    </dgm:pt>
    <dgm:pt modelId="{600BE4D9-2BE3-4EF6-8487-0FA0C62BEA7E}" type="sibTrans" cxnId="{90183BDD-0BFB-4C21-AD00-D9683C66F307}">
      <dgm:prSet/>
      <dgm:spPr/>
      <dgm:t>
        <a:bodyPr/>
        <a:lstStyle/>
        <a:p>
          <a:endParaRPr lang="en-US"/>
        </a:p>
      </dgm:t>
    </dgm:pt>
    <dgm:pt modelId="{A4F0B6CA-F2CD-4AD1-A75C-92296058F3B6}">
      <dgm:prSet/>
      <dgm:spPr/>
      <dgm:t>
        <a:bodyPr/>
        <a:lstStyle/>
        <a:p>
          <a:r>
            <a:rPr lang="en-GB"/>
            <a:t>After that, explore function to get Sushi bar categories in each neighbourhood.</a:t>
          </a:r>
          <a:endParaRPr lang="en-US"/>
        </a:p>
      </dgm:t>
    </dgm:pt>
    <dgm:pt modelId="{D40DEBD4-5A66-472C-B803-8F108CB5CC5B}" type="parTrans" cxnId="{15E6A49E-5E11-4A2A-94E0-5DCB59BF2216}">
      <dgm:prSet/>
      <dgm:spPr/>
      <dgm:t>
        <a:bodyPr/>
        <a:lstStyle/>
        <a:p>
          <a:endParaRPr lang="en-US"/>
        </a:p>
      </dgm:t>
    </dgm:pt>
    <dgm:pt modelId="{727CAA35-13BA-4E27-B863-F065581DCDB4}" type="sibTrans" cxnId="{15E6A49E-5E11-4A2A-94E0-5DCB59BF2216}">
      <dgm:prSet/>
      <dgm:spPr/>
      <dgm:t>
        <a:bodyPr/>
        <a:lstStyle/>
        <a:p>
          <a:endParaRPr lang="en-US"/>
        </a:p>
      </dgm:t>
    </dgm:pt>
    <dgm:pt modelId="{990B4874-1DA7-9743-ACBB-E79003FFB7B9}" type="pres">
      <dgm:prSet presAssocID="{4D10B65D-D731-4693-B733-22EC7C5F842D}" presName="linear" presStyleCnt="0">
        <dgm:presLayoutVars>
          <dgm:animLvl val="lvl"/>
          <dgm:resizeHandles val="exact"/>
        </dgm:presLayoutVars>
      </dgm:prSet>
      <dgm:spPr/>
    </dgm:pt>
    <dgm:pt modelId="{E6F6AC26-B14E-0648-A571-0CCC38E93526}" type="pres">
      <dgm:prSet presAssocID="{2F8C6A4C-A09E-47B1-9E70-155CA1B7310C}" presName="parentText" presStyleLbl="node1" presStyleIdx="0" presStyleCnt="3">
        <dgm:presLayoutVars>
          <dgm:chMax val="0"/>
          <dgm:bulletEnabled val="1"/>
        </dgm:presLayoutVars>
      </dgm:prSet>
      <dgm:spPr/>
    </dgm:pt>
    <dgm:pt modelId="{30ED8552-3542-B146-A1D6-BA165A475467}" type="pres">
      <dgm:prSet presAssocID="{2C915CEB-01AE-446E-B94F-B1BDDD189017}" presName="spacer" presStyleCnt="0"/>
      <dgm:spPr/>
    </dgm:pt>
    <dgm:pt modelId="{98E9D6E2-35DB-D943-AC32-496238DD7191}" type="pres">
      <dgm:prSet presAssocID="{DB3F0DA5-3026-46F1-91ED-2474B42AE295}" presName="parentText" presStyleLbl="node1" presStyleIdx="1" presStyleCnt="3">
        <dgm:presLayoutVars>
          <dgm:chMax val="0"/>
          <dgm:bulletEnabled val="1"/>
        </dgm:presLayoutVars>
      </dgm:prSet>
      <dgm:spPr/>
    </dgm:pt>
    <dgm:pt modelId="{1DDBBD36-A84E-3C49-BE29-8371FD1B88F7}" type="pres">
      <dgm:prSet presAssocID="{600BE4D9-2BE3-4EF6-8487-0FA0C62BEA7E}" presName="spacer" presStyleCnt="0"/>
      <dgm:spPr/>
    </dgm:pt>
    <dgm:pt modelId="{047E9424-F0C7-3A4D-B7F2-E8B7F3552165}" type="pres">
      <dgm:prSet presAssocID="{A4F0B6CA-F2CD-4AD1-A75C-92296058F3B6}" presName="parentText" presStyleLbl="node1" presStyleIdx="2" presStyleCnt="3">
        <dgm:presLayoutVars>
          <dgm:chMax val="0"/>
          <dgm:bulletEnabled val="1"/>
        </dgm:presLayoutVars>
      </dgm:prSet>
      <dgm:spPr/>
    </dgm:pt>
  </dgm:ptLst>
  <dgm:cxnLst>
    <dgm:cxn modelId="{CBE54609-4842-4CEA-9361-F8EEE13AF2CB}" srcId="{4D10B65D-D731-4693-B733-22EC7C5F842D}" destId="{2F8C6A4C-A09E-47B1-9E70-155CA1B7310C}" srcOrd="0" destOrd="0" parTransId="{3F5126A0-4F26-4D2C-8C30-3F4802F9A34A}" sibTransId="{2C915CEB-01AE-446E-B94F-B1BDDD189017}"/>
    <dgm:cxn modelId="{A9FFF437-A5C6-674E-9948-6083AA92CCEC}" type="presOf" srcId="{4D10B65D-D731-4693-B733-22EC7C5F842D}" destId="{990B4874-1DA7-9743-ACBB-E79003FFB7B9}" srcOrd="0" destOrd="0" presId="urn:microsoft.com/office/officeart/2005/8/layout/vList2"/>
    <dgm:cxn modelId="{14E5864C-281F-594E-AD94-956DDC607725}" type="presOf" srcId="{DB3F0DA5-3026-46F1-91ED-2474B42AE295}" destId="{98E9D6E2-35DB-D943-AC32-496238DD7191}" srcOrd="0" destOrd="0" presId="urn:microsoft.com/office/officeart/2005/8/layout/vList2"/>
    <dgm:cxn modelId="{786C5F7B-0B79-E14F-A796-9905E6741FCA}" type="presOf" srcId="{2F8C6A4C-A09E-47B1-9E70-155CA1B7310C}" destId="{E6F6AC26-B14E-0648-A571-0CCC38E93526}" srcOrd="0" destOrd="0" presId="urn:microsoft.com/office/officeart/2005/8/layout/vList2"/>
    <dgm:cxn modelId="{15E6A49E-5E11-4A2A-94E0-5DCB59BF2216}" srcId="{4D10B65D-D731-4693-B733-22EC7C5F842D}" destId="{A4F0B6CA-F2CD-4AD1-A75C-92296058F3B6}" srcOrd="2" destOrd="0" parTransId="{D40DEBD4-5A66-472C-B803-8F108CB5CC5B}" sibTransId="{727CAA35-13BA-4E27-B863-F065581DCDB4}"/>
    <dgm:cxn modelId="{0B8B30A2-B419-1D42-8C5E-AA6AFAF7BCE1}" type="presOf" srcId="{A4F0B6CA-F2CD-4AD1-A75C-92296058F3B6}" destId="{047E9424-F0C7-3A4D-B7F2-E8B7F3552165}" srcOrd="0" destOrd="0" presId="urn:microsoft.com/office/officeart/2005/8/layout/vList2"/>
    <dgm:cxn modelId="{90183BDD-0BFB-4C21-AD00-D9683C66F307}" srcId="{4D10B65D-D731-4693-B733-22EC7C5F842D}" destId="{DB3F0DA5-3026-46F1-91ED-2474B42AE295}" srcOrd="1" destOrd="0" parTransId="{C0D6A6C3-D130-4873-A97E-DCC94A278F1F}" sibTransId="{600BE4D9-2BE3-4EF6-8487-0FA0C62BEA7E}"/>
    <dgm:cxn modelId="{1D2998F0-DB98-A541-8FA5-68FB6C600648}" type="presParOf" srcId="{990B4874-1DA7-9743-ACBB-E79003FFB7B9}" destId="{E6F6AC26-B14E-0648-A571-0CCC38E93526}" srcOrd="0" destOrd="0" presId="urn:microsoft.com/office/officeart/2005/8/layout/vList2"/>
    <dgm:cxn modelId="{BCF73C50-116C-7046-98E8-584B27B8B6E8}" type="presParOf" srcId="{990B4874-1DA7-9743-ACBB-E79003FFB7B9}" destId="{30ED8552-3542-B146-A1D6-BA165A475467}" srcOrd="1" destOrd="0" presId="urn:microsoft.com/office/officeart/2005/8/layout/vList2"/>
    <dgm:cxn modelId="{C5411ECC-2760-B447-B5A6-B72EA4F28F02}" type="presParOf" srcId="{990B4874-1DA7-9743-ACBB-E79003FFB7B9}" destId="{98E9D6E2-35DB-D943-AC32-496238DD7191}" srcOrd="2" destOrd="0" presId="urn:microsoft.com/office/officeart/2005/8/layout/vList2"/>
    <dgm:cxn modelId="{6CA8D110-26DD-0B4E-B74F-0803D595C91C}" type="presParOf" srcId="{990B4874-1DA7-9743-ACBB-E79003FFB7B9}" destId="{1DDBBD36-A84E-3C49-BE29-8371FD1B88F7}" srcOrd="3" destOrd="0" presId="urn:microsoft.com/office/officeart/2005/8/layout/vList2"/>
    <dgm:cxn modelId="{8B11B429-D3F6-2C48-932B-72BE8AECAA15}" type="presParOf" srcId="{990B4874-1DA7-9743-ACBB-E79003FFB7B9}" destId="{047E9424-F0C7-3A4D-B7F2-E8B7F355216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412A8F-A606-4BD2-A358-9FEEDB159D62}"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8B2F0002-1A9C-4565-9B9B-B87DB2CF307F}">
      <dgm:prSet/>
      <dgm:spPr/>
      <dgm:t>
        <a:bodyPr/>
        <a:lstStyle/>
        <a:p>
          <a:r>
            <a:rPr lang="en-GB" dirty="0"/>
            <a:t>This analysis is performed on limited data, results may vary. But if good amount of data is available there is opportunity to get better results.</a:t>
          </a:r>
          <a:endParaRPr lang="en-US" dirty="0"/>
        </a:p>
      </dgm:t>
    </dgm:pt>
    <dgm:pt modelId="{D393C976-0108-4DDE-8782-C8FDB3D0A95D}" type="parTrans" cxnId="{F839C8B3-F96A-4E6C-8F50-82161530D18C}">
      <dgm:prSet/>
      <dgm:spPr/>
      <dgm:t>
        <a:bodyPr/>
        <a:lstStyle/>
        <a:p>
          <a:endParaRPr lang="en-US"/>
        </a:p>
      </dgm:t>
    </dgm:pt>
    <dgm:pt modelId="{F50305BD-45AC-423E-9C37-B0D372E15B35}" type="sibTrans" cxnId="{F839C8B3-F96A-4E6C-8F50-82161530D18C}">
      <dgm:prSet phldrT="01"/>
      <dgm:spPr/>
      <dgm:t>
        <a:bodyPr/>
        <a:lstStyle/>
        <a:p>
          <a:r>
            <a:rPr lang="en-US"/>
            <a:t>01</a:t>
          </a:r>
        </a:p>
      </dgm:t>
    </dgm:pt>
    <dgm:pt modelId="{0A67F884-9F10-4BC1-88F5-8BA4B57EC6C7}">
      <dgm:prSet/>
      <dgm:spPr/>
      <dgm:t>
        <a:bodyPr/>
        <a:lstStyle/>
        <a:p>
          <a:r>
            <a:rPr lang="en-GB"/>
            <a:t>There is high competition in Midtown and Sohoso it is very risky to open business in these areas.</a:t>
          </a:r>
          <a:endParaRPr lang="en-US"/>
        </a:p>
      </dgm:t>
    </dgm:pt>
    <dgm:pt modelId="{EC88CB20-B4BA-428E-BFDF-4DDF3B896F49}" type="parTrans" cxnId="{EEDBAFB5-7769-4E75-9FD2-349A3FA6E163}">
      <dgm:prSet/>
      <dgm:spPr/>
      <dgm:t>
        <a:bodyPr/>
        <a:lstStyle/>
        <a:p>
          <a:endParaRPr lang="en-US"/>
        </a:p>
      </dgm:t>
    </dgm:pt>
    <dgm:pt modelId="{51687CEF-5792-4DB7-9E87-A5317F996067}" type="sibTrans" cxnId="{EEDBAFB5-7769-4E75-9FD2-349A3FA6E163}">
      <dgm:prSet phldrT="02"/>
      <dgm:spPr/>
      <dgm:t>
        <a:bodyPr/>
        <a:lstStyle/>
        <a:p>
          <a:r>
            <a:rPr lang="en-US"/>
            <a:t>02</a:t>
          </a:r>
        </a:p>
      </dgm:t>
    </dgm:pt>
    <dgm:pt modelId="{76FFE3BC-659D-46B1-9040-2F269D11DBAE}">
      <dgm:prSet/>
      <dgm:spPr/>
      <dgm:t>
        <a:bodyPr/>
        <a:lstStyle/>
        <a:p>
          <a:r>
            <a:rPr lang="en-GB"/>
            <a:t>Central Harlem has also potential where closes to Morning side Heights area.</a:t>
          </a:r>
          <a:endParaRPr lang="en-US"/>
        </a:p>
      </dgm:t>
    </dgm:pt>
    <dgm:pt modelId="{98C32F37-740B-4D54-ADA1-6A5557A18FA8}" type="parTrans" cxnId="{822764B5-DC02-48A9-ADB1-CF586663B2C2}">
      <dgm:prSet/>
      <dgm:spPr/>
      <dgm:t>
        <a:bodyPr/>
        <a:lstStyle/>
        <a:p>
          <a:endParaRPr lang="en-US"/>
        </a:p>
      </dgm:t>
    </dgm:pt>
    <dgm:pt modelId="{59F35666-DDEB-45DC-AF14-F7088C903864}" type="sibTrans" cxnId="{822764B5-DC02-48A9-ADB1-CF586663B2C2}">
      <dgm:prSet phldrT="03"/>
      <dgm:spPr/>
      <dgm:t>
        <a:bodyPr/>
        <a:lstStyle/>
        <a:p>
          <a:r>
            <a:rPr lang="en-US"/>
            <a:t>03</a:t>
          </a:r>
        </a:p>
      </dgm:t>
    </dgm:pt>
    <dgm:pt modelId="{19A8394A-F9C8-4F96-B2B6-3A1F8AC52373}">
      <dgm:prSet/>
      <dgm:spPr/>
      <dgm:t>
        <a:bodyPr/>
        <a:lstStyle/>
        <a:p>
          <a:r>
            <a:rPr lang="en-GB"/>
            <a:t>More detailed analysis is suggested by adding other factors such as transportation, demographics of inhabitants, etc.</a:t>
          </a:r>
          <a:endParaRPr lang="en-US"/>
        </a:p>
      </dgm:t>
    </dgm:pt>
    <dgm:pt modelId="{81E5CD46-5CBB-4B17-980B-25FEF19A8274}" type="parTrans" cxnId="{209A6BA5-C7FB-4760-B3E7-DBD311D3ADD2}">
      <dgm:prSet/>
      <dgm:spPr/>
      <dgm:t>
        <a:bodyPr/>
        <a:lstStyle/>
        <a:p>
          <a:endParaRPr lang="en-US"/>
        </a:p>
      </dgm:t>
    </dgm:pt>
    <dgm:pt modelId="{8E3E3551-3BBA-497C-8C0C-8E136CB076D8}" type="sibTrans" cxnId="{209A6BA5-C7FB-4760-B3E7-DBD311D3ADD2}">
      <dgm:prSet phldrT="04"/>
      <dgm:spPr/>
      <dgm:t>
        <a:bodyPr/>
        <a:lstStyle/>
        <a:p>
          <a:r>
            <a:rPr lang="en-US"/>
            <a:t>04</a:t>
          </a:r>
        </a:p>
      </dgm:t>
    </dgm:pt>
    <dgm:pt modelId="{74F55852-8400-BB4F-AAE3-F0AF53765E24}" type="pres">
      <dgm:prSet presAssocID="{F6412A8F-A606-4BD2-A358-9FEEDB159D62}" presName="Name0" presStyleCnt="0">
        <dgm:presLayoutVars>
          <dgm:animLvl val="lvl"/>
          <dgm:resizeHandles val="exact"/>
        </dgm:presLayoutVars>
      </dgm:prSet>
      <dgm:spPr/>
    </dgm:pt>
    <dgm:pt modelId="{4EE3876C-A5C9-1143-84C6-2E5303DCA05B}" type="pres">
      <dgm:prSet presAssocID="{8B2F0002-1A9C-4565-9B9B-B87DB2CF307F}" presName="compositeNode" presStyleCnt="0">
        <dgm:presLayoutVars>
          <dgm:bulletEnabled val="1"/>
        </dgm:presLayoutVars>
      </dgm:prSet>
      <dgm:spPr/>
    </dgm:pt>
    <dgm:pt modelId="{6AD1826D-5812-3045-B1FD-C8F011994956}" type="pres">
      <dgm:prSet presAssocID="{8B2F0002-1A9C-4565-9B9B-B87DB2CF307F}" presName="bgRect" presStyleLbl="alignNode1" presStyleIdx="0" presStyleCnt="4"/>
      <dgm:spPr/>
    </dgm:pt>
    <dgm:pt modelId="{D4FBA622-41CA-1042-81CB-7CFDF78DE477}" type="pres">
      <dgm:prSet presAssocID="{F50305BD-45AC-423E-9C37-B0D372E15B35}" presName="sibTransNodeRect" presStyleLbl="alignNode1" presStyleIdx="0" presStyleCnt="4">
        <dgm:presLayoutVars>
          <dgm:chMax val="0"/>
          <dgm:bulletEnabled val="1"/>
        </dgm:presLayoutVars>
      </dgm:prSet>
      <dgm:spPr/>
    </dgm:pt>
    <dgm:pt modelId="{9D10C8CD-4DFE-204F-99F5-413CC4A4A4F2}" type="pres">
      <dgm:prSet presAssocID="{8B2F0002-1A9C-4565-9B9B-B87DB2CF307F}" presName="nodeRect" presStyleLbl="alignNode1" presStyleIdx="0" presStyleCnt="4">
        <dgm:presLayoutVars>
          <dgm:bulletEnabled val="1"/>
        </dgm:presLayoutVars>
      </dgm:prSet>
      <dgm:spPr/>
    </dgm:pt>
    <dgm:pt modelId="{47C8EEE5-F753-F84D-86FD-BB2ABAC407A3}" type="pres">
      <dgm:prSet presAssocID="{F50305BD-45AC-423E-9C37-B0D372E15B35}" presName="sibTrans" presStyleCnt="0"/>
      <dgm:spPr/>
    </dgm:pt>
    <dgm:pt modelId="{AE0A0B6D-31DA-8B43-A5EF-7BFCAB81FDAB}" type="pres">
      <dgm:prSet presAssocID="{0A67F884-9F10-4BC1-88F5-8BA4B57EC6C7}" presName="compositeNode" presStyleCnt="0">
        <dgm:presLayoutVars>
          <dgm:bulletEnabled val="1"/>
        </dgm:presLayoutVars>
      </dgm:prSet>
      <dgm:spPr/>
    </dgm:pt>
    <dgm:pt modelId="{DDF7AA31-337E-2840-A47F-E57E45FA5B0B}" type="pres">
      <dgm:prSet presAssocID="{0A67F884-9F10-4BC1-88F5-8BA4B57EC6C7}" presName="bgRect" presStyleLbl="alignNode1" presStyleIdx="1" presStyleCnt="4"/>
      <dgm:spPr/>
    </dgm:pt>
    <dgm:pt modelId="{BB8C2D27-EDDB-FC49-83B2-E9E78AA8FF8B}" type="pres">
      <dgm:prSet presAssocID="{51687CEF-5792-4DB7-9E87-A5317F996067}" presName="sibTransNodeRect" presStyleLbl="alignNode1" presStyleIdx="1" presStyleCnt="4">
        <dgm:presLayoutVars>
          <dgm:chMax val="0"/>
          <dgm:bulletEnabled val="1"/>
        </dgm:presLayoutVars>
      </dgm:prSet>
      <dgm:spPr/>
    </dgm:pt>
    <dgm:pt modelId="{C9F2B525-CACD-C846-9871-C39AC3665BD2}" type="pres">
      <dgm:prSet presAssocID="{0A67F884-9F10-4BC1-88F5-8BA4B57EC6C7}" presName="nodeRect" presStyleLbl="alignNode1" presStyleIdx="1" presStyleCnt="4">
        <dgm:presLayoutVars>
          <dgm:bulletEnabled val="1"/>
        </dgm:presLayoutVars>
      </dgm:prSet>
      <dgm:spPr/>
    </dgm:pt>
    <dgm:pt modelId="{984E9E2E-DD01-424D-A844-729480A0CD68}" type="pres">
      <dgm:prSet presAssocID="{51687CEF-5792-4DB7-9E87-A5317F996067}" presName="sibTrans" presStyleCnt="0"/>
      <dgm:spPr/>
    </dgm:pt>
    <dgm:pt modelId="{AE3F9302-3BFC-794E-8248-DD5048EBF9D1}" type="pres">
      <dgm:prSet presAssocID="{76FFE3BC-659D-46B1-9040-2F269D11DBAE}" presName="compositeNode" presStyleCnt="0">
        <dgm:presLayoutVars>
          <dgm:bulletEnabled val="1"/>
        </dgm:presLayoutVars>
      </dgm:prSet>
      <dgm:spPr/>
    </dgm:pt>
    <dgm:pt modelId="{8FD0BC40-54BD-0E41-A9FF-E2A59B3CBE36}" type="pres">
      <dgm:prSet presAssocID="{76FFE3BC-659D-46B1-9040-2F269D11DBAE}" presName="bgRect" presStyleLbl="alignNode1" presStyleIdx="2" presStyleCnt="4"/>
      <dgm:spPr/>
    </dgm:pt>
    <dgm:pt modelId="{6F1CEEE1-A2CC-5F45-A83E-544ADB8F541D}" type="pres">
      <dgm:prSet presAssocID="{59F35666-DDEB-45DC-AF14-F7088C903864}" presName="sibTransNodeRect" presStyleLbl="alignNode1" presStyleIdx="2" presStyleCnt="4">
        <dgm:presLayoutVars>
          <dgm:chMax val="0"/>
          <dgm:bulletEnabled val="1"/>
        </dgm:presLayoutVars>
      </dgm:prSet>
      <dgm:spPr/>
    </dgm:pt>
    <dgm:pt modelId="{5DDBE13C-87EE-744A-B456-087C305FB010}" type="pres">
      <dgm:prSet presAssocID="{76FFE3BC-659D-46B1-9040-2F269D11DBAE}" presName="nodeRect" presStyleLbl="alignNode1" presStyleIdx="2" presStyleCnt="4">
        <dgm:presLayoutVars>
          <dgm:bulletEnabled val="1"/>
        </dgm:presLayoutVars>
      </dgm:prSet>
      <dgm:spPr/>
    </dgm:pt>
    <dgm:pt modelId="{A8A49638-A164-4E4B-BCDC-482A59557A24}" type="pres">
      <dgm:prSet presAssocID="{59F35666-DDEB-45DC-AF14-F7088C903864}" presName="sibTrans" presStyleCnt="0"/>
      <dgm:spPr/>
    </dgm:pt>
    <dgm:pt modelId="{A74ED447-9C18-7047-9ACD-47E7931C9E2C}" type="pres">
      <dgm:prSet presAssocID="{19A8394A-F9C8-4F96-B2B6-3A1F8AC52373}" presName="compositeNode" presStyleCnt="0">
        <dgm:presLayoutVars>
          <dgm:bulletEnabled val="1"/>
        </dgm:presLayoutVars>
      </dgm:prSet>
      <dgm:spPr/>
    </dgm:pt>
    <dgm:pt modelId="{34C04DAC-43AF-7D45-A729-EA7B49C29EE5}" type="pres">
      <dgm:prSet presAssocID="{19A8394A-F9C8-4F96-B2B6-3A1F8AC52373}" presName="bgRect" presStyleLbl="alignNode1" presStyleIdx="3" presStyleCnt="4"/>
      <dgm:spPr/>
    </dgm:pt>
    <dgm:pt modelId="{8DE87126-881E-E44F-865A-4980330979BC}" type="pres">
      <dgm:prSet presAssocID="{8E3E3551-3BBA-497C-8C0C-8E136CB076D8}" presName="sibTransNodeRect" presStyleLbl="alignNode1" presStyleIdx="3" presStyleCnt="4">
        <dgm:presLayoutVars>
          <dgm:chMax val="0"/>
          <dgm:bulletEnabled val="1"/>
        </dgm:presLayoutVars>
      </dgm:prSet>
      <dgm:spPr/>
    </dgm:pt>
    <dgm:pt modelId="{BC3603E4-5C09-FA43-9715-68D10DD24F60}" type="pres">
      <dgm:prSet presAssocID="{19A8394A-F9C8-4F96-B2B6-3A1F8AC52373}" presName="nodeRect" presStyleLbl="alignNode1" presStyleIdx="3" presStyleCnt="4">
        <dgm:presLayoutVars>
          <dgm:bulletEnabled val="1"/>
        </dgm:presLayoutVars>
      </dgm:prSet>
      <dgm:spPr/>
    </dgm:pt>
  </dgm:ptLst>
  <dgm:cxnLst>
    <dgm:cxn modelId="{902C212F-B340-3E4B-AA01-1DF1AF49F337}" type="presOf" srcId="{76FFE3BC-659D-46B1-9040-2F269D11DBAE}" destId="{5DDBE13C-87EE-744A-B456-087C305FB010}" srcOrd="1" destOrd="0" presId="urn:microsoft.com/office/officeart/2016/7/layout/LinearBlockProcessNumbered"/>
    <dgm:cxn modelId="{19317732-CD44-4442-BC21-7203314F9ED9}" type="presOf" srcId="{8B2F0002-1A9C-4565-9B9B-B87DB2CF307F}" destId="{9D10C8CD-4DFE-204F-99F5-413CC4A4A4F2}" srcOrd="1" destOrd="0" presId="urn:microsoft.com/office/officeart/2016/7/layout/LinearBlockProcessNumbered"/>
    <dgm:cxn modelId="{D4D06C33-B1A9-7F44-A2B4-D9048EB67720}" type="presOf" srcId="{8B2F0002-1A9C-4565-9B9B-B87DB2CF307F}" destId="{6AD1826D-5812-3045-B1FD-C8F011994956}" srcOrd="0" destOrd="0" presId="urn:microsoft.com/office/officeart/2016/7/layout/LinearBlockProcessNumbered"/>
    <dgm:cxn modelId="{35265C34-F0C0-6242-824A-1CCD1F050CB3}" type="presOf" srcId="{0A67F884-9F10-4BC1-88F5-8BA4B57EC6C7}" destId="{DDF7AA31-337E-2840-A47F-E57E45FA5B0B}" srcOrd="0" destOrd="0" presId="urn:microsoft.com/office/officeart/2016/7/layout/LinearBlockProcessNumbered"/>
    <dgm:cxn modelId="{3283F958-9E9E-1243-BA2A-E815C0349705}" type="presOf" srcId="{51687CEF-5792-4DB7-9E87-A5317F996067}" destId="{BB8C2D27-EDDB-FC49-83B2-E9E78AA8FF8B}" srcOrd="0" destOrd="0" presId="urn:microsoft.com/office/officeart/2016/7/layout/LinearBlockProcessNumbered"/>
    <dgm:cxn modelId="{84C1C769-05C7-3F4F-B831-48B8DB767750}" type="presOf" srcId="{8E3E3551-3BBA-497C-8C0C-8E136CB076D8}" destId="{8DE87126-881E-E44F-865A-4980330979BC}" srcOrd="0" destOrd="0" presId="urn:microsoft.com/office/officeart/2016/7/layout/LinearBlockProcessNumbered"/>
    <dgm:cxn modelId="{2859DA7B-993E-A04C-B64C-C0C898A5DDA8}" type="presOf" srcId="{19A8394A-F9C8-4F96-B2B6-3A1F8AC52373}" destId="{BC3603E4-5C09-FA43-9715-68D10DD24F60}" srcOrd="1" destOrd="0" presId="urn:microsoft.com/office/officeart/2016/7/layout/LinearBlockProcessNumbered"/>
    <dgm:cxn modelId="{50FD7790-3ED4-E647-8526-D657C82FD622}" type="presOf" srcId="{0A67F884-9F10-4BC1-88F5-8BA4B57EC6C7}" destId="{C9F2B525-CACD-C846-9871-C39AC3665BD2}" srcOrd="1" destOrd="0" presId="urn:microsoft.com/office/officeart/2016/7/layout/LinearBlockProcessNumbered"/>
    <dgm:cxn modelId="{DB580CA3-F2AC-F34E-84D8-5474B438EA00}" type="presOf" srcId="{F50305BD-45AC-423E-9C37-B0D372E15B35}" destId="{D4FBA622-41CA-1042-81CB-7CFDF78DE477}" srcOrd="0" destOrd="0" presId="urn:microsoft.com/office/officeart/2016/7/layout/LinearBlockProcessNumbered"/>
    <dgm:cxn modelId="{209A6BA5-C7FB-4760-B3E7-DBD311D3ADD2}" srcId="{F6412A8F-A606-4BD2-A358-9FEEDB159D62}" destId="{19A8394A-F9C8-4F96-B2B6-3A1F8AC52373}" srcOrd="3" destOrd="0" parTransId="{81E5CD46-5CBB-4B17-980B-25FEF19A8274}" sibTransId="{8E3E3551-3BBA-497C-8C0C-8E136CB076D8}"/>
    <dgm:cxn modelId="{F839C8B3-F96A-4E6C-8F50-82161530D18C}" srcId="{F6412A8F-A606-4BD2-A358-9FEEDB159D62}" destId="{8B2F0002-1A9C-4565-9B9B-B87DB2CF307F}" srcOrd="0" destOrd="0" parTransId="{D393C976-0108-4DDE-8782-C8FDB3D0A95D}" sibTransId="{F50305BD-45AC-423E-9C37-B0D372E15B35}"/>
    <dgm:cxn modelId="{822764B5-DC02-48A9-ADB1-CF586663B2C2}" srcId="{F6412A8F-A606-4BD2-A358-9FEEDB159D62}" destId="{76FFE3BC-659D-46B1-9040-2F269D11DBAE}" srcOrd="2" destOrd="0" parTransId="{98C32F37-740B-4D54-ADA1-6A5557A18FA8}" sibTransId="{59F35666-DDEB-45DC-AF14-F7088C903864}"/>
    <dgm:cxn modelId="{EEDBAFB5-7769-4E75-9FD2-349A3FA6E163}" srcId="{F6412A8F-A606-4BD2-A358-9FEEDB159D62}" destId="{0A67F884-9F10-4BC1-88F5-8BA4B57EC6C7}" srcOrd="1" destOrd="0" parTransId="{EC88CB20-B4BA-428E-BFDF-4DDF3B896F49}" sibTransId="{51687CEF-5792-4DB7-9E87-A5317F996067}"/>
    <dgm:cxn modelId="{B6C425B6-8B18-FF46-9EDC-D9C98D835457}" type="presOf" srcId="{19A8394A-F9C8-4F96-B2B6-3A1F8AC52373}" destId="{34C04DAC-43AF-7D45-A729-EA7B49C29EE5}" srcOrd="0" destOrd="0" presId="urn:microsoft.com/office/officeart/2016/7/layout/LinearBlockProcessNumbered"/>
    <dgm:cxn modelId="{387582C1-CBDE-E04F-8493-440792F94BC1}" type="presOf" srcId="{F6412A8F-A606-4BD2-A358-9FEEDB159D62}" destId="{74F55852-8400-BB4F-AAE3-F0AF53765E24}" srcOrd="0" destOrd="0" presId="urn:microsoft.com/office/officeart/2016/7/layout/LinearBlockProcessNumbered"/>
    <dgm:cxn modelId="{7B9AE3C1-9D08-B14B-AA77-374C4FEA9D5A}" type="presOf" srcId="{59F35666-DDEB-45DC-AF14-F7088C903864}" destId="{6F1CEEE1-A2CC-5F45-A83E-544ADB8F541D}" srcOrd="0" destOrd="0" presId="urn:microsoft.com/office/officeart/2016/7/layout/LinearBlockProcessNumbered"/>
    <dgm:cxn modelId="{E27591DB-32F1-9B4C-AA2C-74D99D93B4F1}" type="presOf" srcId="{76FFE3BC-659D-46B1-9040-2F269D11DBAE}" destId="{8FD0BC40-54BD-0E41-A9FF-E2A59B3CBE36}" srcOrd="0" destOrd="0" presId="urn:microsoft.com/office/officeart/2016/7/layout/LinearBlockProcessNumbered"/>
    <dgm:cxn modelId="{217BE1E5-233A-4E48-96AE-B0C60A74F9AE}" type="presParOf" srcId="{74F55852-8400-BB4F-AAE3-F0AF53765E24}" destId="{4EE3876C-A5C9-1143-84C6-2E5303DCA05B}" srcOrd="0" destOrd="0" presId="urn:microsoft.com/office/officeart/2016/7/layout/LinearBlockProcessNumbered"/>
    <dgm:cxn modelId="{D3C5332E-35D7-B942-9041-EA8E2B9487A2}" type="presParOf" srcId="{4EE3876C-A5C9-1143-84C6-2E5303DCA05B}" destId="{6AD1826D-5812-3045-B1FD-C8F011994956}" srcOrd="0" destOrd="0" presId="urn:microsoft.com/office/officeart/2016/7/layout/LinearBlockProcessNumbered"/>
    <dgm:cxn modelId="{B6D6BB03-FD93-F44A-81FD-9A096A5F04F4}" type="presParOf" srcId="{4EE3876C-A5C9-1143-84C6-2E5303DCA05B}" destId="{D4FBA622-41CA-1042-81CB-7CFDF78DE477}" srcOrd="1" destOrd="0" presId="urn:microsoft.com/office/officeart/2016/7/layout/LinearBlockProcessNumbered"/>
    <dgm:cxn modelId="{6693D08D-51A3-714C-ADAF-B046CF528177}" type="presParOf" srcId="{4EE3876C-A5C9-1143-84C6-2E5303DCA05B}" destId="{9D10C8CD-4DFE-204F-99F5-413CC4A4A4F2}" srcOrd="2" destOrd="0" presId="urn:microsoft.com/office/officeart/2016/7/layout/LinearBlockProcessNumbered"/>
    <dgm:cxn modelId="{54FFDED2-BF63-294F-AE21-23B0718C814C}" type="presParOf" srcId="{74F55852-8400-BB4F-AAE3-F0AF53765E24}" destId="{47C8EEE5-F753-F84D-86FD-BB2ABAC407A3}" srcOrd="1" destOrd="0" presId="urn:microsoft.com/office/officeart/2016/7/layout/LinearBlockProcessNumbered"/>
    <dgm:cxn modelId="{03996DF5-2777-BB4A-B654-AD455A919D13}" type="presParOf" srcId="{74F55852-8400-BB4F-AAE3-F0AF53765E24}" destId="{AE0A0B6D-31DA-8B43-A5EF-7BFCAB81FDAB}" srcOrd="2" destOrd="0" presId="urn:microsoft.com/office/officeart/2016/7/layout/LinearBlockProcessNumbered"/>
    <dgm:cxn modelId="{015A56D9-A4BF-FE4E-A8E6-7F1EF1EE749F}" type="presParOf" srcId="{AE0A0B6D-31DA-8B43-A5EF-7BFCAB81FDAB}" destId="{DDF7AA31-337E-2840-A47F-E57E45FA5B0B}" srcOrd="0" destOrd="0" presId="urn:microsoft.com/office/officeart/2016/7/layout/LinearBlockProcessNumbered"/>
    <dgm:cxn modelId="{F6D45E6F-8B63-F542-8688-15DA0A8E404E}" type="presParOf" srcId="{AE0A0B6D-31DA-8B43-A5EF-7BFCAB81FDAB}" destId="{BB8C2D27-EDDB-FC49-83B2-E9E78AA8FF8B}" srcOrd="1" destOrd="0" presId="urn:microsoft.com/office/officeart/2016/7/layout/LinearBlockProcessNumbered"/>
    <dgm:cxn modelId="{3CD637FB-921F-0140-B2B3-CE0D47F17554}" type="presParOf" srcId="{AE0A0B6D-31DA-8B43-A5EF-7BFCAB81FDAB}" destId="{C9F2B525-CACD-C846-9871-C39AC3665BD2}" srcOrd="2" destOrd="0" presId="urn:microsoft.com/office/officeart/2016/7/layout/LinearBlockProcessNumbered"/>
    <dgm:cxn modelId="{E816C753-4CCD-8745-AB98-452CB60105C5}" type="presParOf" srcId="{74F55852-8400-BB4F-AAE3-F0AF53765E24}" destId="{984E9E2E-DD01-424D-A844-729480A0CD68}" srcOrd="3" destOrd="0" presId="urn:microsoft.com/office/officeart/2016/7/layout/LinearBlockProcessNumbered"/>
    <dgm:cxn modelId="{4E413406-8587-754C-B739-9B465131F6F7}" type="presParOf" srcId="{74F55852-8400-BB4F-AAE3-F0AF53765E24}" destId="{AE3F9302-3BFC-794E-8248-DD5048EBF9D1}" srcOrd="4" destOrd="0" presId="urn:microsoft.com/office/officeart/2016/7/layout/LinearBlockProcessNumbered"/>
    <dgm:cxn modelId="{228F3679-DD12-8E4D-95B2-26C4736918BC}" type="presParOf" srcId="{AE3F9302-3BFC-794E-8248-DD5048EBF9D1}" destId="{8FD0BC40-54BD-0E41-A9FF-E2A59B3CBE36}" srcOrd="0" destOrd="0" presId="urn:microsoft.com/office/officeart/2016/7/layout/LinearBlockProcessNumbered"/>
    <dgm:cxn modelId="{0A7DC284-3AD6-A64A-831A-2374083550F4}" type="presParOf" srcId="{AE3F9302-3BFC-794E-8248-DD5048EBF9D1}" destId="{6F1CEEE1-A2CC-5F45-A83E-544ADB8F541D}" srcOrd="1" destOrd="0" presId="urn:microsoft.com/office/officeart/2016/7/layout/LinearBlockProcessNumbered"/>
    <dgm:cxn modelId="{773BA29A-2EA6-6544-893E-31739B77929D}" type="presParOf" srcId="{AE3F9302-3BFC-794E-8248-DD5048EBF9D1}" destId="{5DDBE13C-87EE-744A-B456-087C305FB010}" srcOrd="2" destOrd="0" presId="urn:microsoft.com/office/officeart/2016/7/layout/LinearBlockProcessNumbered"/>
    <dgm:cxn modelId="{75CBE1E0-E3D0-3E42-847F-12C07A919374}" type="presParOf" srcId="{74F55852-8400-BB4F-AAE3-F0AF53765E24}" destId="{A8A49638-A164-4E4B-BCDC-482A59557A24}" srcOrd="5" destOrd="0" presId="urn:microsoft.com/office/officeart/2016/7/layout/LinearBlockProcessNumbered"/>
    <dgm:cxn modelId="{4698302E-870A-8747-AF13-51C4E60A54D7}" type="presParOf" srcId="{74F55852-8400-BB4F-AAE3-F0AF53765E24}" destId="{A74ED447-9C18-7047-9ACD-47E7931C9E2C}" srcOrd="6" destOrd="0" presId="urn:microsoft.com/office/officeart/2016/7/layout/LinearBlockProcessNumbered"/>
    <dgm:cxn modelId="{EF9B3EA5-5AB1-1849-97D0-7B0B9DA28B4D}" type="presParOf" srcId="{A74ED447-9C18-7047-9ACD-47E7931C9E2C}" destId="{34C04DAC-43AF-7D45-A729-EA7B49C29EE5}" srcOrd="0" destOrd="0" presId="urn:microsoft.com/office/officeart/2016/7/layout/LinearBlockProcessNumbered"/>
    <dgm:cxn modelId="{5B097E97-A854-244D-A5C3-F53B515415F7}" type="presParOf" srcId="{A74ED447-9C18-7047-9ACD-47E7931C9E2C}" destId="{8DE87126-881E-E44F-865A-4980330979BC}" srcOrd="1" destOrd="0" presId="urn:microsoft.com/office/officeart/2016/7/layout/LinearBlockProcessNumbered"/>
    <dgm:cxn modelId="{D3EA0099-4348-B943-93D2-D0819206E28F}" type="presParOf" srcId="{A74ED447-9C18-7047-9ACD-47E7931C9E2C}" destId="{BC3603E4-5C09-FA43-9715-68D10DD24F60}"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627B2CE-B5F2-4C6C-8F35-FF0D3132F885}"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E3E3D61B-615D-42B0-AEB3-511B7FEDBE36}">
      <dgm:prSet/>
      <dgm:spPr/>
      <dgm:t>
        <a:bodyPr/>
        <a:lstStyle/>
        <a:p>
          <a:pPr>
            <a:defRPr cap="all"/>
          </a:pPr>
          <a:r>
            <a:rPr lang="en-GB" dirty="0"/>
            <a:t>Although all goals of this project are met, there is definitely AN opportunity for further improvement. </a:t>
          </a:r>
          <a:endParaRPr lang="en-US" dirty="0"/>
        </a:p>
      </dgm:t>
    </dgm:pt>
    <dgm:pt modelId="{89B17B20-E256-4ADF-8161-83DE69845BB7}" type="parTrans" cxnId="{C83D1F58-29A9-4B2C-AE4E-93BF66578D83}">
      <dgm:prSet/>
      <dgm:spPr/>
      <dgm:t>
        <a:bodyPr/>
        <a:lstStyle/>
        <a:p>
          <a:endParaRPr lang="en-US"/>
        </a:p>
      </dgm:t>
    </dgm:pt>
    <dgm:pt modelId="{D754BA4D-6BD2-4087-8801-4C78DA510B14}" type="sibTrans" cxnId="{C83D1F58-29A9-4B2C-AE4E-93BF66578D83}">
      <dgm:prSet/>
      <dgm:spPr/>
      <dgm:t>
        <a:bodyPr/>
        <a:lstStyle/>
        <a:p>
          <a:endParaRPr lang="en-US"/>
        </a:p>
      </dgm:t>
    </dgm:pt>
    <dgm:pt modelId="{C7C05410-6D12-41A7-AB7F-94865A4C3E21}">
      <dgm:prSet/>
      <dgm:spPr/>
      <dgm:t>
        <a:bodyPr/>
        <a:lstStyle/>
        <a:p>
          <a:pPr>
            <a:defRPr cap="all"/>
          </a:pPr>
          <a:r>
            <a:rPr lang="en-GB"/>
            <a:t>Apart, goals of the project, this can easily be extended into a fully functional application that could support the entrepreneurs’ in opening a new business in an unknown location.</a:t>
          </a:r>
          <a:endParaRPr lang="en-US"/>
        </a:p>
      </dgm:t>
    </dgm:pt>
    <dgm:pt modelId="{4B1CBC0A-62AC-4220-BAED-DC3FFCDE2D77}" type="parTrans" cxnId="{5EF265A1-8E2F-4CB8-ACCF-5293B28999AA}">
      <dgm:prSet/>
      <dgm:spPr/>
      <dgm:t>
        <a:bodyPr/>
        <a:lstStyle/>
        <a:p>
          <a:endParaRPr lang="en-US"/>
        </a:p>
      </dgm:t>
    </dgm:pt>
    <dgm:pt modelId="{646C4322-CC66-4A86-95AC-2E5ED15B6C05}" type="sibTrans" cxnId="{5EF265A1-8E2F-4CB8-ACCF-5293B28999AA}">
      <dgm:prSet/>
      <dgm:spPr/>
      <dgm:t>
        <a:bodyPr/>
        <a:lstStyle/>
        <a:p>
          <a:endParaRPr lang="en-US"/>
        </a:p>
      </dgm:t>
    </dgm:pt>
    <dgm:pt modelId="{817CFAE3-78EA-4D48-90C9-C48FC4675DF4}" type="pres">
      <dgm:prSet presAssocID="{1627B2CE-B5F2-4C6C-8F35-FF0D3132F885}" presName="root" presStyleCnt="0">
        <dgm:presLayoutVars>
          <dgm:dir/>
          <dgm:resizeHandles val="exact"/>
        </dgm:presLayoutVars>
      </dgm:prSet>
      <dgm:spPr/>
    </dgm:pt>
    <dgm:pt modelId="{42E55BC2-48B6-4423-A0A5-70D95D1FD52C}" type="pres">
      <dgm:prSet presAssocID="{E3E3D61B-615D-42B0-AEB3-511B7FEDBE36}" presName="compNode" presStyleCnt="0"/>
      <dgm:spPr/>
    </dgm:pt>
    <dgm:pt modelId="{03B9A595-0563-4A0C-8345-CE206EA6AA38}" type="pres">
      <dgm:prSet presAssocID="{E3E3D61B-615D-42B0-AEB3-511B7FEDBE36}" presName="iconBgRect" presStyleLbl="bgShp" presStyleIdx="0" presStyleCnt="2"/>
      <dgm:spPr/>
    </dgm:pt>
    <dgm:pt modelId="{46445A2C-4FEE-41BA-9E4B-1B4FC4EB86AC}" type="pres">
      <dgm:prSet presAssocID="{E3E3D61B-615D-42B0-AEB3-511B7FEDBE3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701710D1-4247-4E22-A7C6-4FFD2B603D38}" type="pres">
      <dgm:prSet presAssocID="{E3E3D61B-615D-42B0-AEB3-511B7FEDBE36}" presName="spaceRect" presStyleCnt="0"/>
      <dgm:spPr/>
    </dgm:pt>
    <dgm:pt modelId="{FA9DA50F-9504-4930-A1D3-2E4F2B4D0E27}" type="pres">
      <dgm:prSet presAssocID="{E3E3D61B-615D-42B0-AEB3-511B7FEDBE36}" presName="textRect" presStyleLbl="revTx" presStyleIdx="0" presStyleCnt="2">
        <dgm:presLayoutVars>
          <dgm:chMax val="1"/>
          <dgm:chPref val="1"/>
        </dgm:presLayoutVars>
      </dgm:prSet>
      <dgm:spPr/>
    </dgm:pt>
    <dgm:pt modelId="{6BA74978-C744-47B3-ACEC-9C59720086F0}" type="pres">
      <dgm:prSet presAssocID="{D754BA4D-6BD2-4087-8801-4C78DA510B14}" presName="sibTrans" presStyleCnt="0"/>
      <dgm:spPr/>
    </dgm:pt>
    <dgm:pt modelId="{B84C10D9-992F-47EB-BD33-FB34284DCC6B}" type="pres">
      <dgm:prSet presAssocID="{C7C05410-6D12-41A7-AB7F-94865A4C3E21}" presName="compNode" presStyleCnt="0"/>
      <dgm:spPr/>
    </dgm:pt>
    <dgm:pt modelId="{1CFB817F-7D91-4D84-A05C-2CE58ECCAE78}" type="pres">
      <dgm:prSet presAssocID="{C7C05410-6D12-41A7-AB7F-94865A4C3E21}" presName="iconBgRect" presStyleLbl="bgShp" presStyleIdx="1" presStyleCnt="2"/>
      <dgm:spPr/>
    </dgm:pt>
    <dgm:pt modelId="{8646BB4F-8F98-4BA0-AE67-C9BA6D9B9D31}" type="pres">
      <dgm:prSet presAssocID="{C7C05410-6D12-41A7-AB7F-94865A4C3E2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FC2D8A42-1157-4997-A51B-443BD1630DCB}" type="pres">
      <dgm:prSet presAssocID="{C7C05410-6D12-41A7-AB7F-94865A4C3E21}" presName="spaceRect" presStyleCnt="0"/>
      <dgm:spPr/>
    </dgm:pt>
    <dgm:pt modelId="{8F2F5057-2D09-4FEA-AE01-5FE076B69D88}" type="pres">
      <dgm:prSet presAssocID="{C7C05410-6D12-41A7-AB7F-94865A4C3E21}" presName="textRect" presStyleLbl="revTx" presStyleIdx="1" presStyleCnt="2">
        <dgm:presLayoutVars>
          <dgm:chMax val="1"/>
          <dgm:chPref val="1"/>
        </dgm:presLayoutVars>
      </dgm:prSet>
      <dgm:spPr/>
    </dgm:pt>
  </dgm:ptLst>
  <dgm:cxnLst>
    <dgm:cxn modelId="{44EDC417-1FA0-4E38-A1B7-6253956A599F}" type="presOf" srcId="{C7C05410-6D12-41A7-AB7F-94865A4C3E21}" destId="{8F2F5057-2D09-4FEA-AE01-5FE076B69D88}" srcOrd="0" destOrd="0" presId="urn:microsoft.com/office/officeart/2018/5/layout/IconCircleLabelList"/>
    <dgm:cxn modelId="{C83D1F58-29A9-4B2C-AE4E-93BF66578D83}" srcId="{1627B2CE-B5F2-4C6C-8F35-FF0D3132F885}" destId="{E3E3D61B-615D-42B0-AEB3-511B7FEDBE36}" srcOrd="0" destOrd="0" parTransId="{89B17B20-E256-4ADF-8161-83DE69845BB7}" sibTransId="{D754BA4D-6BD2-4087-8801-4C78DA510B14}"/>
    <dgm:cxn modelId="{5EF265A1-8E2F-4CB8-ACCF-5293B28999AA}" srcId="{1627B2CE-B5F2-4C6C-8F35-FF0D3132F885}" destId="{C7C05410-6D12-41A7-AB7F-94865A4C3E21}" srcOrd="1" destOrd="0" parTransId="{4B1CBC0A-62AC-4220-BAED-DC3FFCDE2D77}" sibTransId="{646C4322-CC66-4A86-95AC-2E5ED15B6C05}"/>
    <dgm:cxn modelId="{F3E937BA-06D1-46C3-8B47-59D354934090}" type="presOf" srcId="{1627B2CE-B5F2-4C6C-8F35-FF0D3132F885}" destId="{817CFAE3-78EA-4D48-90C9-C48FC4675DF4}" srcOrd="0" destOrd="0" presId="urn:microsoft.com/office/officeart/2018/5/layout/IconCircleLabelList"/>
    <dgm:cxn modelId="{1B73FED1-3EF0-4040-AE6F-6318E3AE3C8E}" type="presOf" srcId="{E3E3D61B-615D-42B0-AEB3-511B7FEDBE36}" destId="{FA9DA50F-9504-4930-A1D3-2E4F2B4D0E27}" srcOrd="0" destOrd="0" presId="urn:microsoft.com/office/officeart/2018/5/layout/IconCircleLabelList"/>
    <dgm:cxn modelId="{8CFE9FF1-6A4C-4BAC-ADFA-BBF09EB4D0D9}" type="presParOf" srcId="{817CFAE3-78EA-4D48-90C9-C48FC4675DF4}" destId="{42E55BC2-48B6-4423-A0A5-70D95D1FD52C}" srcOrd="0" destOrd="0" presId="urn:microsoft.com/office/officeart/2018/5/layout/IconCircleLabelList"/>
    <dgm:cxn modelId="{7C73CC3F-04B2-4622-BF27-B6DC818CE69C}" type="presParOf" srcId="{42E55BC2-48B6-4423-A0A5-70D95D1FD52C}" destId="{03B9A595-0563-4A0C-8345-CE206EA6AA38}" srcOrd="0" destOrd="0" presId="urn:microsoft.com/office/officeart/2018/5/layout/IconCircleLabelList"/>
    <dgm:cxn modelId="{F922496E-5231-4C3F-B920-6047EF042165}" type="presParOf" srcId="{42E55BC2-48B6-4423-A0A5-70D95D1FD52C}" destId="{46445A2C-4FEE-41BA-9E4B-1B4FC4EB86AC}" srcOrd="1" destOrd="0" presId="urn:microsoft.com/office/officeart/2018/5/layout/IconCircleLabelList"/>
    <dgm:cxn modelId="{003E6839-FB77-4527-87EF-1BE235673FA7}" type="presParOf" srcId="{42E55BC2-48B6-4423-A0A5-70D95D1FD52C}" destId="{701710D1-4247-4E22-A7C6-4FFD2B603D38}" srcOrd="2" destOrd="0" presId="urn:microsoft.com/office/officeart/2018/5/layout/IconCircleLabelList"/>
    <dgm:cxn modelId="{9C2FC62D-39E8-4A42-97F4-1014410141EC}" type="presParOf" srcId="{42E55BC2-48B6-4423-A0A5-70D95D1FD52C}" destId="{FA9DA50F-9504-4930-A1D3-2E4F2B4D0E27}" srcOrd="3" destOrd="0" presId="urn:microsoft.com/office/officeart/2018/5/layout/IconCircleLabelList"/>
    <dgm:cxn modelId="{85D22DA0-5743-4508-ABAD-FE66B5FDB5EE}" type="presParOf" srcId="{817CFAE3-78EA-4D48-90C9-C48FC4675DF4}" destId="{6BA74978-C744-47B3-ACEC-9C59720086F0}" srcOrd="1" destOrd="0" presId="urn:microsoft.com/office/officeart/2018/5/layout/IconCircleLabelList"/>
    <dgm:cxn modelId="{C1023F2A-6EB8-4330-8FFF-43EC274993A2}" type="presParOf" srcId="{817CFAE3-78EA-4D48-90C9-C48FC4675DF4}" destId="{B84C10D9-992F-47EB-BD33-FB34284DCC6B}" srcOrd="2" destOrd="0" presId="urn:microsoft.com/office/officeart/2018/5/layout/IconCircleLabelList"/>
    <dgm:cxn modelId="{A86CC165-5342-4957-B517-F02C572DC94E}" type="presParOf" srcId="{B84C10D9-992F-47EB-BD33-FB34284DCC6B}" destId="{1CFB817F-7D91-4D84-A05C-2CE58ECCAE78}" srcOrd="0" destOrd="0" presId="urn:microsoft.com/office/officeart/2018/5/layout/IconCircleLabelList"/>
    <dgm:cxn modelId="{EB3EBDF8-E1B9-4AE5-AFF8-F0F372988543}" type="presParOf" srcId="{B84C10D9-992F-47EB-BD33-FB34284DCC6B}" destId="{8646BB4F-8F98-4BA0-AE67-C9BA6D9B9D31}" srcOrd="1" destOrd="0" presId="urn:microsoft.com/office/officeart/2018/5/layout/IconCircleLabelList"/>
    <dgm:cxn modelId="{211F1C87-0D31-47C1-9B59-782F76B35ABC}" type="presParOf" srcId="{B84C10D9-992F-47EB-BD33-FB34284DCC6B}" destId="{FC2D8A42-1157-4997-A51B-443BD1630DCB}" srcOrd="2" destOrd="0" presId="urn:microsoft.com/office/officeart/2018/5/layout/IconCircleLabelList"/>
    <dgm:cxn modelId="{02591E40-CF77-401A-B95B-B9710DAD149D}" type="presParOf" srcId="{B84C10D9-992F-47EB-BD33-FB34284DCC6B}" destId="{8F2F5057-2D09-4FEA-AE01-5FE076B69D88}"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F6AC26-B14E-0648-A571-0CCC38E93526}">
      <dsp:nvSpPr>
        <dsp:cNvPr id="0" name=""/>
        <dsp:cNvSpPr/>
      </dsp:nvSpPr>
      <dsp:spPr>
        <a:xfrm>
          <a:off x="0" y="20663"/>
          <a:ext cx="5257800" cy="17596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a:t>Addresses are converted into their equivalent latitude and longitude values. </a:t>
          </a:r>
          <a:endParaRPr lang="en-US" sz="3200" kern="1200"/>
        </a:p>
      </dsp:txBody>
      <dsp:txXfrm>
        <a:off x="85900" y="106563"/>
        <a:ext cx="5086000" cy="1587880"/>
      </dsp:txXfrm>
    </dsp:sp>
    <dsp:sp modelId="{98E9D6E2-35DB-D943-AC32-496238DD7191}">
      <dsp:nvSpPr>
        <dsp:cNvPr id="0" name=""/>
        <dsp:cNvSpPr/>
      </dsp:nvSpPr>
      <dsp:spPr>
        <a:xfrm>
          <a:off x="0" y="1872503"/>
          <a:ext cx="5257800" cy="175968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a:t>Foursquare API is used to explore neighbourhoods' in Manhattan, New York. </a:t>
          </a:r>
          <a:endParaRPr lang="en-US" sz="3200" kern="1200"/>
        </a:p>
      </dsp:txBody>
      <dsp:txXfrm>
        <a:off x="85900" y="1958403"/>
        <a:ext cx="5086000" cy="1587880"/>
      </dsp:txXfrm>
    </dsp:sp>
    <dsp:sp modelId="{047E9424-F0C7-3A4D-B7F2-E8B7F3552165}">
      <dsp:nvSpPr>
        <dsp:cNvPr id="0" name=""/>
        <dsp:cNvSpPr/>
      </dsp:nvSpPr>
      <dsp:spPr>
        <a:xfrm>
          <a:off x="0" y="3724344"/>
          <a:ext cx="5257800" cy="17596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a:t>After that, explore function to get Sushi bar categories in each neighbourhood.</a:t>
          </a:r>
          <a:endParaRPr lang="en-US" sz="3200" kern="1200"/>
        </a:p>
      </dsp:txBody>
      <dsp:txXfrm>
        <a:off x="85900" y="3810244"/>
        <a:ext cx="5086000" cy="15878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D1826D-5812-3045-B1FD-C8F011994956}">
      <dsp:nvSpPr>
        <dsp:cNvPr id="0" name=""/>
        <dsp:cNvSpPr/>
      </dsp:nvSpPr>
      <dsp:spPr>
        <a:xfrm>
          <a:off x="222" y="561465"/>
          <a:ext cx="2690339" cy="3228407"/>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5746" tIns="0" rIns="265746" bIns="330200" numCol="1" spcCol="1270" anchor="t" anchorCtr="0">
          <a:noAutofit/>
        </a:bodyPr>
        <a:lstStyle/>
        <a:p>
          <a:pPr marL="0" lvl="0" indent="0" algn="l" defTabSz="711200">
            <a:lnSpc>
              <a:spcPct val="90000"/>
            </a:lnSpc>
            <a:spcBef>
              <a:spcPct val="0"/>
            </a:spcBef>
            <a:spcAft>
              <a:spcPct val="35000"/>
            </a:spcAft>
            <a:buNone/>
          </a:pPr>
          <a:r>
            <a:rPr lang="en-GB" sz="1600" kern="1200" dirty="0"/>
            <a:t>This analysis is performed on limited data, results may vary. But if good amount of data is available there is opportunity to get better results.</a:t>
          </a:r>
          <a:endParaRPr lang="en-US" sz="1600" kern="1200" dirty="0"/>
        </a:p>
      </dsp:txBody>
      <dsp:txXfrm>
        <a:off x="222" y="1852828"/>
        <a:ext cx="2690339" cy="1937044"/>
      </dsp:txXfrm>
    </dsp:sp>
    <dsp:sp modelId="{D4FBA622-41CA-1042-81CB-7CFDF78DE477}">
      <dsp:nvSpPr>
        <dsp:cNvPr id="0" name=""/>
        <dsp:cNvSpPr/>
      </dsp:nvSpPr>
      <dsp:spPr>
        <a:xfrm>
          <a:off x="222" y="561465"/>
          <a:ext cx="2690339" cy="129136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65746" tIns="165100" rIns="265746"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222" y="561465"/>
        <a:ext cx="2690339" cy="1291363"/>
      </dsp:txXfrm>
    </dsp:sp>
    <dsp:sp modelId="{DDF7AA31-337E-2840-A47F-E57E45FA5B0B}">
      <dsp:nvSpPr>
        <dsp:cNvPr id="0" name=""/>
        <dsp:cNvSpPr/>
      </dsp:nvSpPr>
      <dsp:spPr>
        <a:xfrm>
          <a:off x="2905789" y="561465"/>
          <a:ext cx="2690339" cy="3228407"/>
        </a:xfrm>
        <a:prstGeom prst="rect">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5746" tIns="0" rIns="265746" bIns="330200" numCol="1" spcCol="1270" anchor="t" anchorCtr="0">
          <a:noAutofit/>
        </a:bodyPr>
        <a:lstStyle/>
        <a:p>
          <a:pPr marL="0" lvl="0" indent="0" algn="l" defTabSz="711200">
            <a:lnSpc>
              <a:spcPct val="90000"/>
            </a:lnSpc>
            <a:spcBef>
              <a:spcPct val="0"/>
            </a:spcBef>
            <a:spcAft>
              <a:spcPct val="35000"/>
            </a:spcAft>
            <a:buNone/>
          </a:pPr>
          <a:r>
            <a:rPr lang="en-GB" sz="1600" kern="1200"/>
            <a:t>There is high competition in Midtown and Sohoso it is very risky to open business in these areas.</a:t>
          </a:r>
          <a:endParaRPr lang="en-US" sz="1600" kern="1200"/>
        </a:p>
      </dsp:txBody>
      <dsp:txXfrm>
        <a:off x="2905789" y="1852828"/>
        <a:ext cx="2690339" cy="1937044"/>
      </dsp:txXfrm>
    </dsp:sp>
    <dsp:sp modelId="{BB8C2D27-EDDB-FC49-83B2-E9E78AA8FF8B}">
      <dsp:nvSpPr>
        <dsp:cNvPr id="0" name=""/>
        <dsp:cNvSpPr/>
      </dsp:nvSpPr>
      <dsp:spPr>
        <a:xfrm>
          <a:off x="2905789" y="561465"/>
          <a:ext cx="2690339" cy="129136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65746" tIns="165100" rIns="265746"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2905789" y="561465"/>
        <a:ext cx="2690339" cy="1291363"/>
      </dsp:txXfrm>
    </dsp:sp>
    <dsp:sp modelId="{8FD0BC40-54BD-0E41-A9FF-E2A59B3CBE36}">
      <dsp:nvSpPr>
        <dsp:cNvPr id="0" name=""/>
        <dsp:cNvSpPr/>
      </dsp:nvSpPr>
      <dsp:spPr>
        <a:xfrm>
          <a:off x="5811357" y="561465"/>
          <a:ext cx="2690339" cy="3228407"/>
        </a:xfrm>
        <a:prstGeom prst="rect">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5746" tIns="0" rIns="265746" bIns="330200" numCol="1" spcCol="1270" anchor="t" anchorCtr="0">
          <a:noAutofit/>
        </a:bodyPr>
        <a:lstStyle/>
        <a:p>
          <a:pPr marL="0" lvl="0" indent="0" algn="l" defTabSz="711200">
            <a:lnSpc>
              <a:spcPct val="90000"/>
            </a:lnSpc>
            <a:spcBef>
              <a:spcPct val="0"/>
            </a:spcBef>
            <a:spcAft>
              <a:spcPct val="35000"/>
            </a:spcAft>
            <a:buNone/>
          </a:pPr>
          <a:r>
            <a:rPr lang="en-GB" sz="1600" kern="1200"/>
            <a:t>Central Harlem has also potential where closes to Morning side Heights area.</a:t>
          </a:r>
          <a:endParaRPr lang="en-US" sz="1600" kern="1200"/>
        </a:p>
      </dsp:txBody>
      <dsp:txXfrm>
        <a:off x="5811357" y="1852828"/>
        <a:ext cx="2690339" cy="1937044"/>
      </dsp:txXfrm>
    </dsp:sp>
    <dsp:sp modelId="{6F1CEEE1-A2CC-5F45-A83E-544ADB8F541D}">
      <dsp:nvSpPr>
        <dsp:cNvPr id="0" name=""/>
        <dsp:cNvSpPr/>
      </dsp:nvSpPr>
      <dsp:spPr>
        <a:xfrm>
          <a:off x="5811357" y="561465"/>
          <a:ext cx="2690339" cy="129136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65746" tIns="165100" rIns="265746"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5811357" y="561465"/>
        <a:ext cx="2690339" cy="1291363"/>
      </dsp:txXfrm>
    </dsp:sp>
    <dsp:sp modelId="{34C04DAC-43AF-7D45-A729-EA7B49C29EE5}">
      <dsp:nvSpPr>
        <dsp:cNvPr id="0" name=""/>
        <dsp:cNvSpPr/>
      </dsp:nvSpPr>
      <dsp:spPr>
        <a:xfrm>
          <a:off x="8716924" y="561465"/>
          <a:ext cx="2690339" cy="3228407"/>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5746" tIns="0" rIns="265746" bIns="330200" numCol="1" spcCol="1270" anchor="t" anchorCtr="0">
          <a:noAutofit/>
        </a:bodyPr>
        <a:lstStyle/>
        <a:p>
          <a:pPr marL="0" lvl="0" indent="0" algn="l" defTabSz="711200">
            <a:lnSpc>
              <a:spcPct val="90000"/>
            </a:lnSpc>
            <a:spcBef>
              <a:spcPct val="0"/>
            </a:spcBef>
            <a:spcAft>
              <a:spcPct val="35000"/>
            </a:spcAft>
            <a:buNone/>
          </a:pPr>
          <a:r>
            <a:rPr lang="en-GB" sz="1600" kern="1200"/>
            <a:t>More detailed analysis is suggested by adding other factors such as transportation, demographics of inhabitants, etc.</a:t>
          </a:r>
          <a:endParaRPr lang="en-US" sz="1600" kern="1200"/>
        </a:p>
      </dsp:txBody>
      <dsp:txXfrm>
        <a:off x="8716924" y="1852828"/>
        <a:ext cx="2690339" cy="1937044"/>
      </dsp:txXfrm>
    </dsp:sp>
    <dsp:sp modelId="{8DE87126-881E-E44F-865A-4980330979BC}">
      <dsp:nvSpPr>
        <dsp:cNvPr id="0" name=""/>
        <dsp:cNvSpPr/>
      </dsp:nvSpPr>
      <dsp:spPr>
        <a:xfrm>
          <a:off x="8716924" y="561465"/>
          <a:ext cx="2690339" cy="129136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65746" tIns="165100" rIns="265746" bIns="165100" numCol="1" spcCol="1270" anchor="ctr" anchorCtr="0">
          <a:noAutofit/>
        </a:bodyPr>
        <a:lstStyle/>
        <a:p>
          <a:pPr marL="0" lvl="0" indent="0" algn="l" defTabSz="2933700">
            <a:lnSpc>
              <a:spcPct val="90000"/>
            </a:lnSpc>
            <a:spcBef>
              <a:spcPct val="0"/>
            </a:spcBef>
            <a:spcAft>
              <a:spcPct val="35000"/>
            </a:spcAft>
            <a:buNone/>
          </a:pPr>
          <a:r>
            <a:rPr lang="en-US" sz="6600" kern="1200"/>
            <a:t>04</a:t>
          </a:r>
        </a:p>
      </dsp:txBody>
      <dsp:txXfrm>
        <a:off x="8716924" y="561465"/>
        <a:ext cx="2690339" cy="12913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B9A595-0563-4A0C-8345-CE206EA6AA38}">
      <dsp:nvSpPr>
        <dsp:cNvPr id="0" name=""/>
        <dsp:cNvSpPr/>
      </dsp:nvSpPr>
      <dsp:spPr>
        <a:xfrm>
          <a:off x="2044800" y="376271"/>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445A2C-4FEE-41BA-9E4B-1B4FC4EB86AC}">
      <dsp:nvSpPr>
        <dsp:cNvPr id="0" name=""/>
        <dsp:cNvSpPr/>
      </dsp:nvSpPr>
      <dsp:spPr>
        <a:xfrm>
          <a:off x="2512800" y="844271"/>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9DA50F-9504-4930-A1D3-2E4F2B4D0E27}">
      <dsp:nvSpPr>
        <dsp:cNvPr id="0" name=""/>
        <dsp:cNvSpPr/>
      </dsp:nvSpPr>
      <dsp:spPr>
        <a:xfrm>
          <a:off x="1342800" y="325627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GB" sz="1200" kern="1200" dirty="0"/>
            <a:t>Although all goals of this project are met, there is definitely AN opportunity for further improvement. </a:t>
          </a:r>
          <a:endParaRPr lang="en-US" sz="1200" kern="1200" dirty="0"/>
        </a:p>
      </dsp:txBody>
      <dsp:txXfrm>
        <a:off x="1342800" y="3256272"/>
        <a:ext cx="3600000" cy="720000"/>
      </dsp:txXfrm>
    </dsp:sp>
    <dsp:sp modelId="{1CFB817F-7D91-4D84-A05C-2CE58ECCAE78}">
      <dsp:nvSpPr>
        <dsp:cNvPr id="0" name=""/>
        <dsp:cNvSpPr/>
      </dsp:nvSpPr>
      <dsp:spPr>
        <a:xfrm>
          <a:off x="6274800" y="376271"/>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46BB4F-8F98-4BA0-AE67-C9BA6D9B9D31}">
      <dsp:nvSpPr>
        <dsp:cNvPr id="0" name=""/>
        <dsp:cNvSpPr/>
      </dsp:nvSpPr>
      <dsp:spPr>
        <a:xfrm>
          <a:off x="6742800" y="844271"/>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2F5057-2D09-4FEA-AE01-5FE076B69D88}">
      <dsp:nvSpPr>
        <dsp:cNvPr id="0" name=""/>
        <dsp:cNvSpPr/>
      </dsp:nvSpPr>
      <dsp:spPr>
        <a:xfrm>
          <a:off x="5572800" y="325627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GB" sz="1200" kern="1200"/>
            <a:t>Apart, goals of the project, this can easily be extended into a fully functional application that could support the entrepreneurs’ in opening a new business in an unknown location.</a:t>
          </a:r>
          <a:endParaRPr lang="en-US" sz="1200" kern="1200"/>
        </a:p>
      </dsp:txBody>
      <dsp:txXfrm>
        <a:off x="5572800" y="3256272"/>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41DB0F-6A74-5543-9D6E-C409B2957AA7}" type="datetimeFigureOut">
              <a:rPr lang="en-PK" smtClean="0"/>
              <a:t>15/08/2020</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8DA747-2705-B744-B26B-A0D318E2F157}" type="slidenum">
              <a:rPr lang="en-PK" smtClean="0"/>
              <a:t>‹#›</a:t>
            </a:fld>
            <a:endParaRPr lang="en-PK"/>
          </a:p>
        </p:txBody>
      </p:sp>
    </p:spTree>
    <p:extLst>
      <p:ext uri="{BB962C8B-B14F-4D97-AF65-F5344CB8AC3E}">
        <p14:creationId xmlns:p14="http://schemas.microsoft.com/office/powerpoint/2010/main" val="2757782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FF8DA747-2705-B744-B26B-A0D318E2F157}" type="slidenum">
              <a:rPr lang="en-PK" smtClean="0"/>
              <a:t>16</a:t>
            </a:fld>
            <a:endParaRPr lang="en-PK"/>
          </a:p>
        </p:txBody>
      </p:sp>
    </p:spTree>
    <p:extLst>
      <p:ext uri="{BB962C8B-B14F-4D97-AF65-F5344CB8AC3E}">
        <p14:creationId xmlns:p14="http://schemas.microsoft.com/office/powerpoint/2010/main" val="1154924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B4DDF-2ABF-A042-8745-A029F02FE01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PK"/>
          </a:p>
        </p:txBody>
      </p:sp>
      <p:sp>
        <p:nvSpPr>
          <p:cNvPr id="3" name="Subtitle 2">
            <a:extLst>
              <a:ext uri="{FF2B5EF4-FFF2-40B4-BE49-F238E27FC236}">
                <a16:creationId xmlns:a16="http://schemas.microsoft.com/office/drawing/2014/main" id="{81EB0E9F-C5C0-2A4A-816F-1A8B3E8B7E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PK"/>
          </a:p>
        </p:txBody>
      </p:sp>
      <p:sp>
        <p:nvSpPr>
          <p:cNvPr id="4" name="Date Placeholder 3">
            <a:extLst>
              <a:ext uri="{FF2B5EF4-FFF2-40B4-BE49-F238E27FC236}">
                <a16:creationId xmlns:a16="http://schemas.microsoft.com/office/drawing/2014/main" id="{22C62098-AFCC-B742-B35B-73FDC39188A4}"/>
              </a:ext>
            </a:extLst>
          </p:cNvPr>
          <p:cNvSpPr>
            <a:spLocks noGrp="1"/>
          </p:cNvSpPr>
          <p:nvPr>
            <p:ph type="dt" sz="half" idx="10"/>
          </p:nvPr>
        </p:nvSpPr>
        <p:spPr/>
        <p:txBody>
          <a:bodyPr/>
          <a:lstStyle/>
          <a:p>
            <a:fld id="{E4AAF9D2-7C18-1F4C-9808-EB7590FEEF37}" type="datetimeFigureOut">
              <a:rPr lang="en-PK" smtClean="0"/>
              <a:t>15/08/2020</a:t>
            </a:fld>
            <a:endParaRPr lang="en-PK"/>
          </a:p>
        </p:txBody>
      </p:sp>
      <p:sp>
        <p:nvSpPr>
          <p:cNvPr id="5" name="Footer Placeholder 4">
            <a:extLst>
              <a:ext uri="{FF2B5EF4-FFF2-40B4-BE49-F238E27FC236}">
                <a16:creationId xmlns:a16="http://schemas.microsoft.com/office/drawing/2014/main" id="{C2D53591-BF35-B44E-8639-2391748FFEC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118DAEC9-BE87-1445-AAF5-3C71FA96770E}"/>
              </a:ext>
            </a:extLst>
          </p:cNvPr>
          <p:cNvSpPr>
            <a:spLocks noGrp="1"/>
          </p:cNvSpPr>
          <p:nvPr>
            <p:ph type="sldNum" sz="quarter" idx="12"/>
          </p:nvPr>
        </p:nvSpPr>
        <p:spPr/>
        <p:txBody>
          <a:bodyPr/>
          <a:lstStyle/>
          <a:p>
            <a:fld id="{43022B71-8E63-9F4E-B2FB-F27EAAF35549}" type="slidenum">
              <a:rPr lang="en-PK" smtClean="0"/>
              <a:t>‹#›</a:t>
            </a:fld>
            <a:endParaRPr lang="en-PK"/>
          </a:p>
        </p:txBody>
      </p:sp>
    </p:spTree>
    <p:extLst>
      <p:ext uri="{BB962C8B-B14F-4D97-AF65-F5344CB8AC3E}">
        <p14:creationId xmlns:p14="http://schemas.microsoft.com/office/powerpoint/2010/main" val="1073112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A23A0-AE0F-3240-A2B8-B3BB80DBB824}"/>
              </a:ext>
            </a:extLst>
          </p:cNvPr>
          <p:cNvSpPr>
            <a:spLocks noGrp="1"/>
          </p:cNvSpPr>
          <p:nvPr>
            <p:ph type="title"/>
          </p:nvPr>
        </p:nvSpPr>
        <p:spPr/>
        <p:txBody>
          <a:bodyPr/>
          <a:lstStyle/>
          <a:p>
            <a:r>
              <a:rPr lang="en-GB"/>
              <a:t>Click to edit Master title style</a:t>
            </a:r>
            <a:endParaRPr lang="en-PK"/>
          </a:p>
        </p:txBody>
      </p:sp>
      <p:sp>
        <p:nvSpPr>
          <p:cNvPr id="3" name="Vertical Text Placeholder 2">
            <a:extLst>
              <a:ext uri="{FF2B5EF4-FFF2-40B4-BE49-F238E27FC236}">
                <a16:creationId xmlns:a16="http://schemas.microsoft.com/office/drawing/2014/main" id="{FCE3111E-F642-6740-ADFD-9B12D50E1FE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Date Placeholder 3">
            <a:extLst>
              <a:ext uri="{FF2B5EF4-FFF2-40B4-BE49-F238E27FC236}">
                <a16:creationId xmlns:a16="http://schemas.microsoft.com/office/drawing/2014/main" id="{FE98DC03-B550-3949-9D44-D21AB79A6920}"/>
              </a:ext>
            </a:extLst>
          </p:cNvPr>
          <p:cNvSpPr>
            <a:spLocks noGrp="1"/>
          </p:cNvSpPr>
          <p:nvPr>
            <p:ph type="dt" sz="half" idx="10"/>
          </p:nvPr>
        </p:nvSpPr>
        <p:spPr/>
        <p:txBody>
          <a:bodyPr/>
          <a:lstStyle/>
          <a:p>
            <a:fld id="{E4AAF9D2-7C18-1F4C-9808-EB7590FEEF37}" type="datetimeFigureOut">
              <a:rPr lang="en-PK" smtClean="0"/>
              <a:t>15/08/2020</a:t>
            </a:fld>
            <a:endParaRPr lang="en-PK"/>
          </a:p>
        </p:txBody>
      </p:sp>
      <p:sp>
        <p:nvSpPr>
          <p:cNvPr id="5" name="Footer Placeholder 4">
            <a:extLst>
              <a:ext uri="{FF2B5EF4-FFF2-40B4-BE49-F238E27FC236}">
                <a16:creationId xmlns:a16="http://schemas.microsoft.com/office/drawing/2014/main" id="{DD297C67-9C42-6F45-A8AD-2B8B53535B3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CB34D3E-7790-DD4D-88A0-FA5A87EDE0A0}"/>
              </a:ext>
            </a:extLst>
          </p:cNvPr>
          <p:cNvSpPr>
            <a:spLocks noGrp="1"/>
          </p:cNvSpPr>
          <p:nvPr>
            <p:ph type="sldNum" sz="quarter" idx="12"/>
          </p:nvPr>
        </p:nvSpPr>
        <p:spPr/>
        <p:txBody>
          <a:bodyPr/>
          <a:lstStyle/>
          <a:p>
            <a:fld id="{43022B71-8E63-9F4E-B2FB-F27EAAF35549}" type="slidenum">
              <a:rPr lang="en-PK" smtClean="0"/>
              <a:t>‹#›</a:t>
            </a:fld>
            <a:endParaRPr lang="en-PK"/>
          </a:p>
        </p:txBody>
      </p:sp>
    </p:spTree>
    <p:extLst>
      <p:ext uri="{BB962C8B-B14F-4D97-AF65-F5344CB8AC3E}">
        <p14:creationId xmlns:p14="http://schemas.microsoft.com/office/powerpoint/2010/main" val="1662605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74F2A7-1AC1-914B-B74F-309DD0321FB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PK"/>
          </a:p>
        </p:txBody>
      </p:sp>
      <p:sp>
        <p:nvSpPr>
          <p:cNvPr id="3" name="Vertical Text Placeholder 2">
            <a:extLst>
              <a:ext uri="{FF2B5EF4-FFF2-40B4-BE49-F238E27FC236}">
                <a16:creationId xmlns:a16="http://schemas.microsoft.com/office/drawing/2014/main" id="{614DFB86-BE68-C446-AC65-17D1916B5DE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Date Placeholder 3">
            <a:extLst>
              <a:ext uri="{FF2B5EF4-FFF2-40B4-BE49-F238E27FC236}">
                <a16:creationId xmlns:a16="http://schemas.microsoft.com/office/drawing/2014/main" id="{01A3A4E3-BD62-834E-95A2-9599E1F12486}"/>
              </a:ext>
            </a:extLst>
          </p:cNvPr>
          <p:cNvSpPr>
            <a:spLocks noGrp="1"/>
          </p:cNvSpPr>
          <p:nvPr>
            <p:ph type="dt" sz="half" idx="10"/>
          </p:nvPr>
        </p:nvSpPr>
        <p:spPr/>
        <p:txBody>
          <a:bodyPr/>
          <a:lstStyle/>
          <a:p>
            <a:fld id="{E4AAF9D2-7C18-1F4C-9808-EB7590FEEF37}" type="datetimeFigureOut">
              <a:rPr lang="en-PK" smtClean="0"/>
              <a:t>15/08/2020</a:t>
            </a:fld>
            <a:endParaRPr lang="en-PK"/>
          </a:p>
        </p:txBody>
      </p:sp>
      <p:sp>
        <p:nvSpPr>
          <p:cNvPr id="5" name="Footer Placeholder 4">
            <a:extLst>
              <a:ext uri="{FF2B5EF4-FFF2-40B4-BE49-F238E27FC236}">
                <a16:creationId xmlns:a16="http://schemas.microsoft.com/office/drawing/2014/main" id="{4ACD6DFF-F28A-4D4A-B298-38EF42762C2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F715C71-C5D4-D147-9202-483B924E12C1}"/>
              </a:ext>
            </a:extLst>
          </p:cNvPr>
          <p:cNvSpPr>
            <a:spLocks noGrp="1"/>
          </p:cNvSpPr>
          <p:nvPr>
            <p:ph type="sldNum" sz="quarter" idx="12"/>
          </p:nvPr>
        </p:nvSpPr>
        <p:spPr/>
        <p:txBody>
          <a:bodyPr/>
          <a:lstStyle/>
          <a:p>
            <a:fld id="{43022B71-8E63-9F4E-B2FB-F27EAAF35549}" type="slidenum">
              <a:rPr lang="en-PK" smtClean="0"/>
              <a:t>‹#›</a:t>
            </a:fld>
            <a:endParaRPr lang="en-PK"/>
          </a:p>
        </p:txBody>
      </p:sp>
    </p:spTree>
    <p:extLst>
      <p:ext uri="{BB962C8B-B14F-4D97-AF65-F5344CB8AC3E}">
        <p14:creationId xmlns:p14="http://schemas.microsoft.com/office/powerpoint/2010/main" val="3970873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EEEBC-3C7D-6442-AEF6-8A15B647BAA4}"/>
              </a:ext>
            </a:extLst>
          </p:cNvPr>
          <p:cNvSpPr>
            <a:spLocks noGrp="1"/>
          </p:cNvSpPr>
          <p:nvPr>
            <p:ph type="title"/>
          </p:nvPr>
        </p:nvSpPr>
        <p:spPr/>
        <p:txBody>
          <a:bodyPr/>
          <a:lstStyle/>
          <a:p>
            <a:r>
              <a:rPr lang="en-GB"/>
              <a:t>Click to edit Master title style</a:t>
            </a:r>
            <a:endParaRPr lang="en-PK"/>
          </a:p>
        </p:txBody>
      </p:sp>
      <p:sp>
        <p:nvSpPr>
          <p:cNvPr id="3" name="Content Placeholder 2">
            <a:extLst>
              <a:ext uri="{FF2B5EF4-FFF2-40B4-BE49-F238E27FC236}">
                <a16:creationId xmlns:a16="http://schemas.microsoft.com/office/drawing/2014/main" id="{0DD5FFCC-4C39-FB4B-A95C-88ED0B0E312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Date Placeholder 3">
            <a:extLst>
              <a:ext uri="{FF2B5EF4-FFF2-40B4-BE49-F238E27FC236}">
                <a16:creationId xmlns:a16="http://schemas.microsoft.com/office/drawing/2014/main" id="{1C974F09-8059-D04A-8DAA-41E9A7B27796}"/>
              </a:ext>
            </a:extLst>
          </p:cNvPr>
          <p:cNvSpPr>
            <a:spLocks noGrp="1"/>
          </p:cNvSpPr>
          <p:nvPr>
            <p:ph type="dt" sz="half" idx="10"/>
          </p:nvPr>
        </p:nvSpPr>
        <p:spPr/>
        <p:txBody>
          <a:bodyPr/>
          <a:lstStyle/>
          <a:p>
            <a:fld id="{E4AAF9D2-7C18-1F4C-9808-EB7590FEEF37}" type="datetimeFigureOut">
              <a:rPr lang="en-PK" smtClean="0"/>
              <a:t>15/08/2020</a:t>
            </a:fld>
            <a:endParaRPr lang="en-PK"/>
          </a:p>
        </p:txBody>
      </p:sp>
      <p:sp>
        <p:nvSpPr>
          <p:cNvPr id="5" name="Footer Placeholder 4">
            <a:extLst>
              <a:ext uri="{FF2B5EF4-FFF2-40B4-BE49-F238E27FC236}">
                <a16:creationId xmlns:a16="http://schemas.microsoft.com/office/drawing/2014/main" id="{1A60D246-4E9C-B04E-83AC-05251E696E7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63FC52B-63C5-2743-A8FE-0EDA2E758F46}"/>
              </a:ext>
            </a:extLst>
          </p:cNvPr>
          <p:cNvSpPr>
            <a:spLocks noGrp="1"/>
          </p:cNvSpPr>
          <p:nvPr>
            <p:ph type="sldNum" sz="quarter" idx="12"/>
          </p:nvPr>
        </p:nvSpPr>
        <p:spPr/>
        <p:txBody>
          <a:bodyPr/>
          <a:lstStyle/>
          <a:p>
            <a:fld id="{43022B71-8E63-9F4E-B2FB-F27EAAF35549}" type="slidenum">
              <a:rPr lang="en-PK" smtClean="0"/>
              <a:t>‹#›</a:t>
            </a:fld>
            <a:endParaRPr lang="en-PK"/>
          </a:p>
        </p:txBody>
      </p:sp>
    </p:spTree>
    <p:extLst>
      <p:ext uri="{BB962C8B-B14F-4D97-AF65-F5344CB8AC3E}">
        <p14:creationId xmlns:p14="http://schemas.microsoft.com/office/powerpoint/2010/main" val="3711305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B131-558F-9345-BF3A-F3CD7F8D1C4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PK"/>
          </a:p>
        </p:txBody>
      </p:sp>
      <p:sp>
        <p:nvSpPr>
          <p:cNvPr id="3" name="Text Placeholder 2">
            <a:extLst>
              <a:ext uri="{FF2B5EF4-FFF2-40B4-BE49-F238E27FC236}">
                <a16:creationId xmlns:a16="http://schemas.microsoft.com/office/drawing/2014/main" id="{5449C0EF-F31E-4E48-8257-F8F0BE9D54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C99B4C0-D5AB-0D4C-88BF-F3D7F585094F}"/>
              </a:ext>
            </a:extLst>
          </p:cNvPr>
          <p:cNvSpPr>
            <a:spLocks noGrp="1"/>
          </p:cNvSpPr>
          <p:nvPr>
            <p:ph type="dt" sz="half" idx="10"/>
          </p:nvPr>
        </p:nvSpPr>
        <p:spPr/>
        <p:txBody>
          <a:bodyPr/>
          <a:lstStyle/>
          <a:p>
            <a:fld id="{E4AAF9D2-7C18-1F4C-9808-EB7590FEEF37}" type="datetimeFigureOut">
              <a:rPr lang="en-PK" smtClean="0"/>
              <a:t>15/08/2020</a:t>
            </a:fld>
            <a:endParaRPr lang="en-PK"/>
          </a:p>
        </p:txBody>
      </p:sp>
      <p:sp>
        <p:nvSpPr>
          <p:cNvPr id="5" name="Footer Placeholder 4">
            <a:extLst>
              <a:ext uri="{FF2B5EF4-FFF2-40B4-BE49-F238E27FC236}">
                <a16:creationId xmlns:a16="http://schemas.microsoft.com/office/drawing/2014/main" id="{01CE9372-BC4C-9248-889A-EAA0314A921B}"/>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24FEE2D-FBC4-6741-90C1-B1394151D7B9}"/>
              </a:ext>
            </a:extLst>
          </p:cNvPr>
          <p:cNvSpPr>
            <a:spLocks noGrp="1"/>
          </p:cNvSpPr>
          <p:nvPr>
            <p:ph type="sldNum" sz="quarter" idx="12"/>
          </p:nvPr>
        </p:nvSpPr>
        <p:spPr/>
        <p:txBody>
          <a:bodyPr/>
          <a:lstStyle/>
          <a:p>
            <a:fld id="{43022B71-8E63-9F4E-B2FB-F27EAAF35549}" type="slidenum">
              <a:rPr lang="en-PK" smtClean="0"/>
              <a:t>‹#›</a:t>
            </a:fld>
            <a:endParaRPr lang="en-PK"/>
          </a:p>
        </p:txBody>
      </p:sp>
    </p:spTree>
    <p:extLst>
      <p:ext uri="{BB962C8B-B14F-4D97-AF65-F5344CB8AC3E}">
        <p14:creationId xmlns:p14="http://schemas.microsoft.com/office/powerpoint/2010/main" val="2878041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1245C-6C3C-7841-9954-F498D200A937}"/>
              </a:ext>
            </a:extLst>
          </p:cNvPr>
          <p:cNvSpPr>
            <a:spLocks noGrp="1"/>
          </p:cNvSpPr>
          <p:nvPr>
            <p:ph type="title"/>
          </p:nvPr>
        </p:nvSpPr>
        <p:spPr/>
        <p:txBody>
          <a:bodyPr/>
          <a:lstStyle/>
          <a:p>
            <a:r>
              <a:rPr lang="en-GB"/>
              <a:t>Click to edit Master title style</a:t>
            </a:r>
            <a:endParaRPr lang="en-PK"/>
          </a:p>
        </p:txBody>
      </p:sp>
      <p:sp>
        <p:nvSpPr>
          <p:cNvPr id="3" name="Content Placeholder 2">
            <a:extLst>
              <a:ext uri="{FF2B5EF4-FFF2-40B4-BE49-F238E27FC236}">
                <a16:creationId xmlns:a16="http://schemas.microsoft.com/office/drawing/2014/main" id="{DCB8CEA5-571B-6742-998F-0219B6C2747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Content Placeholder 3">
            <a:extLst>
              <a:ext uri="{FF2B5EF4-FFF2-40B4-BE49-F238E27FC236}">
                <a16:creationId xmlns:a16="http://schemas.microsoft.com/office/drawing/2014/main" id="{0C619429-1886-B543-950B-9917B0A6ADC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5" name="Date Placeholder 4">
            <a:extLst>
              <a:ext uri="{FF2B5EF4-FFF2-40B4-BE49-F238E27FC236}">
                <a16:creationId xmlns:a16="http://schemas.microsoft.com/office/drawing/2014/main" id="{B3BFF3AB-E920-664A-9C83-7D26D013D3AF}"/>
              </a:ext>
            </a:extLst>
          </p:cNvPr>
          <p:cNvSpPr>
            <a:spLocks noGrp="1"/>
          </p:cNvSpPr>
          <p:nvPr>
            <p:ph type="dt" sz="half" idx="10"/>
          </p:nvPr>
        </p:nvSpPr>
        <p:spPr/>
        <p:txBody>
          <a:bodyPr/>
          <a:lstStyle/>
          <a:p>
            <a:fld id="{E4AAF9D2-7C18-1F4C-9808-EB7590FEEF37}" type="datetimeFigureOut">
              <a:rPr lang="en-PK" smtClean="0"/>
              <a:t>15/08/2020</a:t>
            </a:fld>
            <a:endParaRPr lang="en-PK"/>
          </a:p>
        </p:txBody>
      </p:sp>
      <p:sp>
        <p:nvSpPr>
          <p:cNvPr id="6" name="Footer Placeholder 5">
            <a:extLst>
              <a:ext uri="{FF2B5EF4-FFF2-40B4-BE49-F238E27FC236}">
                <a16:creationId xmlns:a16="http://schemas.microsoft.com/office/drawing/2014/main" id="{FA1D9A2F-8210-9140-BC8E-E607960E6FDB}"/>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F05B74F6-DACD-8742-9EA6-EB50BA2B5C8D}"/>
              </a:ext>
            </a:extLst>
          </p:cNvPr>
          <p:cNvSpPr>
            <a:spLocks noGrp="1"/>
          </p:cNvSpPr>
          <p:nvPr>
            <p:ph type="sldNum" sz="quarter" idx="12"/>
          </p:nvPr>
        </p:nvSpPr>
        <p:spPr/>
        <p:txBody>
          <a:bodyPr/>
          <a:lstStyle/>
          <a:p>
            <a:fld id="{43022B71-8E63-9F4E-B2FB-F27EAAF35549}" type="slidenum">
              <a:rPr lang="en-PK" smtClean="0"/>
              <a:t>‹#›</a:t>
            </a:fld>
            <a:endParaRPr lang="en-PK"/>
          </a:p>
        </p:txBody>
      </p:sp>
    </p:spTree>
    <p:extLst>
      <p:ext uri="{BB962C8B-B14F-4D97-AF65-F5344CB8AC3E}">
        <p14:creationId xmlns:p14="http://schemas.microsoft.com/office/powerpoint/2010/main" val="3702376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DB476-7A28-1945-B4A2-58AAD1996D86}"/>
              </a:ext>
            </a:extLst>
          </p:cNvPr>
          <p:cNvSpPr>
            <a:spLocks noGrp="1"/>
          </p:cNvSpPr>
          <p:nvPr>
            <p:ph type="title"/>
          </p:nvPr>
        </p:nvSpPr>
        <p:spPr>
          <a:xfrm>
            <a:off x="839788" y="365125"/>
            <a:ext cx="10515600" cy="1325563"/>
          </a:xfrm>
        </p:spPr>
        <p:txBody>
          <a:bodyPr/>
          <a:lstStyle/>
          <a:p>
            <a:r>
              <a:rPr lang="en-GB"/>
              <a:t>Click to edit Master title style</a:t>
            </a:r>
            <a:endParaRPr lang="en-PK"/>
          </a:p>
        </p:txBody>
      </p:sp>
      <p:sp>
        <p:nvSpPr>
          <p:cNvPr id="3" name="Text Placeholder 2">
            <a:extLst>
              <a:ext uri="{FF2B5EF4-FFF2-40B4-BE49-F238E27FC236}">
                <a16:creationId xmlns:a16="http://schemas.microsoft.com/office/drawing/2014/main" id="{628EE8D2-734A-404D-AE9F-B5F529341F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96AC30D-9E0C-884A-BD40-F7DFBC11B50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5" name="Text Placeholder 4">
            <a:extLst>
              <a:ext uri="{FF2B5EF4-FFF2-40B4-BE49-F238E27FC236}">
                <a16:creationId xmlns:a16="http://schemas.microsoft.com/office/drawing/2014/main" id="{7086FAF2-9D57-954F-A5A5-2716FA558B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7FCE822-918B-A743-A18E-D7E80A7E732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7" name="Date Placeholder 6">
            <a:extLst>
              <a:ext uri="{FF2B5EF4-FFF2-40B4-BE49-F238E27FC236}">
                <a16:creationId xmlns:a16="http://schemas.microsoft.com/office/drawing/2014/main" id="{99DAE11D-0ABC-804A-BB48-4EB12E33131B}"/>
              </a:ext>
            </a:extLst>
          </p:cNvPr>
          <p:cNvSpPr>
            <a:spLocks noGrp="1"/>
          </p:cNvSpPr>
          <p:nvPr>
            <p:ph type="dt" sz="half" idx="10"/>
          </p:nvPr>
        </p:nvSpPr>
        <p:spPr/>
        <p:txBody>
          <a:bodyPr/>
          <a:lstStyle/>
          <a:p>
            <a:fld id="{E4AAF9D2-7C18-1F4C-9808-EB7590FEEF37}" type="datetimeFigureOut">
              <a:rPr lang="en-PK" smtClean="0"/>
              <a:t>15/08/2020</a:t>
            </a:fld>
            <a:endParaRPr lang="en-PK"/>
          </a:p>
        </p:txBody>
      </p:sp>
      <p:sp>
        <p:nvSpPr>
          <p:cNvPr id="8" name="Footer Placeholder 7">
            <a:extLst>
              <a:ext uri="{FF2B5EF4-FFF2-40B4-BE49-F238E27FC236}">
                <a16:creationId xmlns:a16="http://schemas.microsoft.com/office/drawing/2014/main" id="{5D865C18-95DB-FC47-9B1F-724FBC76D3E9}"/>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0ECED492-E423-9A4E-8AEA-696BAADF1E8F}"/>
              </a:ext>
            </a:extLst>
          </p:cNvPr>
          <p:cNvSpPr>
            <a:spLocks noGrp="1"/>
          </p:cNvSpPr>
          <p:nvPr>
            <p:ph type="sldNum" sz="quarter" idx="12"/>
          </p:nvPr>
        </p:nvSpPr>
        <p:spPr/>
        <p:txBody>
          <a:bodyPr/>
          <a:lstStyle/>
          <a:p>
            <a:fld id="{43022B71-8E63-9F4E-B2FB-F27EAAF35549}" type="slidenum">
              <a:rPr lang="en-PK" smtClean="0"/>
              <a:t>‹#›</a:t>
            </a:fld>
            <a:endParaRPr lang="en-PK"/>
          </a:p>
        </p:txBody>
      </p:sp>
    </p:spTree>
    <p:extLst>
      <p:ext uri="{BB962C8B-B14F-4D97-AF65-F5344CB8AC3E}">
        <p14:creationId xmlns:p14="http://schemas.microsoft.com/office/powerpoint/2010/main" val="3230342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FEDA4-6EAD-2C4B-A5A7-84EFEF8F2FE2}"/>
              </a:ext>
            </a:extLst>
          </p:cNvPr>
          <p:cNvSpPr>
            <a:spLocks noGrp="1"/>
          </p:cNvSpPr>
          <p:nvPr>
            <p:ph type="title"/>
          </p:nvPr>
        </p:nvSpPr>
        <p:spPr/>
        <p:txBody>
          <a:bodyPr/>
          <a:lstStyle/>
          <a:p>
            <a:r>
              <a:rPr lang="en-GB"/>
              <a:t>Click to edit Master title style</a:t>
            </a:r>
            <a:endParaRPr lang="en-PK"/>
          </a:p>
        </p:txBody>
      </p:sp>
      <p:sp>
        <p:nvSpPr>
          <p:cNvPr id="3" name="Date Placeholder 2">
            <a:extLst>
              <a:ext uri="{FF2B5EF4-FFF2-40B4-BE49-F238E27FC236}">
                <a16:creationId xmlns:a16="http://schemas.microsoft.com/office/drawing/2014/main" id="{45F870FC-25FF-3943-A385-6CCB15DBEC04}"/>
              </a:ext>
            </a:extLst>
          </p:cNvPr>
          <p:cNvSpPr>
            <a:spLocks noGrp="1"/>
          </p:cNvSpPr>
          <p:nvPr>
            <p:ph type="dt" sz="half" idx="10"/>
          </p:nvPr>
        </p:nvSpPr>
        <p:spPr/>
        <p:txBody>
          <a:bodyPr/>
          <a:lstStyle/>
          <a:p>
            <a:fld id="{E4AAF9D2-7C18-1F4C-9808-EB7590FEEF37}" type="datetimeFigureOut">
              <a:rPr lang="en-PK" smtClean="0"/>
              <a:t>15/08/2020</a:t>
            </a:fld>
            <a:endParaRPr lang="en-PK"/>
          </a:p>
        </p:txBody>
      </p:sp>
      <p:sp>
        <p:nvSpPr>
          <p:cNvPr id="4" name="Footer Placeholder 3">
            <a:extLst>
              <a:ext uri="{FF2B5EF4-FFF2-40B4-BE49-F238E27FC236}">
                <a16:creationId xmlns:a16="http://schemas.microsoft.com/office/drawing/2014/main" id="{356DD71E-7788-B544-9691-CFCC36076CAA}"/>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DC57D232-E07E-3541-A679-6664A70C0748}"/>
              </a:ext>
            </a:extLst>
          </p:cNvPr>
          <p:cNvSpPr>
            <a:spLocks noGrp="1"/>
          </p:cNvSpPr>
          <p:nvPr>
            <p:ph type="sldNum" sz="quarter" idx="12"/>
          </p:nvPr>
        </p:nvSpPr>
        <p:spPr/>
        <p:txBody>
          <a:bodyPr/>
          <a:lstStyle/>
          <a:p>
            <a:fld id="{43022B71-8E63-9F4E-B2FB-F27EAAF35549}" type="slidenum">
              <a:rPr lang="en-PK" smtClean="0"/>
              <a:t>‹#›</a:t>
            </a:fld>
            <a:endParaRPr lang="en-PK"/>
          </a:p>
        </p:txBody>
      </p:sp>
    </p:spTree>
    <p:extLst>
      <p:ext uri="{BB962C8B-B14F-4D97-AF65-F5344CB8AC3E}">
        <p14:creationId xmlns:p14="http://schemas.microsoft.com/office/powerpoint/2010/main" val="3411890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77EBC5-23EC-E847-A962-306193062F5D}"/>
              </a:ext>
            </a:extLst>
          </p:cNvPr>
          <p:cNvSpPr>
            <a:spLocks noGrp="1"/>
          </p:cNvSpPr>
          <p:nvPr>
            <p:ph type="dt" sz="half" idx="10"/>
          </p:nvPr>
        </p:nvSpPr>
        <p:spPr/>
        <p:txBody>
          <a:bodyPr/>
          <a:lstStyle/>
          <a:p>
            <a:fld id="{E4AAF9D2-7C18-1F4C-9808-EB7590FEEF37}" type="datetimeFigureOut">
              <a:rPr lang="en-PK" smtClean="0"/>
              <a:t>15/08/2020</a:t>
            </a:fld>
            <a:endParaRPr lang="en-PK"/>
          </a:p>
        </p:txBody>
      </p:sp>
      <p:sp>
        <p:nvSpPr>
          <p:cNvPr id="3" name="Footer Placeholder 2">
            <a:extLst>
              <a:ext uri="{FF2B5EF4-FFF2-40B4-BE49-F238E27FC236}">
                <a16:creationId xmlns:a16="http://schemas.microsoft.com/office/drawing/2014/main" id="{D63D9EEF-1E15-1A45-A1E5-3515E707264F}"/>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90F0D555-9E74-0542-A8FA-6EC26A9AFC64}"/>
              </a:ext>
            </a:extLst>
          </p:cNvPr>
          <p:cNvSpPr>
            <a:spLocks noGrp="1"/>
          </p:cNvSpPr>
          <p:nvPr>
            <p:ph type="sldNum" sz="quarter" idx="12"/>
          </p:nvPr>
        </p:nvSpPr>
        <p:spPr/>
        <p:txBody>
          <a:bodyPr/>
          <a:lstStyle/>
          <a:p>
            <a:fld id="{43022B71-8E63-9F4E-B2FB-F27EAAF35549}" type="slidenum">
              <a:rPr lang="en-PK" smtClean="0"/>
              <a:t>‹#›</a:t>
            </a:fld>
            <a:endParaRPr lang="en-PK"/>
          </a:p>
        </p:txBody>
      </p:sp>
    </p:spTree>
    <p:extLst>
      <p:ext uri="{BB962C8B-B14F-4D97-AF65-F5344CB8AC3E}">
        <p14:creationId xmlns:p14="http://schemas.microsoft.com/office/powerpoint/2010/main" val="3145715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305FA-5234-4F45-8A7B-99BB5B9D5BD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PK"/>
          </a:p>
        </p:txBody>
      </p:sp>
      <p:sp>
        <p:nvSpPr>
          <p:cNvPr id="3" name="Content Placeholder 2">
            <a:extLst>
              <a:ext uri="{FF2B5EF4-FFF2-40B4-BE49-F238E27FC236}">
                <a16:creationId xmlns:a16="http://schemas.microsoft.com/office/drawing/2014/main" id="{263E0A9F-3A09-E148-952D-F542E8D2B2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Text Placeholder 3">
            <a:extLst>
              <a:ext uri="{FF2B5EF4-FFF2-40B4-BE49-F238E27FC236}">
                <a16:creationId xmlns:a16="http://schemas.microsoft.com/office/drawing/2014/main" id="{5D508640-07BE-4547-BA59-153628D507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B006FB8-52FE-E441-9468-9686BFD582BF}"/>
              </a:ext>
            </a:extLst>
          </p:cNvPr>
          <p:cNvSpPr>
            <a:spLocks noGrp="1"/>
          </p:cNvSpPr>
          <p:nvPr>
            <p:ph type="dt" sz="half" idx="10"/>
          </p:nvPr>
        </p:nvSpPr>
        <p:spPr/>
        <p:txBody>
          <a:bodyPr/>
          <a:lstStyle/>
          <a:p>
            <a:fld id="{E4AAF9D2-7C18-1F4C-9808-EB7590FEEF37}" type="datetimeFigureOut">
              <a:rPr lang="en-PK" smtClean="0"/>
              <a:t>15/08/2020</a:t>
            </a:fld>
            <a:endParaRPr lang="en-PK"/>
          </a:p>
        </p:txBody>
      </p:sp>
      <p:sp>
        <p:nvSpPr>
          <p:cNvPr id="6" name="Footer Placeholder 5">
            <a:extLst>
              <a:ext uri="{FF2B5EF4-FFF2-40B4-BE49-F238E27FC236}">
                <a16:creationId xmlns:a16="http://schemas.microsoft.com/office/drawing/2014/main" id="{4A1C8B14-A9AE-3440-A79E-62F21D425DE3}"/>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394DCAD0-C083-904F-8A0A-5E6A116C3E9E}"/>
              </a:ext>
            </a:extLst>
          </p:cNvPr>
          <p:cNvSpPr>
            <a:spLocks noGrp="1"/>
          </p:cNvSpPr>
          <p:nvPr>
            <p:ph type="sldNum" sz="quarter" idx="12"/>
          </p:nvPr>
        </p:nvSpPr>
        <p:spPr/>
        <p:txBody>
          <a:bodyPr/>
          <a:lstStyle/>
          <a:p>
            <a:fld id="{43022B71-8E63-9F4E-B2FB-F27EAAF35549}" type="slidenum">
              <a:rPr lang="en-PK" smtClean="0"/>
              <a:t>‹#›</a:t>
            </a:fld>
            <a:endParaRPr lang="en-PK"/>
          </a:p>
        </p:txBody>
      </p:sp>
    </p:spTree>
    <p:extLst>
      <p:ext uri="{BB962C8B-B14F-4D97-AF65-F5344CB8AC3E}">
        <p14:creationId xmlns:p14="http://schemas.microsoft.com/office/powerpoint/2010/main" val="3402669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5E7CE-12E7-9148-AF60-7C00F106ACC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PK"/>
          </a:p>
        </p:txBody>
      </p:sp>
      <p:sp>
        <p:nvSpPr>
          <p:cNvPr id="3" name="Picture Placeholder 2">
            <a:extLst>
              <a:ext uri="{FF2B5EF4-FFF2-40B4-BE49-F238E27FC236}">
                <a16:creationId xmlns:a16="http://schemas.microsoft.com/office/drawing/2014/main" id="{973374CC-EF3E-B143-8351-FE38C061C3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C465F822-D945-5B40-A4CC-1A9A9DA2FB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D523286-1A2B-E942-8109-EC682A6A3E51}"/>
              </a:ext>
            </a:extLst>
          </p:cNvPr>
          <p:cNvSpPr>
            <a:spLocks noGrp="1"/>
          </p:cNvSpPr>
          <p:nvPr>
            <p:ph type="dt" sz="half" idx="10"/>
          </p:nvPr>
        </p:nvSpPr>
        <p:spPr/>
        <p:txBody>
          <a:bodyPr/>
          <a:lstStyle/>
          <a:p>
            <a:fld id="{E4AAF9D2-7C18-1F4C-9808-EB7590FEEF37}" type="datetimeFigureOut">
              <a:rPr lang="en-PK" smtClean="0"/>
              <a:t>15/08/2020</a:t>
            </a:fld>
            <a:endParaRPr lang="en-PK"/>
          </a:p>
        </p:txBody>
      </p:sp>
      <p:sp>
        <p:nvSpPr>
          <p:cNvPr id="6" name="Footer Placeholder 5">
            <a:extLst>
              <a:ext uri="{FF2B5EF4-FFF2-40B4-BE49-F238E27FC236}">
                <a16:creationId xmlns:a16="http://schemas.microsoft.com/office/drawing/2014/main" id="{C68DB4FD-8839-B44F-84A5-A12AF40911E0}"/>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2067E56C-890F-0D48-AC9D-300B7E6AC3D4}"/>
              </a:ext>
            </a:extLst>
          </p:cNvPr>
          <p:cNvSpPr>
            <a:spLocks noGrp="1"/>
          </p:cNvSpPr>
          <p:nvPr>
            <p:ph type="sldNum" sz="quarter" idx="12"/>
          </p:nvPr>
        </p:nvSpPr>
        <p:spPr/>
        <p:txBody>
          <a:bodyPr/>
          <a:lstStyle/>
          <a:p>
            <a:fld id="{43022B71-8E63-9F4E-B2FB-F27EAAF35549}" type="slidenum">
              <a:rPr lang="en-PK" smtClean="0"/>
              <a:t>‹#›</a:t>
            </a:fld>
            <a:endParaRPr lang="en-PK"/>
          </a:p>
        </p:txBody>
      </p:sp>
    </p:spTree>
    <p:extLst>
      <p:ext uri="{BB962C8B-B14F-4D97-AF65-F5344CB8AC3E}">
        <p14:creationId xmlns:p14="http://schemas.microsoft.com/office/powerpoint/2010/main" val="1315759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2734DF-9460-A54A-9BF8-9346172B32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PK"/>
          </a:p>
        </p:txBody>
      </p:sp>
      <p:sp>
        <p:nvSpPr>
          <p:cNvPr id="3" name="Text Placeholder 2">
            <a:extLst>
              <a:ext uri="{FF2B5EF4-FFF2-40B4-BE49-F238E27FC236}">
                <a16:creationId xmlns:a16="http://schemas.microsoft.com/office/drawing/2014/main" id="{B6BB29EB-6C20-C349-A00E-257AA6EA71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Date Placeholder 3">
            <a:extLst>
              <a:ext uri="{FF2B5EF4-FFF2-40B4-BE49-F238E27FC236}">
                <a16:creationId xmlns:a16="http://schemas.microsoft.com/office/drawing/2014/main" id="{C8A58A45-2FAB-7540-B668-103F66936C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AAF9D2-7C18-1F4C-9808-EB7590FEEF37}" type="datetimeFigureOut">
              <a:rPr lang="en-PK" smtClean="0"/>
              <a:t>15/08/2020</a:t>
            </a:fld>
            <a:endParaRPr lang="en-PK"/>
          </a:p>
        </p:txBody>
      </p:sp>
      <p:sp>
        <p:nvSpPr>
          <p:cNvPr id="5" name="Footer Placeholder 4">
            <a:extLst>
              <a:ext uri="{FF2B5EF4-FFF2-40B4-BE49-F238E27FC236}">
                <a16:creationId xmlns:a16="http://schemas.microsoft.com/office/drawing/2014/main" id="{10E3510A-EE62-C445-9316-9AD8EA73B9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90D9E4BE-6F88-ED42-BD41-197E30BD95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022B71-8E63-9F4E-B2FB-F27EAAF35549}" type="slidenum">
              <a:rPr lang="en-PK" smtClean="0"/>
              <a:t>‹#›</a:t>
            </a:fld>
            <a:endParaRPr lang="en-PK"/>
          </a:p>
        </p:txBody>
      </p:sp>
    </p:spTree>
    <p:extLst>
      <p:ext uri="{BB962C8B-B14F-4D97-AF65-F5344CB8AC3E}">
        <p14:creationId xmlns:p14="http://schemas.microsoft.com/office/powerpoint/2010/main" val="1821875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eo.nyu.edu/catalog/nyu_2451_3457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7">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9">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BD7A45-4129-F843-B077-145B52B8ABC7}"/>
              </a:ext>
            </a:extLst>
          </p:cNvPr>
          <p:cNvSpPr>
            <a:spLocks noGrp="1"/>
          </p:cNvSpPr>
          <p:nvPr>
            <p:ph type="ctrTitle"/>
          </p:nvPr>
        </p:nvSpPr>
        <p:spPr>
          <a:xfrm>
            <a:off x="795342" y="637953"/>
            <a:ext cx="8272458" cy="3189507"/>
          </a:xfrm>
        </p:spPr>
        <p:txBody>
          <a:bodyPr>
            <a:normAutofit/>
          </a:bodyPr>
          <a:lstStyle/>
          <a:p>
            <a:pPr algn="l"/>
            <a:r>
              <a:rPr lang="en-PK" sz="8000">
                <a:solidFill>
                  <a:srgbClr val="FFFFFF"/>
                </a:solidFill>
              </a:rPr>
              <a:t>Capstone Project</a:t>
            </a:r>
          </a:p>
        </p:txBody>
      </p:sp>
      <p:sp>
        <p:nvSpPr>
          <p:cNvPr id="12"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228A1AFC-01A7-E244-A987-C0DB0553206E}"/>
              </a:ext>
            </a:extLst>
          </p:cNvPr>
          <p:cNvSpPr>
            <a:spLocks noGrp="1"/>
          </p:cNvSpPr>
          <p:nvPr>
            <p:ph type="subTitle" idx="1"/>
          </p:nvPr>
        </p:nvSpPr>
        <p:spPr>
          <a:xfrm>
            <a:off x="795342" y="4377268"/>
            <a:ext cx="7970903" cy="1280582"/>
          </a:xfrm>
        </p:spPr>
        <p:txBody>
          <a:bodyPr anchor="t">
            <a:normAutofit/>
          </a:bodyPr>
          <a:lstStyle/>
          <a:p>
            <a:pPr algn="l"/>
            <a:r>
              <a:rPr lang="en-PK" sz="2500">
                <a:solidFill>
                  <a:srgbClr val="FEFFFF"/>
                </a:solidFill>
              </a:rPr>
              <a:t>The Battle of Neighbourhoods</a:t>
            </a:r>
          </a:p>
          <a:p>
            <a:pPr algn="l"/>
            <a:r>
              <a:rPr lang="en-PK" sz="2500">
                <a:solidFill>
                  <a:srgbClr val="FEFFFF"/>
                </a:solidFill>
              </a:rPr>
              <a:t>Selecting the best option to open a Sushi Bar in Manhattan, New York.</a:t>
            </a:r>
          </a:p>
          <a:p>
            <a:pPr algn="l"/>
            <a:endParaRPr lang="en-PK" sz="2500">
              <a:solidFill>
                <a:srgbClr val="FEFFFF"/>
              </a:solidFill>
            </a:endParaRPr>
          </a:p>
        </p:txBody>
      </p:sp>
      <p:sp>
        <p:nvSpPr>
          <p:cNvPr id="18"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76180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3703CF9-739B-FF4E-9885-8774AA13C81E}"/>
              </a:ext>
            </a:extLst>
          </p:cNvPr>
          <p:cNvSpPr>
            <a:spLocks noGrp="1"/>
          </p:cNvSpPr>
          <p:nvPr>
            <p:ph type="title"/>
          </p:nvPr>
        </p:nvSpPr>
        <p:spPr>
          <a:xfrm>
            <a:off x="643467" y="640080"/>
            <a:ext cx="3096427" cy="5613236"/>
          </a:xfrm>
        </p:spPr>
        <p:txBody>
          <a:bodyPr anchor="ctr">
            <a:normAutofit/>
          </a:bodyPr>
          <a:lstStyle/>
          <a:p>
            <a:r>
              <a:rPr lang="en-PK">
                <a:solidFill>
                  <a:srgbClr val="FFFFFF"/>
                </a:solidFill>
              </a:rPr>
              <a:t>Results</a:t>
            </a:r>
          </a:p>
        </p:txBody>
      </p:sp>
      <p:sp>
        <p:nvSpPr>
          <p:cNvPr id="3" name="Content Placeholder 2">
            <a:extLst>
              <a:ext uri="{FF2B5EF4-FFF2-40B4-BE49-F238E27FC236}">
                <a16:creationId xmlns:a16="http://schemas.microsoft.com/office/drawing/2014/main" id="{09512C8F-EAF5-4846-8F9A-943D7E7CA5DA}"/>
              </a:ext>
            </a:extLst>
          </p:cNvPr>
          <p:cNvSpPr>
            <a:spLocks noGrp="1"/>
          </p:cNvSpPr>
          <p:nvPr>
            <p:ph idx="1"/>
          </p:nvPr>
        </p:nvSpPr>
        <p:spPr>
          <a:xfrm>
            <a:off x="4699818" y="640082"/>
            <a:ext cx="6848715" cy="2484884"/>
          </a:xfrm>
        </p:spPr>
        <p:txBody>
          <a:bodyPr anchor="ctr">
            <a:normAutofit/>
          </a:bodyPr>
          <a:lstStyle/>
          <a:p>
            <a:r>
              <a:rPr lang="en-GB" sz="2000"/>
              <a:t>Using K-mean to clustering data area with less number of Sushi bars;</a:t>
            </a:r>
          </a:p>
          <a:p>
            <a:endParaRPr lang="en-PK" sz="2000"/>
          </a:p>
        </p:txBody>
      </p:sp>
      <p:pic>
        <p:nvPicPr>
          <p:cNvPr id="5" name="Picture 4" descr="A picture containing sitting, computer, holding, street&#10;&#10;Description automatically generated">
            <a:extLst>
              <a:ext uri="{FF2B5EF4-FFF2-40B4-BE49-F238E27FC236}">
                <a16:creationId xmlns:a16="http://schemas.microsoft.com/office/drawing/2014/main" id="{3871E46A-9493-F945-BE99-82BF9F9A60EC}"/>
              </a:ext>
            </a:extLst>
          </p:cNvPr>
          <p:cNvPicPr>
            <a:picLocks noChangeAspect="1"/>
          </p:cNvPicPr>
          <p:nvPr/>
        </p:nvPicPr>
        <p:blipFill>
          <a:blip r:embed="rId2"/>
          <a:stretch>
            <a:fillRect/>
          </a:stretch>
        </p:blipFill>
        <p:spPr>
          <a:xfrm>
            <a:off x="4654297" y="3518845"/>
            <a:ext cx="6894236" cy="2344040"/>
          </a:xfrm>
          <a:prstGeom prst="rect">
            <a:avLst/>
          </a:prstGeom>
        </p:spPr>
      </p:pic>
    </p:spTree>
    <p:extLst>
      <p:ext uri="{BB962C8B-B14F-4D97-AF65-F5344CB8AC3E}">
        <p14:creationId xmlns:p14="http://schemas.microsoft.com/office/powerpoint/2010/main" val="2621442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110D7E4-E94C-1445-8C33-40ED6057A8F1}"/>
              </a:ext>
            </a:extLst>
          </p:cNvPr>
          <p:cNvSpPr>
            <a:spLocks noGrp="1"/>
          </p:cNvSpPr>
          <p:nvPr>
            <p:ph type="title"/>
          </p:nvPr>
        </p:nvSpPr>
        <p:spPr>
          <a:xfrm>
            <a:off x="1109980" y="4277356"/>
            <a:ext cx="9966960" cy="1560320"/>
          </a:xfrm>
        </p:spPr>
        <p:txBody>
          <a:bodyPr vert="horz" lIns="91440" tIns="45720" rIns="91440" bIns="45720" rtlCol="0" anchor="b">
            <a:normAutofit/>
          </a:bodyPr>
          <a:lstStyle/>
          <a:p>
            <a:pPr algn="ctr"/>
            <a:r>
              <a:rPr lang="en-US" sz="5800">
                <a:solidFill>
                  <a:schemeClr val="accent1"/>
                </a:solidFill>
              </a:rPr>
              <a:t>Results</a:t>
            </a:r>
          </a:p>
        </p:txBody>
      </p:sp>
      <p:sp>
        <p:nvSpPr>
          <p:cNvPr id="3" name="Content Placeholder 2">
            <a:extLst>
              <a:ext uri="{FF2B5EF4-FFF2-40B4-BE49-F238E27FC236}">
                <a16:creationId xmlns:a16="http://schemas.microsoft.com/office/drawing/2014/main" id="{2B622C59-F672-2144-9A18-C30E5B77B7E3}"/>
              </a:ext>
            </a:extLst>
          </p:cNvPr>
          <p:cNvSpPr>
            <a:spLocks noGrp="1"/>
          </p:cNvSpPr>
          <p:nvPr>
            <p:ph idx="1"/>
          </p:nvPr>
        </p:nvSpPr>
        <p:spPr>
          <a:xfrm>
            <a:off x="1709530" y="5799489"/>
            <a:ext cx="8767860" cy="440822"/>
          </a:xfrm>
        </p:spPr>
        <p:txBody>
          <a:bodyPr vert="horz" lIns="91440" tIns="45720" rIns="91440" bIns="45720" rtlCol="0">
            <a:normAutofit/>
          </a:bodyPr>
          <a:lstStyle/>
          <a:p>
            <a:pPr marL="0" indent="0" algn="ctr">
              <a:buNone/>
            </a:pPr>
            <a:r>
              <a:rPr lang="en-US" sz="2000">
                <a:solidFill>
                  <a:schemeClr val="accent1"/>
                </a:solidFill>
              </a:rPr>
              <a:t>Cluster 1</a:t>
            </a:r>
          </a:p>
        </p:txBody>
      </p:sp>
      <p:pic>
        <p:nvPicPr>
          <p:cNvPr id="5" name="Picture 4" descr="A screenshot of a cell phone&#10;&#10;Description automatically generated">
            <a:extLst>
              <a:ext uri="{FF2B5EF4-FFF2-40B4-BE49-F238E27FC236}">
                <a16:creationId xmlns:a16="http://schemas.microsoft.com/office/drawing/2014/main" id="{257E69B1-80CD-3F46-B2BF-AF576088F5AA}"/>
              </a:ext>
            </a:extLst>
          </p:cNvPr>
          <p:cNvPicPr>
            <a:picLocks noChangeAspect="1"/>
          </p:cNvPicPr>
          <p:nvPr/>
        </p:nvPicPr>
        <p:blipFill rotWithShape="1">
          <a:blip r:embed="rId2"/>
          <a:srcRect t="3274" r="1" b="1"/>
          <a:stretch/>
        </p:blipFill>
        <p:spPr>
          <a:xfrm>
            <a:off x="243840" y="256540"/>
            <a:ext cx="11704320" cy="3764276"/>
          </a:xfrm>
          <a:prstGeom prst="rect">
            <a:avLst/>
          </a:prstGeom>
        </p:spPr>
      </p:pic>
    </p:spTree>
    <p:extLst>
      <p:ext uri="{BB962C8B-B14F-4D97-AF65-F5344CB8AC3E}">
        <p14:creationId xmlns:p14="http://schemas.microsoft.com/office/powerpoint/2010/main" val="3491942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CD14534-2846-B94F-85AC-BB23E7DC51D5}"/>
              </a:ext>
            </a:extLst>
          </p:cNvPr>
          <p:cNvSpPr>
            <a:spLocks noGrp="1"/>
          </p:cNvSpPr>
          <p:nvPr>
            <p:ph type="title"/>
          </p:nvPr>
        </p:nvSpPr>
        <p:spPr>
          <a:xfrm>
            <a:off x="1109980" y="4277356"/>
            <a:ext cx="9966960" cy="1560320"/>
          </a:xfrm>
        </p:spPr>
        <p:txBody>
          <a:bodyPr vert="horz" lIns="91440" tIns="45720" rIns="91440" bIns="45720" rtlCol="0" anchor="b">
            <a:normAutofit/>
          </a:bodyPr>
          <a:lstStyle/>
          <a:p>
            <a:pPr algn="ctr"/>
            <a:r>
              <a:rPr lang="en-US" sz="5800">
                <a:solidFill>
                  <a:schemeClr val="accent1"/>
                </a:solidFill>
              </a:rPr>
              <a:t>Results</a:t>
            </a:r>
          </a:p>
        </p:txBody>
      </p:sp>
      <p:sp>
        <p:nvSpPr>
          <p:cNvPr id="3" name="Content Placeholder 2">
            <a:extLst>
              <a:ext uri="{FF2B5EF4-FFF2-40B4-BE49-F238E27FC236}">
                <a16:creationId xmlns:a16="http://schemas.microsoft.com/office/drawing/2014/main" id="{AAE9899F-F84F-F840-9E1C-F9648FA43A92}"/>
              </a:ext>
            </a:extLst>
          </p:cNvPr>
          <p:cNvSpPr>
            <a:spLocks noGrp="1"/>
          </p:cNvSpPr>
          <p:nvPr>
            <p:ph idx="1"/>
          </p:nvPr>
        </p:nvSpPr>
        <p:spPr>
          <a:xfrm>
            <a:off x="1709530" y="5799489"/>
            <a:ext cx="8767860" cy="440822"/>
          </a:xfrm>
        </p:spPr>
        <p:txBody>
          <a:bodyPr vert="horz" lIns="91440" tIns="45720" rIns="91440" bIns="45720" rtlCol="0">
            <a:normAutofit/>
          </a:bodyPr>
          <a:lstStyle/>
          <a:p>
            <a:pPr marL="0" indent="0" algn="ctr">
              <a:buNone/>
            </a:pPr>
            <a:r>
              <a:rPr lang="en-US" sz="2000">
                <a:solidFill>
                  <a:schemeClr val="accent1"/>
                </a:solidFill>
              </a:rPr>
              <a:t>Cluster 2</a:t>
            </a:r>
          </a:p>
        </p:txBody>
      </p:sp>
      <p:pic>
        <p:nvPicPr>
          <p:cNvPr id="5" name="Picture 4" descr="A close up of a piece of paper&#10;&#10;Description automatically generated">
            <a:extLst>
              <a:ext uri="{FF2B5EF4-FFF2-40B4-BE49-F238E27FC236}">
                <a16:creationId xmlns:a16="http://schemas.microsoft.com/office/drawing/2014/main" id="{3311E23A-F532-7C47-84D1-4CF50E0D9066}"/>
              </a:ext>
            </a:extLst>
          </p:cNvPr>
          <p:cNvPicPr>
            <a:picLocks noChangeAspect="1"/>
          </p:cNvPicPr>
          <p:nvPr/>
        </p:nvPicPr>
        <p:blipFill rotWithShape="1">
          <a:blip r:embed="rId2"/>
          <a:srcRect t="2132" r="1" b="6631"/>
          <a:stretch/>
        </p:blipFill>
        <p:spPr>
          <a:xfrm>
            <a:off x="243840" y="256540"/>
            <a:ext cx="11704320" cy="3764276"/>
          </a:xfrm>
          <a:prstGeom prst="rect">
            <a:avLst/>
          </a:prstGeom>
        </p:spPr>
      </p:pic>
    </p:spTree>
    <p:extLst>
      <p:ext uri="{BB962C8B-B14F-4D97-AF65-F5344CB8AC3E}">
        <p14:creationId xmlns:p14="http://schemas.microsoft.com/office/powerpoint/2010/main" val="111908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AA382FD-4FB5-7649-AE67-5AD80A667C50}"/>
              </a:ext>
            </a:extLst>
          </p:cNvPr>
          <p:cNvSpPr>
            <a:spLocks noGrp="1"/>
          </p:cNvSpPr>
          <p:nvPr>
            <p:ph type="title"/>
          </p:nvPr>
        </p:nvSpPr>
        <p:spPr>
          <a:xfrm>
            <a:off x="1109980" y="4277356"/>
            <a:ext cx="9966960" cy="1560320"/>
          </a:xfrm>
        </p:spPr>
        <p:txBody>
          <a:bodyPr vert="horz" lIns="91440" tIns="45720" rIns="91440" bIns="45720" rtlCol="0" anchor="b">
            <a:normAutofit/>
          </a:bodyPr>
          <a:lstStyle/>
          <a:p>
            <a:pPr algn="ctr"/>
            <a:r>
              <a:rPr lang="en-US" sz="5800">
                <a:solidFill>
                  <a:schemeClr val="accent1"/>
                </a:solidFill>
              </a:rPr>
              <a:t>Results</a:t>
            </a:r>
          </a:p>
        </p:txBody>
      </p:sp>
      <p:sp>
        <p:nvSpPr>
          <p:cNvPr id="3" name="Content Placeholder 2">
            <a:extLst>
              <a:ext uri="{FF2B5EF4-FFF2-40B4-BE49-F238E27FC236}">
                <a16:creationId xmlns:a16="http://schemas.microsoft.com/office/drawing/2014/main" id="{B7C4594F-E3F5-454B-A2E4-1B42C35E0688}"/>
              </a:ext>
            </a:extLst>
          </p:cNvPr>
          <p:cNvSpPr>
            <a:spLocks noGrp="1"/>
          </p:cNvSpPr>
          <p:nvPr>
            <p:ph idx="1"/>
          </p:nvPr>
        </p:nvSpPr>
        <p:spPr>
          <a:xfrm>
            <a:off x="1709530" y="5799489"/>
            <a:ext cx="8767860" cy="440822"/>
          </a:xfrm>
        </p:spPr>
        <p:txBody>
          <a:bodyPr vert="horz" lIns="91440" tIns="45720" rIns="91440" bIns="45720" rtlCol="0">
            <a:normAutofit/>
          </a:bodyPr>
          <a:lstStyle/>
          <a:p>
            <a:pPr marL="0" indent="0" algn="ctr">
              <a:buNone/>
            </a:pPr>
            <a:r>
              <a:rPr lang="en-US" sz="2000">
                <a:solidFill>
                  <a:schemeClr val="accent1"/>
                </a:solidFill>
              </a:rPr>
              <a:t>Cluster 3</a:t>
            </a:r>
          </a:p>
        </p:txBody>
      </p:sp>
      <p:pic>
        <p:nvPicPr>
          <p:cNvPr id="5" name="Picture 4" descr="A screenshot of a cell phone&#10;&#10;Description automatically generated">
            <a:extLst>
              <a:ext uri="{FF2B5EF4-FFF2-40B4-BE49-F238E27FC236}">
                <a16:creationId xmlns:a16="http://schemas.microsoft.com/office/drawing/2014/main" id="{B11F0D23-AA40-5345-AB9D-D4BC5C317FD9}"/>
              </a:ext>
            </a:extLst>
          </p:cNvPr>
          <p:cNvPicPr>
            <a:picLocks noChangeAspect="1"/>
          </p:cNvPicPr>
          <p:nvPr/>
        </p:nvPicPr>
        <p:blipFill rotWithShape="1">
          <a:blip r:embed="rId2"/>
          <a:srcRect l="14773" r="22264" b="1"/>
          <a:stretch/>
        </p:blipFill>
        <p:spPr>
          <a:xfrm>
            <a:off x="243840" y="256540"/>
            <a:ext cx="11704320" cy="3764276"/>
          </a:xfrm>
          <a:prstGeom prst="rect">
            <a:avLst/>
          </a:prstGeom>
        </p:spPr>
      </p:pic>
    </p:spTree>
    <p:extLst>
      <p:ext uri="{BB962C8B-B14F-4D97-AF65-F5344CB8AC3E}">
        <p14:creationId xmlns:p14="http://schemas.microsoft.com/office/powerpoint/2010/main" val="2045201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54D1195-264D-A34E-9C1D-02522B744D21}"/>
              </a:ext>
            </a:extLst>
          </p:cNvPr>
          <p:cNvSpPr>
            <a:spLocks noGrp="1"/>
          </p:cNvSpPr>
          <p:nvPr>
            <p:ph type="title"/>
          </p:nvPr>
        </p:nvSpPr>
        <p:spPr>
          <a:xfrm>
            <a:off x="1109980" y="4277356"/>
            <a:ext cx="9966960" cy="1560320"/>
          </a:xfrm>
        </p:spPr>
        <p:txBody>
          <a:bodyPr vert="horz" lIns="91440" tIns="45720" rIns="91440" bIns="45720" rtlCol="0" anchor="b">
            <a:normAutofit/>
          </a:bodyPr>
          <a:lstStyle/>
          <a:p>
            <a:pPr algn="ctr"/>
            <a:r>
              <a:rPr lang="en-US" sz="5800">
                <a:solidFill>
                  <a:schemeClr val="accent1"/>
                </a:solidFill>
              </a:rPr>
              <a:t>Results</a:t>
            </a:r>
          </a:p>
        </p:txBody>
      </p:sp>
      <p:sp>
        <p:nvSpPr>
          <p:cNvPr id="3" name="Content Placeholder 2">
            <a:extLst>
              <a:ext uri="{FF2B5EF4-FFF2-40B4-BE49-F238E27FC236}">
                <a16:creationId xmlns:a16="http://schemas.microsoft.com/office/drawing/2014/main" id="{950379C8-1E1D-0647-8898-3BB68DA25EE7}"/>
              </a:ext>
            </a:extLst>
          </p:cNvPr>
          <p:cNvSpPr>
            <a:spLocks noGrp="1"/>
          </p:cNvSpPr>
          <p:nvPr>
            <p:ph idx="1"/>
          </p:nvPr>
        </p:nvSpPr>
        <p:spPr>
          <a:xfrm>
            <a:off x="1709530" y="5799489"/>
            <a:ext cx="8767860" cy="440822"/>
          </a:xfrm>
        </p:spPr>
        <p:txBody>
          <a:bodyPr vert="horz" lIns="91440" tIns="45720" rIns="91440" bIns="45720" rtlCol="0">
            <a:normAutofit/>
          </a:bodyPr>
          <a:lstStyle/>
          <a:p>
            <a:pPr marL="0" indent="0" algn="ctr">
              <a:buNone/>
            </a:pPr>
            <a:r>
              <a:rPr lang="en-US" sz="2000">
                <a:solidFill>
                  <a:schemeClr val="accent1"/>
                </a:solidFill>
              </a:rPr>
              <a:t>Cluster 4</a:t>
            </a:r>
          </a:p>
        </p:txBody>
      </p:sp>
      <p:pic>
        <p:nvPicPr>
          <p:cNvPr id="5" name="Picture 4" descr="A screenshot of a social media post&#10;&#10;Description automatically generated">
            <a:extLst>
              <a:ext uri="{FF2B5EF4-FFF2-40B4-BE49-F238E27FC236}">
                <a16:creationId xmlns:a16="http://schemas.microsoft.com/office/drawing/2014/main" id="{D0B5D9D6-F913-4545-BB15-B88FAD396D2A}"/>
              </a:ext>
            </a:extLst>
          </p:cNvPr>
          <p:cNvPicPr>
            <a:picLocks noChangeAspect="1"/>
          </p:cNvPicPr>
          <p:nvPr/>
        </p:nvPicPr>
        <p:blipFill rotWithShape="1">
          <a:blip r:embed="rId2"/>
          <a:srcRect l="24685" r="20125"/>
          <a:stretch/>
        </p:blipFill>
        <p:spPr>
          <a:xfrm>
            <a:off x="243840" y="256540"/>
            <a:ext cx="11704320" cy="3764276"/>
          </a:xfrm>
          <a:prstGeom prst="rect">
            <a:avLst/>
          </a:prstGeom>
        </p:spPr>
      </p:pic>
    </p:spTree>
    <p:extLst>
      <p:ext uri="{BB962C8B-B14F-4D97-AF65-F5344CB8AC3E}">
        <p14:creationId xmlns:p14="http://schemas.microsoft.com/office/powerpoint/2010/main" val="4126145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615E1436-6E74-9244-BCA6-3AE87025EC66}"/>
              </a:ext>
            </a:extLst>
          </p:cNvPr>
          <p:cNvPicPr>
            <a:picLocks noGrp="1" noChangeAspect="1"/>
          </p:cNvPicPr>
          <p:nvPr>
            <p:ph idx="1"/>
          </p:nvPr>
        </p:nvPicPr>
        <p:blipFill>
          <a:blip r:embed="rId2"/>
          <a:stretch>
            <a:fillRect/>
          </a:stretch>
        </p:blipFill>
        <p:spPr>
          <a:xfrm>
            <a:off x="1130300" y="2374900"/>
            <a:ext cx="5689600" cy="3606800"/>
          </a:xfrm>
        </p:spPr>
      </p:pic>
      <p:pic>
        <p:nvPicPr>
          <p:cNvPr id="7" name="Picture 6" descr="A screenshot of a cell phone&#10;&#10;Description automatically generated">
            <a:extLst>
              <a:ext uri="{FF2B5EF4-FFF2-40B4-BE49-F238E27FC236}">
                <a16:creationId xmlns:a16="http://schemas.microsoft.com/office/drawing/2014/main" id="{AD2A4E93-9286-8341-B6C6-E84C20C758F9}"/>
              </a:ext>
            </a:extLst>
          </p:cNvPr>
          <p:cNvPicPr>
            <a:picLocks noChangeAspect="1"/>
          </p:cNvPicPr>
          <p:nvPr/>
        </p:nvPicPr>
        <p:blipFill>
          <a:blip r:embed="rId3"/>
          <a:stretch>
            <a:fillRect/>
          </a:stretch>
        </p:blipFill>
        <p:spPr>
          <a:xfrm>
            <a:off x="6896100" y="2374900"/>
            <a:ext cx="4114800" cy="3606800"/>
          </a:xfrm>
          <a:prstGeom prst="rect">
            <a:avLst/>
          </a:prstGeom>
        </p:spPr>
      </p:pic>
      <p:sp>
        <p:nvSpPr>
          <p:cNvPr id="2" name="Title 1">
            <a:extLst>
              <a:ext uri="{FF2B5EF4-FFF2-40B4-BE49-F238E27FC236}">
                <a16:creationId xmlns:a16="http://schemas.microsoft.com/office/drawing/2014/main" id="{4AB15B4A-FD64-294A-9871-DC0950092EF7}"/>
              </a:ext>
            </a:extLst>
          </p:cNvPr>
          <p:cNvSpPr>
            <a:spLocks noGrp="1"/>
          </p:cNvSpPr>
          <p:nvPr>
            <p:ph type="title"/>
          </p:nvPr>
        </p:nvSpPr>
        <p:spPr>
          <a:xfrm>
            <a:off x="870204" y="606564"/>
            <a:ext cx="10451592" cy="1325563"/>
          </a:xfrm>
        </p:spPr>
        <p:txBody>
          <a:bodyPr anchor="ctr">
            <a:normAutofit/>
          </a:bodyPr>
          <a:lstStyle/>
          <a:p>
            <a:r>
              <a:rPr lang="en-PK"/>
              <a:t>Results</a:t>
            </a:r>
            <a:endParaRPr lang="en-PK" dirty="0"/>
          </a:p>
        </p:txBody>
      </p:sp>
    </p:spTree>
    <p:extLst>
      <p:ext uri="{BB962C8B-B14F-4D97-AF65-F5344CB8AC3E}">
        <p14:creationId xmlns:p14="http://schemas.microsoft.com/office/powerpoint/2010/main" val="2014786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7E773EB-1EC1-4E49-9DE2-E6F460497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391"/>
            <a:ext cx="12192000" cy="19430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A70911-8365-5C47-A900-0EAE9C400227}"/>
              </a:ext>
            </a:extLst>
          </p:cNvPr>
          <p:cNvSpPr>
            <a:spLocks noGrp="1"/>
          </p:cNvSpPr>
          <p:nvPr>
            <p:ph type="title"/>
          </p:nvPr>
        </p:nvSpPr>
        <p:spPr>
          <a:xfrm>
            <a:off x="391378" y="320675"/>
            <a:ext cx="11407487" cy="1325563"/>
          </a:xfrm>
        </p:spPr>
        <p:txBody>
          <a:bodyPr>
            <a:normAutofit/>
          </a:bodyPr>
          <a:lstStyle/>
          <a:p>
            <a:r>
              <a:rPr lang="en-PK" sz="5400">
                <a:solidFill>
                  <a:schemeClr val="bg1"/>
                </a:solidFill>
              </a:rPr>
              <a:t>Discussion</a:t>
            </a:r>
          </a:p>
        </p:txBody>
      </p:sp>
      <p:graphicFrame>
        <p:nvGraphicFramePr>
          <p:cNvPr id="5" name="Content Placeholder 2">
            <a:extLst>
              <a:ext uri="{FF2B5EF4-FFF2-40B4-BE49-F238E27FC236}">
                <a16:creationId xmlns:a16="http://schemas.microsoft.com/office/drawing/2014/main" id="{5E0A1B25-0CB8-4C36-8E3C-276C24A709F3}"/>
              </a:ext>
            </a:extLst>
          </p:cNvPr>
          <p:cNvGraphicFramePr>
            <a:graphicFrameLocks noGrp="1"/>
          </p:cNvGraphicFramePr>
          <p:nvPr>
            <p:ph idx="1"/>
            <p:extLst>
              <p:ext uri="{D42A27DB-BD31-4B8C-83A1-F6EECF244321}">
                <p14:modId xmlns:p14="http://schemas.microsoft.com/office/powerpoint/2010/main" val="498436176"/>
              </p:ext>
            </p:extLst>
          </p:nvPr>
        </p:nvGraphicFramePr>
        <p:xfrm>
          <a:off x="391379" y="1976293"/>
          <a:ext cx="11407487"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4484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1E9B5-FDE1-B84A-91C1-A3BFBA06F1E6}"/>
              </a:ext>
            </a:extLst>
          </p:cNvPr>
          <p:cNvSpPr>
            <a:spLocks noGrp="1"/>
          </p:cNvSpPr>
          <p:nvPr>
            <p:ph type="title"/>
          </p:nvPr>
        </p:nvSpPr>
        <p:spPr>
          <a:xfrm>
            <a:off x="838200" y="822809"/>
            <a:ext cx="10515600" cy="1325563"/>
          </a:xfrm>
        </p:spPr>
        <p:txBody>
          <a:bodyPr>
            <a:normAutofit/>
          </a:bodyPr>
          <a:lstStyle/>
          <a:p>
            <a:pPr algn="ctr"/>
            <a:r>
              <a:rPr lang="en-PK" sz="6600"/>
              <a:t>Conclusion</a:t>
            </a:r>
          </a:p>
        </p:txBody>
      </p:sp>
      <p:sp>
        <p:nvSpPr>
          <p:cNvPr id="9" name="Rectangle 8">
            <a:extLst>
              <a:ext uri="{FF2B5EF4-FFF2-40B4-BE49-F238E27FC236}">
                <a16:creationId xmlns:a16="http://schemas.microsoft.com/office/drawing/2014/main" id="{F0F47199-4BA7-4321-AD8B-750D19B9D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D5E24DE6-7AC9-4955-ADD9-7B5C9EE16867}"/>
              </a:ext>
            </a:extLst>
          </p:cNvPr>
          <p:cNvGraphicFramePr>
            <a:graphicFrameLocks noGrp="1"/>
          </p:cNvGraphicFramePr>
          <p:nvPr>
            <p:ph idx="1"/>
            <p:extLst>
              <p:ext uri="{D42A27DB-BD31-4B8C-83A1-F6EECF244321}">
                <p14:modId xmlns:p14="http://schemas.microsoft.com/office/powerpoint/2010/main" val="326748338"/>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775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CB446C-CE59-0042-81AD-4F50EC0F19DB}"/>
              </a:ext>
            </a:extLst>
          </p:cNvPr>
          <p:cNvSpPr>
            <a:spLocks noGrp="1"/>
          </p:cNvSpPr>
          <p:nvPr>
            <p:ph type="title"/>
          </p:nvPr>
        </p:nvSpPr>
        <p:spPr>
          <a:xfrm>
            <a:off x="795342" y="637953"/>
            <a:ext cx="8272458" cy="3189507"/>
          </a:xfrm>
        </p:spPr>
        <p:txBody>
          <a:bodyPr vert="horz" lIns="91440" tIns="45720" rIns="91440" bIns="45720" rtlCol="0" anchor="b">
            <a:normAutofit/>
          </a:bodyPr>
          <a:lstStyle/>
          <a:p>
            <a:r>
              <a:rPr lang="en-US" sz="8000" kern="1200">
                <a:solidFill>
                  <a:srgbClr val="FFFFFF"/>
                </a:solidFill>
                <a:latin typeface="+mj-lt"/>
                <a:ea typeface="+mj-ea"/>
                <a:cs typeface="+mj-cs"/>
              </a:rPr>
              <a:t>Thanks.</a:t>
            </a:r>
          </a:p>
        </p:txBody>
      </p:sp>
      <p:sp>
        <p:nvSpPr>
          <p:cNvPr id="18"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24638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759F152-FF5C-B44C-9BA5-C327FF3DA71C}"/>
              </a:ext>
            </a:extLst>
          </p:cNvPr>
          <p:cNvSpPr>
            <a:spLocks noGrp="1"/>
          </p:cNvSpPr>
          <p:nvPr>
            <p:ph type="title"/>
          </p:nvPr>
        </p:nvSpPr>
        <p:spPr>
          <a:xfrm>
            <a:off x="1098468" y="885651"/>
            <a:ext cx="3229803" cy="4624603"/>
          </a:xfrm>
        </p:spPr>
        <p:txBody>
          <a:bodyPr>
            <a:normAutofit/>
          </a:bodyPr>
          <a:lstStyle/>
          <a:p>
            <a:r>
              <a:rPr lang="en-PK" dirty="0">
                <a:solidFill>
                  <a:srgbClr val="FFFFFF"/>
                </a:solidFill>
              </a:rPr>
              <a:t>Introduction</a:t>
            </a:r>
          </a:p>
        </p:txBody>
      </p:sp>
      <p:sp>
        <p:nvSpPr>
          <p:cNvPr id="3" name="Content Placeholder 2">
            <a:extLst>
              <a:ext uri="{FF2B5EF4-FFF2-40B4-BE49-F238E27FC236}">
                <a16:creationId xmlns:a16="http://schemas.microsoft.com/office/drawing/2014/main" id="{3FA80A0F-C4EB-A646-9087-2CAB25A732D4}"/>
              </a:ext>
            </a:extLst>
          </p:cNvPr>
          <p:cNvSpPr>
            <a:spLocks noGrp="1"/>
          </p:cNvSpPr>
          <p:nvPr>
            <p:ph idx="1"/>
          </p:nvPr>
        </p:nvSpPr>
        <p:spPr>
          <a:xfrm>
            <a:off x="4978708" y="885651"/>
            <a:ext cx="6525220" cy="4616849"/>
          </a:xfrm>
        </p:spPr>
        <p:txBody>
          <a:bodyPr anchor="ctr">
            <a:normAutofit/>
          </a:bodyPr>
          <a:lstStyle/>
          <a:p>
            <a:r>
              <a:rPr lang="en-GB" sz="2400"/>
              <a:t>The City of New York is famous for its excellent cuisine. It's food culture includes an array of international cuisines influenced by the city's immigrant history. </a:t>
            </a:r>
          </a:p>
          <a:p>
            <a:r>
              <a:rPr lang="en-GB" sz="2400"/>
              <a:t>Sushi bars have become so popular in the United States, now it seems that there is one on every corner, not only in major cities but also in smaller cities. Starting a Sushi bar can be a great business opportunity, but you need to distinguish yourself from others to enjoy long-term success.</a:t>
            </a:r>
          </a:p>
        </p:txBody>
      </p:sp>
    </p:spTree>
    <p:extLst>
      <p:ext uri="{BB962C8B-B14F-4D97-AF65-F5344CB8AC3E}">
        <p14:creationId xmlns:p14="http://schemas.microsoft.com/office/powerpoint/2010/main" val="2765368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4FD0E73F-E499-E949-9701-D82BFFD6CE7C}"/>
              </a:ext>
            </a:extLst>
          </p:cNvPr>
          <p:cNvSpPr>
            <a:spLocks noGrp="1"/>
          </p:cNvSpPr>
          <p:nvPr>
            <p:ph type="title"/>
          </p:nvPr>
        </p:nvSpPr>
        <p:spPr>
          <a:xfrm>
            <a:off x="1098468" y="885651"/>
            <a:ext cx="3229803" cy="4624603"/>
          </a:xfrm>
        </p:spPr>
        <p:txBody>
          <a:bodyPr>
            <a:normAutofit/>
          </a:bodyPr>
          <a:lstStyle/>
          <a:p>
            <a:r>
              <a:rPr lang="en-PK">
                <a:solidFill>
                  <a:srgbClr val="FFFFFF"/>
                </a:solidFill>
              </a:rPr>
              <a:t>Business Problem</a:t>
            </a:r>
          </a:p>
        </p:txBody>
      </p:sp>
      <p:sp>
        <p:nvSpPr>
          <p:cNvPr id="3" name="Content Placeholder 2">
            <a:extLst>
              <a:ext uri="{FF2B5EF4-FFF2-40B4-BE49-F238E27FC236}">
                <a16:creationId xmlns:a16="http://schemas.microsoft.com/office/drawing/2014/main" id="{CF405D1A-2CF3-7240-B01E-FE94009905D6}"/>
              </a:ext>
            </a:extLst>
          </p:cNvPr>
          <p:cNvSpPr>
            <a:spLocks noGrp="1"/>
          </p:cNvSpPr>
          <p:nvPr>
            <p:ph idx="1"/>
          </p:nvPr>
        </p:nvSpPr>
        <p:spPr>
          <a:xfrm>
            <a:off x="4978708" y="885651"/>
            <a:ext cx="6525220" cy="4616849"/>
          </a:xfrm>
        </p:spPr>
        <p:txBody>
          <a:bodyPr anchor="ctr">
            <a:normAutofit/>
          </a:bodyPr>
          <a:lstStyle/>
          <a:p>
            <a:r>
              <a:rPr lang="en-GB" sz="2400"/>
              <a:t>I want to open my business in Manhattan area, keeping in view, I define potential neighbourhood based on the number of Sushi bars which are operating right in each neighbourhood. Manhattan has full potential but also is a very challenging district to open a business because of high competition. New Sushi bar should be open in an area that inadequate neighbourhood in this way my Sushi bar can attract more customers. Therefore, this analysis is  necessary to ensure that we will have enough customers and that we will not so close to other Sushi bars.</a:t>
            </a:r>
          </a:p>
          <a:p>
            <a:pPr marL="0" indent="0">
              <a:buNone/>
            </a:pPr>
            <a:endParaRPr lang="en-GB" sz="2400"/>
          </a:p>
          <a:p>
            <a:endParaRPr lang="en-PK" sz="2400"/>
          </a:p>
        </p:txBody>
      </p:sp>
    </p:spTree>
    <p:extLst>
      <p:ext uri="{BB962C8B-B14F-4D97-AF65-F5344CB8AC3E}">
        <p14:creationId xmlns:p14="http://schemas.microsoft.com/office/powerpoint/2010/main" val="3297168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26">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D000843-A6BE-A746-8AC5-0FDC3429324B}"/>
              </a:ext>
            </a:extLst>
          </p:cNvPr>
          <p:cNvSpPr>
            <a:spLocks noGrp="1"/>
          </p:cNvSpPr>
          <p:nvPr>
            <p:ph type="title"/>
          </p:nvPr>
        </p:nvSpPr>
        <p:spPr>
          <a:xfrm>
            <a:off x="958506" y="800392"/>
            <a:ext cx="10264697" cy="1212102"/>
          </a:xfrm>
        </p:spPr>
        <p:txBody>
          <a:bodyPr>
            <a:normAutofit/>
          </a:bodyPr>
          <a:lstStyle/>
          <a:p>
            <a:r>
              <a:rPr lang="en-PK" sz="4000">
                <a:solidFill>
                  <a:srgbClr val="FFFFFF"/>
                </a:solidFill>
              </a:rPr>
              <a:t>Data Selection</a:t>
            </a:r>
          </a:p>
        </p:txBody>
      </p:sp>
      <p:sp>
        <p:nvSpPr>
          <p:cNvPr id="3" name="Content Placeholder 2">
            <a:extLst>
              <a:ext uri="{FF2B5EF4-FFF2-40B4-BE49-F238E27FC236}">
                <a16:creationId xmlns:a16="http://schemas.microsoft.com/office/drawing/2014/main" id="{19991994-F967-B345-8866-E32CA276B395}"/>
              </a:ext>
            </a:extLst>
          </p:cNvPr>
          <p:cNvSpPr>
            <a:spLocks noGrp="1"/>
          </p:cNvSpPr>
          <p:nvPr>
            <p:ph idx="1"/>
          </p:nvPr>
        </p:nvSpPr>
        <p:spPr>
          <a:xfrm>
            <a:off x="1367624" y="2490436"/>
            <a:ext cx="9708995" cy="3567173"/>
          </a:xfrm>
        </p:spPr>
        <p:txBody>
          <a:bodyPr anchor="ctr">
            <a:normAutofit/>
          </a:bodyPr>
          <a:lstStyle/>
          <a:p>
            <a:r>
              <a:rPr lang="en-GB" sz="2400"/>
              <a:t>To identify the characteristics of our competitors' venues in Manhattan, we would first need to find out the number of Sushi bars in Manhattan currently and their location.</a:t>
            </a:r>
          </a:p>
          <a:p>
            <a:r>
              <a:rPr lang="en-GB" sz="2400"/>
              <a:t>We then used Google Map API to find their geographic coordinates based on their postal code addresses.</a:t>
            </a:r>
          </a:p>
          <a:p>
            <a:r>
              <a:rPr lang="en-GB" sz="2400"/>
              <a:t>In Manhattan, there are 1763 Sushi bars are currently operating. </a:t>
            </a:r>
          </a:p>
          <a:p>
            <a:r>
              <a:rPr lang="en-GB" sz="2400">
                <a:hlinkClick r:id="rId2"/>
              </a:rPr>
              <a:t>https://geo.nyu.edu/catalog/nyu_2451_34572</a:t>
            </a:r>
            <a:r>
              <a:rPr lang="en-GB" sz="2400"/>
              <a:t> (1763, 7)</a:t>
            </a:r>
            <a:endParaRPr lang="en-PK" sz="2400"/>
          </a:p>
        </p:txBody>
      </p:sp>
    </p:spTree>
    <p:extLst>
      <p:ext uri="{BB962C8B-B14F-4D97-AF65-F5344CB8AC3E}">
        <p14:creationId xmlns:p14="http://schemas.microsoft.com/office/powerpoint/2010/main" val="2692867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10">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149D4F1-25E5-F44F-B532-0C8D9CA7E7F7}"/>
              </a:ext>
            </a:extLst>
          </p:cNvPr>
          <p:cNvSpPr>
            <a:spLocks noGrp="1"/>
          </p:cNvSpPr>
          <p:nvPr>
            <p:ph type="title"/>
          </p:nvPr>
        </p:nvSpPr>
        <p:spPr>
          <a:xfrm>
            <a:off x="643467" y="640080"/>
            <a:ext cx="3096427" cy="5613236"/>
          </a:xfrm>
        </p:spPr>
        <p:txBody>
          <a:bodyPr anchor="ctr">
            <a:normAutofit/>
          </a:bodyPr>
          <a:lstStyle/>
          <a:p>
            <a:r>
              <a:rPr lang="en-PK">
                <a:solidFill>
                  <a:srgbClr val="FFFFFF"/>
                </a:solidFill>
              </a:rPr>
              <a:t>Data Selection</a:t>
            </a:r>
          </a:p>
        </p:txBody>
      </p:sp>
      <p:sp>
        <p:nvSpPr>
          <p:cNvPr id="3" name="Content Placeholder 2">
            <a:extLst>
              <a:ext uri="{FF2B5EF4-FFF2-40B4-BE49-F238E27FC236}">
                <a16:creationId xmlns:a16="http://schemas.microsoft.com/office/drawing/2014/main" id="{9354F283-1DA9-BA48-99FF-C05896FDBD94}"/>
              </a:ext>
            </a:extLst>
          </p:cNvPr>
          <p:cNvSpPr>
            <a:spLocks noGrp="1"/>
          </p:cNvSpPr>
          <p:nvPr>
            <p:ph idx="1"/>
          </p:nvPr>
        </p:nvSpPr>
        <p:spPr>
          <a:xfrm>
            <a:off x="4699818" y="640082"/>
            <a:ext cx="6848715" cy="2484884"/>
          </a:xfrm>
        </p:spPr>
        <p:txBody>
          <a:bodyPr anchor="ctr">
            <a:normAutofit/>
          </a:bodyPr>
          <a:lstStyle/>
          <a:p>
            <a:r>
              <a:rPr lang="en-GB" sz="2000"/>
              <a:t>Next, we also used Google Map API to find their geographic coordinates of the 5 locations shortlisted for our Sushi bar;</a:t>
            </a:r>
          </a:p>
          <a:p>
            <a:endParaRPr lang="en-PK" sz="2000"/>
          </a:p>
        </p:txBody>
      </p:sp>
      <p:pic>
        <p:nvPicPr>
          <p:cNvPr id="6" name="Picture 5" descr="A screenshot of a cell phone&#10;&#10;Description automatically generated">
            <a:extLst>
              <a:ext uri="{FF2B5EF4-FFF2-40B4-BE49-F238E27FC236}">
                <a16:creationId xmlns:a16="http://schemas.microsoft.com/office/drawing/2014/main" id="{37EC5CB7-89D5-704D-BBBA-B0C0A9868347}"/>
              </a:ext>
            </a:extLst>
          </p:cNvPr>
          <p:cNvPicPr>
            <a:picLocks noChangeAspect="1"/>
          </p:cNvPicPr>
          <p:nvPr/>
        </p:nvPicPr>
        <p:blipFill>
          <a:blip r:embed="rId2"/>
          <a:stretch>
            <a:fillRect/>
          </a:stretch>
        </p:blipFill>
        <p:spPr>
          <a:xfrm>
            <a:off x="4654297" y="3536081"/>
            <a:ext cx="6894236" cy="2309568"/>
          </a:xfrm>
          <a:prstGeom prst="rect">
            <a:avLst/>
          </a:prstGeom>
        </p:spPr>
      </p:pic>
    </p:spTree>
    <p:extLst>
      <p:ext uri="{BB962C8B-B14F-4D97-AF65-F5344CB8AC3E}">
        <p14:creationId xmlns:p14="http://schemas.microsoft.com/office/powerpoint/2010/main" val="853051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52B32-CEE8-E642-BA2B-A64C93069FF2}"/>
              </a:ext>
            </a:extLst>
          </p:cNvPr>
          <p:cNvSpPr>
            <a:spLocks noGrp="1"/>
          </p:cNvSpPr>
          <p:nvPr>
            <p:ph type="title"/>
          </p:nvPr>
        </p:nvSpPr>
        <p:spPr>
          <a:xfrm>
            <a:off x="519545" y="621792"/>
            <a:ext cx="5181503" cy="5504688"/>
          </a:xfrm>
        </p:spPr>
        <p:txBody>
          <a:bodyPr>
            <a:normAutofit/>
          </a:bodyPr>
          <a:lstStyle/>
          <a:p>
            <a:r>
              <a:rPr lang="en-PK" sz="4800"/>
              <a:t>Methodology</a:t>
            </a:r>
          </a:p>
        </p:txBody>
      </p:sp>
      <p:sp>
        <p:nvSpPr>
          <p:cNvPr id="9" name="Rectangle 8">
            <a:extLst>
              <a:ext uri="{FF2B5EF4-FFF2-40B4-BE49-F238E27FC236}">
                <a16:creationId xmlns:a16="http://schemas.microsoft.com/office/drawing/2014/main" id="{2F56F8EA-3356-4455-9899-320874F6E4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C4647F91-35FF-4130-9495-3E4324696BB4}"/>
              </a:ext>
            </a:extLst>
          </p:cNvPr>
          <p:cNvGraphicFramePr>
            <a:graphicFrameLocks noGrp="1"/>
          </p:cNvGraphicFramePr>
          <p:nvPr>
            <p:ph idx="1"/>
            <p:extLst>
              <p:ext uri="{D42A27DB-BD31-4B8C-83A1-F6EECF244321}">
                <p14:modId xmlns:p14="http://schemas.microsoft.com/office/powerpoint/2010/main" val="161466221"/>
              </p:ext>
            </p:extLst>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340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B738E26-434D-AF42-88C7-CBA348169445}"/>
              </a:ext>
            </a:extLst>
          </p:cNvPr>
          <p:cNvSpPr>
            <a:spLocks noGrp="1"/>
          </p:cNvSpPr>
          <p:nvPr>
            <p:ph type="title"/>
          </p:nvPr>
        </p:nvSpPr>
        <p:spPr>
          <a:xfrm>
            <a:off x="1109980" y="4277356"/>
            <a:ext cx="9966960" cy="1560320"/>
          </a:xfrm>
        </p:spPr>
        <p:txBody>
          <a:bodyPr vert="horz" lIns="91440" tIns="45720" rIns="91440" bIns="45720" rtlCol="0" anchor="b">
            <a:normAutofit/>
          </a:bodyPr>
          <a:lstStyle/>
          <a:p>
            <a:pPr algn="ctr"/>
            <a:r>
              <a:rPr lang="en-US" sz="5800">
                <a:solidFill>
                  <a:schemeClr val="accent1"/>
                </a:solidFill>
              </a:rPr>
              <a:t>Methodology</a:t>
            </a:r>
          </a:p>
        </p:txBody>
      </p:sp>
      <p:pic>
        <p:nvPicPr>
          <p:cNvPr id="5" name="Content Placeholder 4" descr="A screenshot of a cell phone&#10;&#10;Description automatically generated">
            <a:extLst>
              <a:ext uri="{FF2B5EF4-FFF2-40B4-BE49-F238E27FC236}">
                <a16:creationId xmlns:a16="http://schemas.microsoft.com/office/drawing/2014/main" id="{17C3F627-13C7-834A-9D53-BEE0D6A7F55F}"/>
              </a:ext>
            </a:extLst>
          </p:cNvPr>
          <p:cNvPicPr>
            <a:picLocks noGrp="1" noChangeAspect="1"/>
          </p:cNvPicPr>
          <p:nvPr>
            <p:ph idx="1"/>
          </p:nvPr>
        </p:nvPicPr>
        <p:blipFill rotWithShape="1">
          <a:blip r:embed="rId2"/>
          <a:srcRect r="11385"/>
          <a:stretch/>
        </p:blipFill>
        <p:spPr>
          <a:xfrm>
            <a:off x="243840" y="256540"/>
            <a:ext cx="11704320" cy="3764276"/>
          </a:xfrm>
          <a:prstGeom prst="rect">
            <a:avLst/>
          </a:prstGeom>
        </p:spPr>
      </p:pic>
    </p:spTree>
    <p:extLst>
      <p:ext uri="{BB962C8B-B14F-4D97-AF65-F5344CB8AC3E}">
        <p14:creationId xmlns:p14="http://schemas.microsoft.com/office/powerpoint/2010/main" val="3720716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9245A10-7F37-4569-80D2-2F692931E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8">
            <a:extLst>
              <a:ext uri="{FF2B5EF4-FFF2-40B4-BE49-F238E27FC236}">
                <a16:creationId xmlns:a16="http://schemas.microsoft.com/office/drawing/2014/main" id="{9267F70F-11C6-4597-9381-D0D80FC18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6152" y="2355786"/>
            <a:ext cx="498574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214D83D-203F-BC45-8D53-1A2E51C25CFC}"/>
              </a:ext>
            </a:extLst>
          </p:cNvPr>
          <p:cNvSpPr>
            <a:spLocks noGrp="1"/>
          </p:cNvSpPr>
          <p:nvPr>
            <p:ph type="title"/>
          </p:nvPr>
        </p:nvSpPr>
        <p:spPr>
          <a:xfrm>
            <a:off x="7559812" y="2723322"/>
            <a:ext cx="3510355" cy="2236738"/>
          </a:xfrm>
        </p:spPr>
        <p:txBody>
          <a:bodyPr vert="horz" lIns="91440" tIns="45720" rIns="91440" bIns="45720" rtlCol="0" anchor="b">
            <a:normAutofit/>
          </a:bodyPr>
          <a:lstStyle/>
          <a:p>
            <a:r>
              <a:rPr lang="en-US">
                <a:solidFill>
                  <a:srgbClr val="FFFFFF"/>
                </a:solidFill>
              </a:rPr>
              <a:t>Methodology</a:t>
            </a:r>
          </a:p>
        </p:txBody>
      </p:sp>
      <p:sp>
        <p:nvSpPr>
          <p:cNvPr id="15" name="Freeform 5">
            <a:extLst>
              <a:ext uri="{FF2B5EF4-FFF2-40B4-BE49-F238E27FC236}">
                <a16:creationId xmlns:a16="http://schemas.microsoft.com/office/drawing/2014/main" id="{2C20A93E-E407-4683-A405-147DE2613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9782"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6">
            <a:extLst>
              <a:ext uri="{FF2B5EF4-FFF2-40B4-BE49-F238E27FC236}">
                <a16:creationId xmlns:a16="http://schemas.microsoft.com/office/drawing/2014/main" id="{9E8E3DD9-D235-48D9-A0EC-D6817EC84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7">
            <a:extLst>
              <a:ext uri="{FF2B5EF4-FFF2-40B4-BE49-F238E27FC236}">
                <a16:creationId xmlns:a16="http://schemas.microsoft.com/office/drawing/2014/main" id="{EA83A145-578D-4A0B-94A7-AEAB2027D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5" name="Content Placeholder 4">
            <a:extLst>
              <a:ext uri="{FF2B5EF4-FFF2-40B4-BE49-F238E27FC236}">
                <a16:creationId xmlns:a16="http://schemas.microsoft.com/office/drawing/2014/main" id="{12EFFEC8-3589-1B4F-B173-16D91DDDD8FC}"/>
              </a:ext>
            </a:extLst>
          </p:cNvPr>
          <p:cNvPicPr>
            <a:picLocks noGrp="1" noChangeAspect="1"/>
          </p:cNvPicPr>
          <p:nvPr>
            <p:ph idx="1"/>
          </p:nvPr>
        </p:nvPicPr>
        <p:blipFill rotWithShape="1">
          <a:blip r:embed="rId2"/>
          <a:srcRect l="8495" r="6392" b="-2"/>
          <a:stretch/>
        </p:blipFill>
        <p:spPr>
          <a:xfrm>
            <a:off x="1258859" y="1120046"/>
            <a:ext cx="5635819" cy="3509504"/>
          </a:xfrm>
          <a:prstGeom prst="rect">
            <a:avLst/>
          </a:prstGeom>
        </p:spPr>
      </p:pic>
      <p:sp>
        <p:nvSpPr>
          <p:cNvPr id="6" name="TextBox 5">
            <a:extLst>
              <a:ext uri="{FF2B5EF4-FFF2-40B4-BE49-F238E27FC236}">
                <a16:creationId xmlns:a16="http://schemas.microsoft.com/office/drawing/2014/main" id="{60BA327A-FBC0-1649-A9DE-E7D84A8ADE63}"/>
              </a:ext>
            </a:extLst>
          </p:cNvPr>
          <p:cNvSpPr txBox="1"/>
          <p:nvPr/>
        </p:nvSpPr>
        <p:spPr>
          <a:xfrm>
            <a:off x="1258859" y="4278600"/>
            <a:ext cx="5635819" cy="350950"/>
          </a:xfrm>
          <a:prstGeom prst="rect">
            <a:avLst/>
          </a:prstGeom>
          <a:solidFill>
            <a:srgbClr val="000000">
              <a:alpha val="50000"/>
            </a:srgbClr>
          </a:solidFill>
          <a:ln>
            <a:noFill/>
          </a:ln>
        </p:spPr>
        <p:txBody>
          <a:bodyPr wrap="square" rtlCol="0">
            <a:noAutofit/>
          </a:bodyPr>
          <a:lstStyle/>
          <a:p>
            <a:pPr algn="ctr">
              <a:spcAft>
                <a:spcPts val="600"/>
              </a:spcAft>
            </a:pPr>
            <a:r>
              <a:rPr lang="en-PK" sz="1300">
                <a:solidFill>
                  <a:srgbClr val="FFFFFF"/>
                </a:solidFill>
              </a:rPr>
              <a:t>* Sushi bars in Manhattan</a:t>
            </a:r>
          </a:p>
        </p:txBody>
      </p:sp>
    </p:spTree>
    <p:extLst>
      <p:ext uri="{BB962C8B-B14F-4D97-AF65-F5344CB8AC3E}">
        <p14:creationId xmlns:p14="http://schemas.microsoft.com/office/powerpoint/2010/main" val="2294539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A49E7B-4E87-2C4E-AFEC-6371CE132CA1}"/>
              </a:ext>
            </a:extLst>
          </p:cNvPr>
          <p:cNvSpPr>
            <a:spLocks noGrp="1"/>
          </p:cNvSpPr>
          <p:nvPr>
            <p:ph type="title"/>
          </p:nvPr>
        </p:nvSpPr>
        <p:spPr>
          <a:xfrm>
            <a:off x="643467" y="640080"/>
            <a:ext cx="3096427" cy="5613236"/>
          </a:xfrm>
        </p:spPr>
        <p:txBody>
          <a:bodyPr anchor="ctr">
            <a:normAutofit/>
          </a:bodyPr>
          <a:lstStyle/>
          <a:p>
            <a:r>
              <a:rPr lang="en-PK" sz="4100">
                <a:solidFill>
                  <a:srgbClr val="FFFFFF"/>
                </a:solidFill>
              </a:rPr>
              <a:t>Methodology</a:t>
            </a:r>
          </a:p>
        </p:txBody>
      </p:sp>
      <p:sp>
        <p:nvSpPr>
          <p:cNvPr id="3" name="Content Placeholder 2">
            <a:extLst>
              <a:ext uri="{FF2B5EF4-FFF2-40B4-BE49-F238E27FC236}">
                <a16:creationId xmlns:a16="http://schemas.microsoft.com/office/drawing/2014/main" id="{03AE3D55-93D3-CA40-BC89-45CFAEBD5DC3}"/>
              </a:ext>
            </a:extLst>
          </p:cNvPr>
          <p:cNvSpPr>
            <a:spLocks noGrp="1"/>
          </p:cNvSpPr>
          <p:nvPr>
            <p:ph idx="1"/>
          </p:nvPr>
        </p:nvSpPr>
        <p:spPr>
          <a:xfrm>
            <a:off x="4699818" y="640082"/>
            <a:ext cx="6848715" cy="2484884"/>
          </a:xfrm>
        </p:spPr>
        <p:txBody>
          <a:bodyPr anchor="ctr">
            <a:normAutofit/>
          </a:bodyPr>
          <a:lstStyle/>
          <a:p>
            <a:r>
              <a:rPr lang="en-GB" sz="2000"/>
              <a:t>Then using this feature to group the neighbourhoods' into clusters K-means clustering algorithm will be used to complete this task. And also, the Folium library to visualize the neighbourhoods’ in Manhattan and its emerging clusters.</a:t>
            </a:r>
          </a:p>
          <a:p>
            <a:endParaRPr lang="en-PK" sz="2000"/>
          </a:p>
        </p:txBody>
      </p:sp>
      <p:pic>
        <p:nvPicPr>
          <p:cNvPr id="5" name="Picture 4" descr="A screenshot of a computer&#10;&#10;Description automatically generated">
            <a:extLst>
              <a:ext uri="{FF2B5EF4-FFF2-40B4-BE49-F238E27FC236}">
                <a16:creationId xmlns:a16="http://schemas.microsoft.com/office/drawing/2014/main" id="{37085AEE-4A54-C14C-8A10-DBAAF24F6C4E}"/>
              </a:ext>
            </a:extLst>
          </p:cNvPr>
          <p:cNvPicPr>
            <a:picLocks noChangeAspect="1"/>
          </p:cNvPicPr>
          <p:nvPr/>
        </p:nvPicPr>
        <p:blipFill>
          <a:blip r:embed="rId2"/>
          <a:stretch>
            <a:fillRect/>
          </a:stretch>
        </p:blipFill>
        <p:spPr>
          <a:xfrm>
            <a:off x="4654297" y="3768762"/>
            <a:ext cx="6894236" cy="1844207"/>
          </a:xfrm>
          <a:prstGeom prst="rect">
            <a:avLst/>
          </a:prstGeom>
        </p:spPr>
      </p:pic>
    </p:spTree>
    <p:extLst>
      <p:ext uri="{BB962C8B-B14F-4D97-AF65-F5344CB8AC3E}">
        <p14:creationId xmlns:p14="http://schemas.microsoft.com/office/powerpoint/2010/main" val="3267336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571</Words>
  <Application>Microsoft Macintosh PowerPoint</Application>
  <PresentationFormat>Widescreen</PresentationFormat>
  <Paragraphs>49</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Capstone Project</vt:lpstr>
      <vt:lpstr>Introduction</vt:lpstr>
      <vt:lpstr>Business Problem</vt:lpstr>
      <vt:lpstr>Data Selection</vt:lpstr>
      <vt:lpstr>Data Selection</vt:lpstr>
      <vt:lpstr>Methodology</vt:lpstr>
      <vt:lpstr>Methodology</vt:lpstr>
      <vt:lpstr>Methodology</vt:lpstr>
      <vt:lpstr>Methodology</vt:lpstr>
      <vt:lpstr>Results</vt:lpstr>
      <vt:lpstr>Results</vt:lpstr>
      <vt:lpstr>Results</vt:lpstr>
      <vt:lpstr>Results</vt:lpstr>
      <vt:lpstr>Results</vt:lpstr>
      <vt:lpstr>Results</vt:lpstr>
      <vt:lpstr>Discussion</vt:lpstr>
      <vt:lpstr>Conclusion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Hasan Raza Ali</dc:creator>
  <cp:lastModifiedBy>Hasan Raza Ali</cp:lastModifiedBy>
  <cp:revision>2</cp:revision>
  <dcterms:created xsi:type="dcterms:W3CDTF">2020-08-15T16:16:09Z</dcterms:created>
  <dcterms:modified xsi:type="dcterms:W3CDTF">2020-08-15T16:19:02Z</dcterms:modified>
</cp:coreProperties>
</file>