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277" r:id="rId9"/>
    <p:sldId id="278" r:id="rId10"/>
    <p:sldId id="279" r:id="rId11"/>
    <p:sldId id="272" r:id="rId12"/>
    <p:sldId id="270" r:id="rId13"/>
    <p:sldId id="281"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3725" autoAdjust="0"/>
  </p:normalViewPr>
  <p:slideViewPr>
    <p:cSldViewPr snapToGrid="0">
      <p:cViewPr varScale="1">
        <p:scale>
          <a:sx n="86" d="100"/>
          <a:sy n="86" d="100"/>
        </p:scale>
        <p:origin x="738"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Impact of machine learning in Healthcare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55000" lnSpcReduction="20000"/>
          </a:bodyPr>
          <a:lstStyle/>
          <a:p>
            <a:r>
              <a:rPr lang="en-US" dirty="0"/>
              <a:t>Courtney Woods</a:t>
            </a:r>
          </a:p>
          <a:p>
            <a:r>
              <a:rPr lang="en-US" dirty="0"/>
              <a:t>Jose Vega</a:t>
            </a:r>
          </a:p>
          <a:p>
            <a:r>
              <a:rPr lang="en-US" dirty="0"/>
              <a:t>Frida Navarro</a:t>
            </a:r>
          </a:p>
          <a:p>
            <a:r>
              <a:rPr lang="en-US" dirty="0" err="1"/>
              <a:t>Garab</a:t>
            </a:r>
            <a:r>
              <a:rPr lang="en-US" dirty="0"/>
              <a:t> </a:t>
            </a:r>
            <a:r>
              <a:rPr lang="en-US" dirty="0" err="1"/>
              <a:t>Dorji</a:t>
            </a:r>
            <a:endParaRPr lang="en-US" dirty="0"/>
          </a:p>
          <a:p>
            <a:r>
              <a:rPr lang="en-US" dirty="0"/>
              <a:t>Maria </a:t>
            </a:r>
            <a:r>
              <a:rPr lang="en-US" dirty="0" err="1"/>
              <a:t>Zuany</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What is Supervised Learning?</a:t>
            </a:r>
          </a:p>
          <a:p>
            <a:r>
              <a:rPr lang="en-US" dirty="0"/>
              <a:t>How is supervised learning used?</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is supervised learning?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2706261345"/>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{FD8077D3-B6ED-4221-8782-9A5EB2C5F2BB}tf33713516_win32</Template>
  <TotalTime>8</TotalTime>
  <Words>698</Words>
  <Application>Microsoft Office PowerPoint</Application>
  <PresentationFormat>Widescreen</PresentationFormat>
  <Paragraphs>128</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Symbol</vt:lpstr>
      <vt:lpstr>Walbaum Display</vt:lpstr>
      <vt:lpstr>3DFloatVTI</vt:lpstr>
      <vt:lpstr>Impact of machine learning in Healthcare</vt:lpstr>
      <vt:lpstr>Agenda</vt:lpstr>
      <vt:lpstr>Introduction</vt:lpstr>
      <vt:lpstr>What is supervised learning?</vt:lpstr>
      <vt:lpstr>Chart</vt:lpstr>
      <vt:lpstr>Table</vt:lpstr>
      <vt:lpstr>The way to get started is to quit talking and begin doing.</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machine learning in Healthcare</dc:title>
  <dc:creator>Courtney Woods</dc:creator>
  <cp:lastModifiedBy>Courtney Woods</cp:lastModifiedBy>
  <cp:revision>1</cp:revision>
  <dcterms:created xsi:type="dcterms:W3CDTF">2022-04-04T20:30:36Z</dcterms:created>
  <dcterms:modified xsi:type="dcterms:W3CDTF">2022-04-04T20:39:28Z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